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8" r:id="rId3"/>
    <p:sldId id="279" r:id="rId4"/>
    <p:sldId id="260" r:id="rId5"/>
    <p:sldId id="261" r:id="rId6"/>
    <p:sldId id="262" r:id="rId7"/>
    <p:sldId id="257" r:id="rId8"/>
    <p:sldId id="274" r:id="rId9"/>
    <p:sldId id="276" r:id="rId10"/>
    <p:sldId id="280" r:id="rId11"/>
    <p:sldId id="277" r:id="rId12"/>
    <p:sldId id="281" r:id="rId13"/>
    <p:sldId id="264" r:id="rId14"/>
    <p:sldId id="265" r:id="rId15"/>
    <p:sldId id="272" r:id="rId16"/>
    <p:sldId id="268" r:id="rId17"/>
    <p:sldId id="269" r:id="rId18"/>
    <p:sldId id="270" r:id="rId19"/>
    <p:sldId id="282" r:id="rId20"/>
    <p:sldId id="283" r:id="rId21"/>
    <p:sldId id="28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ata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99C6B-6C0E-4B9A-822B-F9EB33B7844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1BC3C41B-1854-43DC-BAC3-0F1BEA4F84E0}">
      <dgm:prSet phldrT="[Текст]"/>
      <dgm:spPr/>
      <dgm:t>
        <a:bodyPr/>
        <a:lstStyle/>
        <a:p>
          <a:r>
            <a:rPr lang="en-US" dirty="0" smtClean="0"/>
            <a:t>To explore </a:t>
          </a:r>
          <a:endParaRPr lang="ru-RU" dirty="0"/>
        </a:p>
      </dgm:t>
    </dgm:pt>
    <dgm:pt modelId="{7E833D3D-254F-4AF3-870B-23566C9BF7DA}" type="parTrans" cxnId="{CCA31E73-BE23-44EC-ABEF-3132330E0144}">
      <dgm:prSet/>
      <dgm:spPr/>
      <dgm:t>
        <a:bodyPr/>
        <a:lstStyle/>
        <a:p>
          <a:endParaRPr lang="ru-RU"/>
        </a:p>
      </dgm:t>
    </dgm:pt>
    <dgm:pt modelId="{9B33B14A-D167-4D3B-9338-8DE08AF4425F}" type="sibTrans" cxnId="{CCA31E73-BE23-44EC-ABEF-3132330E0144}">
      <dgm:prSet/>
      <dgm:spPr/>
      <dgm:t>
        <a:bodyPr/>
        <a:lstStyle/>
        <a:p>
          <a:endParaRPr lang="ru-RU"/>
        </a:p>
      </dgm:t>
    </dgm:pt>
    <dgm:pt modelId="{75CE61B3-DC2E-4A37-A649-7C7801AEACB6}">
      <dgm:prSet phldrT="[Текст]"/>
      <dgm:spPr/>
      <dgm:t>
        <a:bodyPr/>
        <a:lstStyle/>
        <a:p>
          <a:r>
            <a:rPr lang="en-US" dirty="0" smtClean="0"/>
            <a:t>To travel across an area in order to learn it</a:t>
          </a:r>
          <a:endParaRPr lang="ru-RU" dirty="0"/>
        </a:p>
      </dgm:t>
    </dgm:pt>
    <dgm:pt modelId="{20504274-6902-4D46-A258-C1784C16981F}" type="parTrans" cxnId="{8AE0E196-2912-4014-8BFD-E441E9A2193D}">
      <dgm:prSet/>
      <dgm:spPr/>
      <dgm:t>
        <a:bodyPr/>
        <a:lstStyle/>
        <a:p>
          <a:endParaRPr lang="ru-RU"/>
        </a:p>
      </dgm:t>
    </dgm:pt>
    <dgm:pt modelId="{5B6C7671-1066-4B83-96CA-31C118D2776D}" type="sibTrans" cxnId="{8AE0E196-2912-4014-8BFD-E441E9A2193D}">
      <dgm:prSet/>
      <dgm:spPr/>
      <dgm:t>
        <a:bodyPr/>
        <a:lstStyle/>
        <a:p>
          <a:endParaRPr lang="ru-RU"/>
        </a:p>
      </dgm:t>
    </dgm:pt>
    <dgm:pt modelId="{13BCA8A8-2F48-4AD3-B2A5-18F93F98A912}">
      <dgm:prSet phldrT="[Текст]"/>
      <dgm:spPr/>
      <dgm:t>
        <a:bodyPr/>
        <a:lstStyle/>
        <a:p>
          <a:r>
            <a:rPr lang="en-US" dirty="0" smtClean="0"/>
            <a:t>An explorer </a:t>
          </a:r>
          <a:endParaRPr lang="ru-RU" dirty="0"/>
        </a:p>
      </dgm:t>
    </dgm:pt>
    <dgm:pt modelId="{AC12AE57-3226-4C5B-AE4C-B09C51AB96C7}" type="parTrans" cxnId="{8367DC8F-CEFF-41F2-8160-0CFE7FD783E0}">
      <dgm:prSet/>
      <dgm:spPr/>
      <dgm:t>
        <a:bodyPr/>
        <a:lstStyle/>
        <a:p>
          <a:endParaRPr lang="ru-RU"/>
        </a:p>
      </dgm:t>
    </dgm:pt>
    <dgm:pt modelId="{1B5DDF8B-A5B9-42E6-AC6A-C979148C166E}" type="sibTrans" cxnId="{8367DC8F-CEFF-41F2-8160-0CFE7FD783E0}">
      <dgm:prSet/>
      <dgm:spPr/>
      <dgm:t>
        <a:bodyPr/>
        <a:lstStyle/>
        <a:p>
          <a:endParaRPr lang="ru-RU"/>
        </a:p>
      </dgm:t>
    </dgm:pt>
    <dgm:pt modelId="{88FCA454-4385-4131-9DC0-16E60D4436FD}">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Someone who travels around the place that other people don`t know much about.</a:t>
          </a:r>
          <a:endParaRPr lang="ru-RU" dirty="0" smtClean="0"/>
        </a:p>
        <a:p>
          <a:pPr marL="171450" indent="0" defTabSz="755650">
            <a:lnSpc>
              <a:spcPct val="90000"/>
            </a:lnSpc>
            <a:spcBef>
              <a:spcPct val="0"/>
            </a:spcBef>
            <a:spcAft>
              <a:spcPct val="15000"/>
            </a:spcAft>
            <a:buNone/>
          </a:pPr>
          <a:endParaRPr lang="ru-RU" dirty="0"/>
        </a:p>
      </dgm:t>
    </dgm:pt>
    <dgm:pt modelId="{5EE4D505-36F2-4EB8-93BF-31B64B08D207}" type="parTrans" cxnId="{3FF17A50-8930-490A-95BE-9964B586CA88}">
      <dgm:prSet/>
      <dgm:spPr/>
      <dgm:t>
        <a:bodyPr/>
        <a:lstStyle/>
        <a:p>
          <a:endParaRPr lang="ru-RU"/>
        </a:p>
      </dgm:t>
    </dgm:pt>
    <dgm:pt modelId="{B7676321-8181-431C-910C-D476C7B77E98}" type="sibTrans" cxnId="{3FF17A50-8930-490A-95BE-9964B586CA88}">
      <dgm:prSet/>
      <dgm:spPr/>
      <dgm:t>
        <a:bodyPr/>
        <a:lstStyle/>
        <a:p>
          <a:endParaRPr lang="ru-RU"/>
        </a:p>
      </dgm:t>
    </dgm:pt>
    <dgm:pt modelId="{18430C16-3BAB-424E-A4DB-FF71B7C4F698}">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A route </a:t>
          </a:r>
          <a:endParaRPr lang="ru-RU" dirty="0" smtClean="0"/>
        </a:p>
        <a:p>
          <a:pPr defTabSz="1377950">
            <a:lnSpc>
              <a:spcPct val="90000"/>
            </a:lnSpc>
            <a:spcBef>
              <a:spcPct val="0"/>
            </a:spcBef>
            <a:spcAft>
              <a:spcPct val="35000"/>
            </a:spcAft>
          </a:pPr>
          <a:endParaRPr lang="ru-RU" dirty="0"/>
        </a:p>
      </dgm:t>
    </dgm:pt>
    <dgm:pt modelId="{9776E7DA-29BB-473D-99FA-E71C0B418646}" type="parTrans" cxnId="{D4914589-C408-4707-B070-D7138F2B5394}">
      <dgm:prSet/>
      <dgm:spPr/>
      <dgm:t>
        <a:bodyPr/>
        <a:lstStyle/>
        <a:p>
          <a:endParaRPr lang="ru-RU"/>
        </a:p>
      </dgm:t>
    </dgm:pt>
    <dgm:pt modelId="{0D6208AC-4AE7-4D06-9559-E0C07FFD4B80}" type="sibTrans" cxnId="{D4914589-C408-4707-B070-D7138F2B5394}">
      <dgm:prSet/>
      <dgm:spPr/>
      <dgm:t>
        <a:bodyPr/>
        <a:lstStyle/>
        <a:p>
          <a:endParaRPr lang="ru-RU"/>
        </a:p>
      </dgm:t>
    </dgm:pt>
    <dgm:pt modelId="{AD71E77A-BF1C-43C3-9DCD-1D729B717C13}">
      <dgm:prSet phldrT="[Текст]"/>
      <dgm:spPr/>
      <dgm:t>
        <a:bodyPr/>
        <a:lstStyle/>
        <a:p>
          <a:r>
            <a:rPr lang="en-US" dirty="0" smtClean="0"/>
            <a:t>A road or a path that you use when you go from one place to another</a:t>
          </a:r>
          <a:endParaRPr lang="ru-RU" dirty="0"/>
        </a:p>
      </dgm:t>
    </dgm:pt>
    <dgm:pt modelId="{F650AE6E-06A1-4B9A-87A9-E065EE581CEF}" type="sibTrans" cxnId="{E87FE197-193A-4CF0-85D5-901BFA94F17B}">
      <dgm:prSet/>
      <dgm:spPr/>
      <dgm:t>
        <a:bodyPr/>
        <a:lstStyle/>
        <a:p>
          <a:endParaRPr lang="ru-RU"/>
        </a:p>
      </dgm:t>
    </dgm:pt>
    <dgm:pt modelId="{A15CAB37-0F1A-4020-A889-20D53ECAAD08}" type="parTrans" cxnId="{E87FE197-193A-4CF0-85D5-901BFA94F17B}">
      <dgm:prSet/>
      <dgm:spPr/>
      <dgm:t>
        <a:bodyPr/>
        <a:lstStyle/>
        <a:p>
          <a:endParaRPr lang="ru-RU"/>
        </a:p>
      </dgm:t>
    </dgm:pt>
    <dgm:pt modelId="{F796D20F-59FE-4EEA-B81F-7F4A7A0F6A69}" type="pres">
      <dgm:prSet presAssocID="{AA899C6B-6C0E-4B9A-822B-F9EB33B7844F}" presName="Name0" presStyleCnt="0">
        <dgm:presLayoutVars>
          <dgm:dir/>
          <dgm:animLvl val="lvl"/>
          <dgm:resizeHandles val="exact"/>
        </dgm:presLayoutVars>
      </dgm:prSet>
      <dgm:spPr/>
      <dgm:t>
        <a:bodyPr/>
        <a:lstStyle/>
        <a:p>
          <a:endParaRPr lang="ru-RU"/>
        </a:p>
      </dgm:t>
    </dgm:pt>
    <dgm:pt modelId="{A560C2EA-C202-4FCC-B516-5C1BECD5BE14}" type="pres">
      <dgm:prSet presAssocID="{1BC3C41B-1854-43DC-BAC3-0F1BEA4F84E0}" presName="linNode" presStyleCnt="0"/>
      <dgm:spPr/>
    </dgm:pt>
    <dgm:pt modelId="{26788939-0E7F-4436-9117-964A63DDDB4F}" type="pres">
      <dgm:prSet presAssocID="{1BC3C41B-1854-43DC-BAC3-0F1BEA4F84E0}" presName="parentText" presStyleLbl="node1" presStyleIdx="0" presStyleCnt="3">
        <dgm:presLayoutVars>
          <dgm:chMax val="1"/>
          <dgm:bulletEnabled val="1"/>
        </dgm:presLayoutVars>
      </dgm:prSet>
      <dgm:spPr/>
      <dgm:t>
        <a:bodyPr/>
        <a:lstStyle/>
        <a:p>
          <a:endParaRPr lang="ru-RU"/>
        </a:p>
      </dgm:t>
    </dgm:pt>
    <dgm:pt modelId="{18711E6B-60C4-44E5-9852-88CEBD64337F}" type="pres">
      <dgm:prSet presAssocID="{1BC3C41B-1854-43DC-BAC3-0F1BEA4F84E0}" presName="descendantText" presStyleLbl="alignAccFollowNode1" presStyleIdx="0" presStyleCnt="3">
        <dgm:presLayoutVars>
          <dgm:bulletEnabled val="1"/>
        </dgm:presLayoutVars>
      </dgm:prSet>
      <dgm:spPr/>
      <dgm:t>
        <a:bodyPr/>
        <a:lstStyle/>
        <a:p>
          <a:endParaRPr lang="ru-RU"/>
        </a:p>
      </dgm:t>
    </dgm:pt>
    <dgm:pt modelId="{F9C1275D-3CDE-4A05-8BBC-6CD03C3E4DD3}" type="pres">
      <dgm:prSet presAssocID="{9B33B14A-D167-4D3B-9338-8DE08AF4425F}" presName="sp" presStyleCnt="0"/>
      <dgm:spPr/>
    </dgm:pt>
    <dgm:pt modelId="{44C074AA-8A59-4ABA-9A1B-3610DC2B6131}" type="pres">
      <dgm:prSet presAssocID="{13BCA8A8-2F48-4AD3-B2A5-18F93F98A912}" presName="linNode" presStyleCnt="0"/>
      <dgm:spPr/>
    </dgm:pt>
    <dgm:pt modelId="{61CAC077-E0A0-4426-BC2F-3B4A9EF02469}" type="pres">
      <dgm:prSet presAssocID="{13BCA8A8-2F48-4AD3-B2A5-18F93F98A912}" presName="parentText" presStyleLbl="node1" presStyleIdx="1" presStyleCnt="3">
        <dgm:presLayoutVars>
          <dgm:chMax val="1"/>
          <dgm:bulletEnabled val="1"/>
        </dgm:presLayoutVars>
      </dgm:prSet>
      <dgm:spPr/>
      <dgm:t>
        <a:bodyPr/>
        <a:lstStyle/>
        <a:p>
          <a:endParaRPr lang="ru-RU"/>
        </a:p>
      </dgm:t>
    </dgm:pt>
    <dgm:pt modelId="{25E4651B-40CC-493D-B6F7-606C7DA80FB3}" type="pres">
      <dgm:prSet presAssocID="{13BCA8A8-2F48-4AD3-B2A5-18F93F98A912}" presName="descendantText" presStyleLbl="alignAccFollowNode1" presStyleIdx="1" presStyleCnt="3">
        <dgm:presLayoutVars>
          <dgm:bulletEnabled val="1"/>
        </dgm:presLayoutVars>
      </dgm:prSet>
      <dgm:spPr/>
      <dgm:t>
        <a:bodyPr/>
        <a:lstStyle/>
        <a:p>
          <a:endParaRPr lang="ru-RU"/>
        </a:p>
      </dgm:t>
    </dgm:pt>
    <dgm:pt modelId="{97F8CA5B-9413-4DF8-B00B-BFC3E084A2E5}" type="pres">
      <dgm:prSet presAssocID="{1B5DDF8B-A5B9-42E6-AC6A-C979148C166E}" presName="sp" presStyleCnt="0"/>
      <dgm:spPr/>
    </dgm:pt>
    <dgm:pt modelId="{7FFD8227-EB02-4213-91C4-48D2B22C2715}" type="pres">
      <dgm:prSet presAssocID="{18430C16-3BAB-424E-A4DB-FF71B7C4F698}" presName="linNode" presStyleCnt="0"/>
      <dgm:spPr/>
    </dgm:pt>
    <dgm:pt modelId="{26D8EC01-07E5-4533-87D3-D6464FDADFE7}" type="pres">
      <dgm:prSet presAssocID="{18430C16-3BAB-424E-A4DB-FF71B7C4F698}" presName="parentText" presStyleLbl="node1" presStyleIdx="2" presStyleCnt="3">
        <dgm:presLayoutVars>
          <dgm:chMax val="1"/>
          <dgm:bulletEnabled val="1"/>
        </dgm:presLayoutVars>
      </dgm:prSet>
      <dgm:spPr/>
      <dgm:t>
        <a:bodyPr/>
        <a:lstStyle/>
        <a:p>
          <a:endParaRPr lang="ru-RU"/>
        </a:p>
      </dgm:t>
    </dgm:pt>
    <dgm:pt modelId="{89CF5C9E-E584-46C6-9DE5-F653D5BC56BA}" type="pres">
      <dgm:prSet presAssocID="{18430C16-3BAB-424E-A4DB-FF71B7C4F698}" presName="descendantText" presStyleLbl="alignAccFollowNode1" presStyleIdx="2" presStyleCnt="3">
        <dgm:presLayoutVars>
          <dgm:bulletEnabled val="1"/>
        </dgm:presLayoutVars>
      </dgm:prSet>
      <dgm:spPr/>
      <dgm:t>
        <a:bodyPr/>
        <a:lstStyle/>
        <a:p>
          <a:endParaRPr lang="ru-RU"/>
        </a:p>
      </dgm:t>
    </dgm:pt>
  </dgm:ptLst>
  <dgm:cxnLst>
    <dgm:cxn modelId="{D3ECDF9E-91B0-4E6C-90F7-6B06080A2886}" type="presOf" srcId="{1BC3C41B-1854-43DC-BAC3-0F1BEA4F84E0}" destId="{26788939-0E7F-4436-9117-964A63DDDB4F}" srcOrd="0" destOrd="0" presId="urn:microsoft.com/office/officeart/2005/8/layout/vList5"/>
    <dgm:cxn modelId="{D4914589-C408-4707-B070-D7138F2B5394}" srcId="{AA899C6B-6C0E-4B9A-822B-F9EB33B7844F}" destId="{18430C16-3BAB-424E-A4DB-FF71B7C4F698}" srcOrd="2" destOrd="0" parTransId="{9776E7DA-29BB-473D-99FA-E71C0B418646}" sibTransId="{0D6208AC-4AE7-4D06-9559-E0C07FFD4B80}"/>
    <dgm:cxn modelId="{4BF0AB1D-06AB-4025-83D7-9CC24C64A590}" type="presOf" srcId="{13BCA8A8-2F48-4AD3-B2A5-18F93F98A912}" destId="{61CAC077-E0A0-4426-BC2F-3B4A9EF02469}" srcOrd="0" destOrd="0" presId="urn:microsoft.com/office/officeart/2005/8/layout/vList5"/>
    <dgm:cxn modelId="{8AE0E196-2912-4014-8BFD-E441E9A2193D}" srcId="{1BC3C41B-1854-43DC-BAC3-0F1BEA4F84E0}" destId="{75CE61B3-DC2E-4A37-A649-7C7801AEACB6}" srcOrd="0" destOrd="0" parTransId="{20504274-6902-4D46-A258-C1784C16981F}" sibTransId="{5B6C7671-1066-4B83-96CA-31C118D2776D}"/>
    <dgm:cxn modelId="{8367DC8F-CEFF-41F2-8160-0CFE7FD783E0}" srcId="{AA899C6B-6C0E-4B9A-822B-F9EB33B7844F}" destId="{13BCA8A8-2F48-4AD3-B2A5-18F93F98A912}" srcOrd="1" destOrd="0" parTransId="{AC12AE57-3226-4C5B-AE4C-B09C51AB96C7}" sibTransId="{1B5DDF8B-A5B9-42E6-AC6A-C979148C166E}"/>
    <dgm:cxn modelId="{F386A9A8-7A6F-45AF-B073-E56DD07E2404}" type="presOf" srcId="{AA899C6B-6C0E-4B9A-822B-F9EB33B7844F}" destId="{F796D20F-59FE-4EEA-B81F-7F4A7A0F6A69}" srcOrd="0" destOrd="0" presId="urn:microsoft.com/office/officeart/2005/8/layout/vList5"/>
    <dgm:cxn modelId="{16C520F2-3A0D-406C-98C3-12E21F99B2E6}" type="presOf" srcId="{88FCA454-4385-4131-9DC0-16E60D4436FD}" destId="{25E4651B-40CC-493D-B6F7-606C7DA80FB3}" srcOrd="0" destOrd="0" presId="urn:microsoft.com/office/officeart/2005/8/layout/vList5"/>
    <dgm:cxn modelId="{CCA31E73-BE23-44EC-ABEF-3132330E0144}" srcId="{AA899C6B-6C0E-4B9A-822B-F9EB33B7844F}" destId="{1BC3C41B-1854-43DC-BAC3-0F1BEA4F84E0}" srcOrd="0" destOrd="0" parTransId="{7E833D3D-254F-4AF3-870B-23566C9BF7DA}" sibTransId="{9B33B14A-D167-4D3B-9338-8DE08AF4425F}"/>
    <dgm:cxn modelId="{8DD65121-8951-466A-90F2-44AB64E64264}" type="presOf" srcId="{75CE61B3-DC2E-4A37-A649-7C7801AEACB6}" destId="{18711E6B-60C4-44E5-9852-88CEBD64337F}" srcOrd="0" destOrd="0" presId="urn:microsoft.com/office/officeart/2005/8/layout/vList5"/>
    <dgm:cxn modelId="{E87FE197-193A-4CF0-85D5-901BFA94F17B}" srcId="{18430C16-3BAB-424E-A4DB-FF71B7C4F698}" destId="{AD71E77A-BF1C-43C3-9DCD-1D729B717C13}" srcOrd="0" destOrd="0" parTransId="{A15CAB37-0F1A-4020-A889-20D53ECAAD08}" sibTransId="{F650AE6E-06A1-4B9A-87A9-E065EE581CEF}"/>
    <dgm:cxn modelId="{C468D79C-6DB3-4B43-8C68-F62D1F780B46}" type="presOf" srcId="{AD71E77A-BF1C-43C3-9DCD-1D729B717C13}" destId="{89CF5C9E-E584-46C6-9DE5-F653D5BC56BA}" srcOrd="0" destOrd="0" presId="urn:microsoft.com/office/officeart/2005/8/layout/vList5"/>
    <dgm:cxn modelId="{3FF17A50-8930-490A-95BE-9964B586CA88}" srcId="{13BCA8A8-2F48-4AD3-B2A5-18F93F98A912}" destId="{88FCA454-4385-4131-9DC0-16E60D4436FD}" srcOrd="0" destOrd="0" parTransId="{5EE4D505-36F2-4EB8-93BF-31B64B08D207}" sibTransId="{B7676321-8181-431C-910C-D476C7B77E98}"/>
    <dgm:cxn modelId="{ACEE3FF7-C673-49D9-8F98-2A8C92CEA297}" type="presOf" srcId="{18430C16-3BAB-424E-A4DB-FF71B7C4F698}" destId="{26D8EC01-07E5-4533-87D3-D6464FDADFE7}" srcOrd="0" destOrd="0" presId="urn:microsoft.com/office/officeart/2005/8/layout/vList5"/>
    <dgm:cxn modelId="{C99F2665-9AE8-4E70-AC70-5D288AD8E83E}" type="presParOf" srcId="{F796D20F-59FE-4EEA-B81F-7F4A7A0F6A69}" destId="{A560C2EA-C202-4FCC-B516-5C1BECD5BE14}" srcOrd="0" destOrd="0" presId="urn:microsoft.com/office/officeart/2005/8/layout/vList5"/>
    <dgm:cxn modelId="{721601E5-8709-46B3-8BCF-179B39729252}" type="presParOf" srcId="{A560C2EA-C202-4FCC-B516-5C1BECD5BE14}" destId="{26788939-0E7F-4436-9117-964A63DDDB4F}" srcOrd="0" destOrd="0" presId="urn:microsoft.com/office/officeart/2005/8/layout/vList5"/>
    <dgm:cxn modelId="{BA6C46FB-7633-44AA-BFA0-7254465B5A48}" type="presParOf" srcId="{A560C2EA-C202-4FCC-B516-5C1BECD5BE14}" destId="{18711E6B-60C4-44E5-9852-88CEBD64337F}" srcOrd="1" destOrd="0" presId="urn:microsoft.com/office/officeart/2005/8/layout/vList5"/>
    <dgm:cxn modelId="{B1770C20-3075-4E2F-B171-8247304517A9}" type="presParOf" srcId="{F796D20F-59FE-4EEA-B81F-7F4A7A0F6A69}" destId="{F9C1275D-3CDE-4A05-8BBC-6CD03C3E4DD3}" srcOrd="1" destOrd="0" presId="urn:microsoft.com/office/officeart/2005/8/layout/vList5"/>
    <dgm:cxn modelId="{1A1757B2-970F-4335-AC8A-920F9A7FF635}" type="presParOf" srcId="{F796D20F-59FE-4EEA-B81F-7F4A7A0F6A69}" destId="{44C074AA-8A59-4ABA-9A1B-3610DC2B6131}" srcOrd="2" destOrd="0" presId="urn:microsoft.com/office/officeart/2005/8/layout/vList5"/>
    <dgm:cxn modelId="{CB9C602A-F633-4627-B692-23A8049AEAF6}" type="presParOf" srcId="{44C074AA-8A59-4ABA-9A1B-3610DC2B6131}" destId="{61CAC077-E0A0-4426-BC2F-3B4A9EF02469}" srcOrd="0" destOrd="0" presId="urn:microsoft.com/office/officeart/2005/8/layout/vList5"/>
    <dgm:cxn modelId="{DAA15BB8-78E9-4087-A66C-EA830EF4515F}" type="presParOf" srcId="{44C074AA-8A59-4ABA-9A1B-3610DC2B6131}" destId="{25E4651B-40CC-493D-B6F7-606C7DA80FB3}" srcOrd="1" destOrd="0" presId="urn:microsoft.com/office/officeart/2005/8/layout/vList5"/>
    <dgm:cxn modelId="{61F6C6CD-CDDA-465D-A6B1-2E95C4B0EFB8}" type="presParOf" srcId="{F796D20F-59FE-4EEA-B81F-7F4A7A0F6A69}" destId="{97F8CA5B-9413-4DF8-B00B-BFC3E084A2E5}" srcOrd="3" destOrd="0" presId="urn:microsoft.com/office/officeart/2005/8/layout/vList5"/>
    <dgm:cxn modelId="{38B775F0-E316-4172-976E-38CB3BA15146}" type="presParOf" srcId="{F796D20F-59FE-4EEA-B81F-7F4A7A0F6A69}" destId="{7FFD8227-EB02-4213-91C4-48D2B22C2715}" srcOrd="4" destOrd="0" presId="urn:microsoft.com/office/officeart/2005/8/layout/vList5"/>
    <dgm:cxn modelId="{3FE564DE-0DFF-44C9-A079-FA18EB019DF2}" type="presParOf" srcId="{7FFD8227-EB02-4213-91C4-48D2B22C2715}" destId="{26D8EC01-07E5-4533-87D3-D6464FDADFE7}" srcOrd="0" destOrd="0" presId="urn:microsoft.com/office/officeart/2005/8/layout/vList5"/>
    <dgm:cxn modelId="{341DE09A-5379-48E0-8820-1BC1F7954AC1}" type="presParOf" srcId="{7FFD8227-EB02-4213-91C4-48D2B22C2715}" destId="{89CF5C9E-E584-46C6-9DE5-F653D5BC56B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1023C8-FAF9-4729-923C-8C7303C801B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3F9AF411-0B53-46E0-A4E7-051A04D6DF39}">
      <dgm:prSet phldrT="[Текст]"/>
      <dgm:spPr/>
      <dgm:t>
        <a:bodyPr/>
        <a:lstStyle/>
        <a:p>
          <a:r>
            <a:rPr lang="en-US" dirty="0" smtClean="0"/>
            <a:t>A voyage </a:t>
          </a:r>
          <a:endParaRPr lang="ru-RU" dirty="0"/>
        </a:p>
      </dgm:t>
    </dgm:pt>
    <dgm:pt modelId="{DA5DEBAB-4996-41C1-AF12-8FE20536A500}" type="parTrans" cxnId="{627C8129-9842-4CBD-A957-B4EB3109656D}">
      <dgm:prSet/>
      <dgm:spPr/>
      <dgm:t>
        <a:bodyPr/>
        <a:lstStyle/>
        <a:p>
          <a:endParaRPr lang="ru-RU"/>
        </a:p>
      </dgm:t>
    </dgm:pt>
    <dgm:pt modelId="{F47D14BE-EF75-4BA7-965A-7D163E8D6EC0}" type="sibTrans" cxnId="{627C8129-9842-4CBD-A957-B4EB3109656D}">
      <dgm:prSet/>
      <dgm:spPr/>
      <dgm:t>
        <a:bodyPr/>
        <a:lstStyle/>
        <a:p>
          <a:endParaRPr lang="ru-RU"/>
        </a:p>
      </dgm:t>
    </dgm:pt>
    <dgm:pt modelId="{5743DE63-3C50-4B03-9C73-F8695B5E1CB6}">
      <dgm:prSet phldrT="[Текст]"/>
      <dgm:spPr/>
      <dgm:t>
        <a:bodyPr/>
        <a:lstStyle/>
        <a:p>
          <a:r>
            <a:rPr lang="en-US" dirty="0" smtClean="0"/>
            <a:t>A long journey especially on a ship</a:t>
          </a:r>
          <a:endParaRPr lang="ru-RU" dirty="0"/>
        </a:p>
      </dgm:t>
    </dgm:pt>
    <dgm:pt modelId="{4ABBD62F-9F3A-4DCF-BA14-04E314BC76FB}" type="parTrans" cxnId="{A1CC0858-FFF7-4AD6-A815-59EC4E772529}">
      <dgm:prSet/>
      <dgm:spPr/>
      <dgm:t>
        <a:bodyPr/>
        <a:lstStyle/>
        <a:p>
          <a:endParaRPr lang="ru-RU"/>
        </a:p>
      </dgm:t>
    </dgm:pt>
    <dgm:pt modelId="{2FDE0BA9-72E0-4426-92B7-B9075EB30E8C}" type="sibTrans" cxnId="{A1CC0858-FFF7-4AD6-A815-59EC4E772529}">
      <dgm:prSet/>
      <dgm:spPr/>
      <dgm:t>
        <a:bodyPr/>
        <a:lstStyle/>
        <a:p>
          <a:endParaRPr lang="ru-RU"/>
        </a:p>
      </dgm:t>
    </dgm:pt>
    <dgm:pt modelId="{126F9E8E-5CFE-446F-9C58-EFA3EE3A1C07}">
      <dgm:prSet phldrT="[Текст]"/>
      <dgm:spPr/>
      <dgm:t>
        <a:bodyPr/>
        <a:lstStyle/>
        <a:p>
          <a:r>
            <a:rPr lang="en-US" dirty="0" smtClean="0"/>
            <a:t>Discovery </a:t>
          </a:r>
          <a:endParaRPr lang="ru-RU" dirty="0"/>
        </a:p>
      </dgm:t>
    </dgm:pt>
    <dgm:pt modelId="{0662F485-3085-41AF-AB5D-70995EF7441D}" type="parTrans" cxnId="{F67CC0A8-F074-4799-92A2-511983BF7B4C}">
      <dgm:prSet/>
      <dgm:spPr/>
      <dgm:t>
        <a:bodyPr/>
        <a:lstStyle/>
        <a:p>
          <a:endParaRPr lang="ru-RU"/>
        </a:p>
      </dgm:t>
    </dgm:pt>
    <dgm:pt modelId="{1B23F721-3270-4674-A611-B9841DC1B7E8}" type="sibTrans" cxnId="{F67CC0A8-F074-4799-92A2-511983BF7B4C}">
      <dgm:prSet/>
      <dgm:spPr/>
      <dgm:t>
        <a:bodyPr/>
        <a:lstStyle/>
        <a:p>
          <a:endParaRPr lang="ru-RU"/>
        </a:p>
      </dgm:t>
    </dgm:pt>
    <dgm:pt modelId="{A1B959A2-BD26-484F-B9FC-B5259DE52A99}">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To discover </a:t>
          </a:r>
          <a:endParaRPr lang="ru-RU" dirty="0" smtClean="0"/>
        </a:p>
        <a:p>
          <a:pPr defTabSz="1377950">
            <a:lnSpc>
              <a:spcPct val="90000"/>
            </a:lnSpc>
            <a:spcBef>
              <a:spcPct val="0"/>
            </a:spcBef>
            <a:spcAft>
              <a:spcPct val="35000"/>
            </a:spcAft>
          </a:pPr>
          <a:endParaRPr lang="ru-RU" dirty="0"/>
        </a:p>
      </dgm:t>
    </dgm:pt>
    <dgm:pt modelId="{B3C366DA-345F-417F-A976-F6CE956A329B}" type="parTrans" cxnId="{7D1749E1-576A-4073-B129-3473B6A09AE6}">
      <dgm:prSet/>
      <dgm:spPr/>
      <dgm:t>
        <a:bodyPr/>
        <a:lstStyle/>
        <a:p>
          <a:endParaRPr lang="ru-RU"/>
        </a:p>
      </dgm:t>
    </dgm:pt>
    <dgm:pt modelId="{E8CDA9EC-93A2-4DF3-B00E-3565933B9CB9}" type="sibTrans" cxnId="{7D1749E1-576A-4073-B129-3473B6A09AE6}">
      <dgm:prSet/>
      <dgm:spPr/>
      <dgm:t>
        <a:bodyPr/>
        <a:lstStyle/>
        <a:p>
          <a:endParaRPr lang="ru-RU"/>
        </a:p>
      </dgm:t>
    </dgm:pt>
    <dgm:pt modelId="{A212E688-1ED1-4592-A9A5-3F7768F4970A}">
      <dgm:prSet phldrT="[Текст]"/>
      <dgm:spPr/>
      <dgm:t>
        <a:bodyPr/>
        <a:lstStyle/>
        <a:p>
          <a:r>
            <a:rPr lang="en-US" dirty="0" smtClean="0"/>
            <a:t>The fact of finding or learning about something that was hidden or unknown</a:t>
          </a:r>
          <a:endParaRPr lang="ru-RU" dirty="0"/>
        </a:p>
      </dgm:t>
    </dgm:pt>
    <dgm:pt modelId="{EF271872-8DC9-4A71-81CA-BC30BB637354}" type="sibTrans" cxnId="{F5DA1384-EEA1-4E3B-B02B-A3AD09FCAE4C}">
      <dgm:prSet/>
      <dgm:spPr/>
      <dgm:t>
        <a:bodyPr/>
        <a:lstStyle/>
        <a:p>
          <a:endParaRPr lang="ru-RU"/>
        </a:p>
      </dgm:t>
    </dgm:pt>
    <dgm:pt modelId="{F16D8E9C-894D-4F74-A3B4-25A0D8E7B39D}" type="parTrans" cxnId="{F5DA1384-EEA1-4E3B-B02B-A3AD09FCAE4C}">
      <dgm:prSet/>
      <dgm:spPr/>
      <dgm:t>
        <a:bodyPr/>
        <a:lstStyle/>
        <a:p>
          <a:endParaRPr lang="ru-RU"/>
        </a:p>
      </dgm:t>
    </dgm:pt>
    <dgm:pt modelId="{D6B33206-3555-45D6-906D-5E36C4F2E886}">
      <dgm:prSet phldrT="[Текст]"/>
      <dgm:spPr/>
      <dgm:t>
        <a:bodyPr/>
        <a:lstStyle/>
        <a:p>
          <a:r>
            <a:rPr lang="en-US" dirty="0" smtClean="0"/>
            <a:t>To find something that was unknown before.</a:t>
          </a:r>
          <a:endParaRPr lang="ru-RU" dirty="0"/>
        </a:p>
      </dgm:t>
    </dgm:pt>
    <dgm:pt modelId="{3F4FC60A-722C-4C22-9F1D-18FE3E5B3015}" type="sibTrans" cxnId="{611AFF27-AD13-402F-BBF8-6E11F9A8930B}">
      <dgm:prSet/>
      <dgm:spPr/>
      <dgm:t>
        <a:bodyPr/>
        <a:lstStyle/>
        <a:p>
          <a:endParaRPr lang="ru-RU"/>
        </a:p>
      </dgm:t>
    </dgm:pt>
    <dgm:pt modelId="{97C47E0C-9F53-4004-AB01-9D270104C59A}" type="parTrans" cxnId="{611AFF27-AD13-402F-BBF8-6E11F9A8930B}">
      <dgm:prSet/>
      <dgm:spPr/>
      <dgm:t>
        <a:bodyPr/>
        <a:lstStyle/>
        <a:p>
          <a:endParaRPr lang="ru-RU"/>
        </a:p>
      </dgm:t>
    </dgm:pt>
    <dgm:pt modelId="{3DD37437-C4D5-4346-9455-D09A3BB10BE5}" type="pres">
      <dgm:prSet presAssocID="{981023C8-FAF9-4729-923C-8C7303C801BE}" presName="Name0" presStyleCnt="0">
        <dgm:presLayoutVars>
          <dgm:dir/>
          <dgm:animLvl val="lvl"/>
          <dgm:resizeHandles val="exact"/>
        </dgm:presLayoutVars>
      </dgm:prSet>
      <dgm:spPr/>
      <dgm:t>
        <a:bodyPr/>
        <a:lstStyle/>
        <a:p>
          <a:endParaRPr lang="ru-RU"/>
        </a:p>
      </dgm:t>
    </dgm:pt>
    <dgm:pt modelId="{45D31ABF-F325-4BBB-9164-20CBE3FB03F3}" type="pres">
      <dgm:prSet presAssocID="{3F9AF411-0B53-46E0-A4E7-051A04D6DF39}" presName="linNode" presStyleCnt="0"/>
      <dgm:spPr/>
    </dgm:pt>
    <dgm:pt modelId="{BCE4884E-6427-44F0-9CF6-6FED48D1A549}" type="pres">
      <dgm:prSet presAssocID="{3F9AF411-0B53-46E0-A4E7-051A04D6DF39}" presName="parentText" presStyleLbl="node1" presStyleIdx="0" presStyleCnt="3">
        <dgm:presLayoutVars>
          <dgm:chMax val="1"/>
          <dgm:bulletEnabled val="1"/>
        </dgm:presLayoutVars>
      </dgm:prSet>
      <dgm:spPr/>
      <dgm:t>
        <a:bodyPr/>
        <a:lstStyle/>
        <a:p>
          <a:endParaRPr lang="ru-RU"/>
        </a:p>
      </dgm:t>
    </dgm:pt>
    <dgm:pt modelId="{40D38627-9BE2-476D-9755-59D89E0B9879}" type="pres">
      <dgm:prSet presAssocID="{3F9AF411-0B53-46E0-A4E7-051A04D6DF39}" presName="descendantText" presStyleLbl="alignAccFollowNode1" presStyleIdx="0" presStyleCnt="3">
        <dgm:presLayoutVars>
          <dgm:bulletEnabled val="1"/>
        </dgm:presLayoutVars>
      </dgm:prSet>
      <dgm:spPr/>
      <dgm:t>
        <a:bodyPr/>
        <a:lstStyle/>
        <a:p>
          <a:endParaRPr lang="ru-RU"/>
        </a:p>
      </dgm:t>
    </dgm:pt>
    <dgm:pt modelId="{92B46C4B-6B89-4DB5-8668-EA33E749FA64}" type="pres">
      <dgm:prSet presAssocID="{F47D14BE-EF75-4BA7-965A-7D163E8D6EC0}" presName="sp" presStyleCnt="0"/>
      <dgm:spPr/>
    </dgm:pt>
    <dgm:pt modelId="{9392E465-A720-4B78-9698-1E4755B7A39C}" type="pres">
      <dgm:prSet presAssocID="{126F9E8E-5CFE-446F-9C58-EFA3EE3A1C07}" presName="linNode" presStyleCnt="0"/>
      <dgm:spPr/>
    </dgm:pt>
    <dgm:pt modelId="{F7E34C70-AA3A-471D-827F-1753730D8EB1}" type="pres">
      <dgm:prSet presAssocID="{126F9E8E-5CFE-446F-9C58-EFA3EE3A1C07}" presName="parentText" presStyleLbl="node1" presStyleIdx="1" presStyleCnt="3">
        <dgm:presLayoutVars>
          <dgm:chMax val="1"/>
          <dgm:bulletEnabled val="1"/>
        </dgm:presLayoutVars>
      </dgm:prSet>
      <dgm:spPr/>
      <dgm:t>
        <a:bodyPr/>
        <a:lstStyle/>
        <a:p>
          <a:endParaRPr lang="ru-RU"/>
        </a:p>
      </dgm:t>
    </dgm:pt>
    <dgm:pt modelId="{6928F9C6-2700-4E86-9C96-75FCD7C10DDE}" type="pres">
      <dgm:prSet presAssocID="{126F9E8E-5CFE-446F-9C58-EFA3EE3A1C07}" presName="descendantText" presStyleLbl="alignAccFollowNode1" presStyleIdx="1" presStyleCnt="3">
        <dgm:presLayoutVars>
          <dgm:bulletEnabled val="1"/>
        </dgm:presLayoutVars>
      </dgm:prSet>
      <dgm:spPr/>
      <dgm:t>
        <a:bodyPr/>
        <a:lstStyle/>
        <a:p>
          <a:endParaRPr lang="ru-RU"/>
        </a:p>
      </dgm:t>
    </dgm:pt>
    <dgm:pt modelId="{93C74982-4091-40BF-9778-A4A2B2F4E093}" type="pres">
      <dgm:prSet presAssocID="{1B23F721-3270-4674-A611-B9841DC1B7E8}" presName="sp" presStyleCnt="0"/>
      <dgm:spPr/>
    </dgm:pt>
    <dgm:pt modelId="{046C5480-7E1D-4EE8-ABD0-B3ED55ACB25F}" type="pres">
      <dgm:prSet presAssocID="{A1B959A2-BD26-484F-B9FC-B5259DE52A99}" presName="linNode" presStyleCnt="0"/>
      <dgm:spPr/>
    </dgm:pt>
    <dgm:pt modelId="{D2E8375B-1EB9-41F0-8D1B-1CF2D9E5757D}" type="pres">
      <dgm:prSet presAssocID="{A1B959A2-BD26-484F-B9FC-B5259DE52A99}" presName="parentText" presStyleLbl="node1" presStyleIdx="2" presStyleCnt="3">
        <dgm:presLayoutVars>
          <dgm:chMax val="1"/>
          <dgm:bulletEnabled val="1"/>
        </dgm:presLayoutVars>
      </dgm:prSet>
      <dgm:spPr/>
      <dgm:t>
        <a:bodyPr/>
        <a:lstStyle/>
        <a:p>
          <a:endParaRPr lang="ru-RU"/>
        </a:p>
      </dgm:t>
    </dgm:pt>
    <dgm:pt modelId="{C4B469DA-A2D8-4A6D-BD93-08C6465B8F63}" type="pres">
      <dgm:prSet presAssocID="{A1B959A2-BD26-484F-B9FC-B5259DE52A99}" presName="descendantText" presStyleLbl="alignAccFollowNode1" presStyleIdx="2" presStyleCnt="3">
        <dgm:presLayoutVars>
          <dgm:bulletEnabled val="1"/>
        </dgm:presLayoutVars>
      </dgm:prSet>
      <dgm:spPr/>
      <dgm:t>
        <a:bodyPr/>
        <a:lstStyle/>
        <a:p>
          <a:endParaRPr lang="ru-RU"/>
        </a:p>
      </dgm:t>
    </dgm:pt>
  </dgm:ptLst>
  <dgm:cxnLst>
    <dgm:cxn modelId="{627C8129-9842-4CBD-A957-B4EB3109656D}" srcId="{981023C8-FAF9-4729-923C-8C7303C801BE}" destId="{3F9AF411-0B53-46E0-A4E7-051A04D6DF39}" srcOrd="0" destOrd="0" parTransId="{DA5DEBAB-4996-41C1-AF12-8FE20536A500}" sibTransId="{F47D14BE-EF75-4BA7-965A-7D163E8D6EC0}"/>
    <dgm:cxn modelId="{098CF693-7917-48C4-A50A-934E845DB8F7}" type="presOf" srcId="{D6B33206-3555-45D6-906D-5E36C4F2E886}" destId="{C4B469DA-A2D8-4A6D-BD93-08C6465B8F63}" srcOrd="0" destOrd="0" presId="urn:microsoft.com/office/officeart/2005/8/layout/vList5"/>
    <dgm:cxn modelId="{611AFF27-AD13-402F-BBF8-6E11F9A8930B}" srcId="{A1B959A2-BD26-484F-B9FC-B5259DE52A99}" destId="{D6B33206-3555-45D6-906D-5E36C4F2E886}" srcOrd="0" destOrd="0" parTransId="{97C47E0C-9F53-4004-AB01-9D270104C59A}" sibTransId="{3F4FC60A-722C-4C22-9F1D-18FE3E5B3015}"/>
    <dgm:cxn modelId="{C2C377A9-1345-40D2-BF0D-B4B2512C8B74}" type="presOf" srcId="{5743DE63-3C50-4B03-9C73-F8695B5E1CB6}" destId="{40D38627-9BE2-476D-9755-59D89E0B9879}" srcOrd="0" destOrd="0" presId="urn:microsoft.com/office/officeart/2005/8/layout/vList5"/>
    <dgm:cxn modelId="{A1CC0858-FFF7-4AD6-A815-59EC4E772529}" srcId="{3F9AF411-0B53-46E0-A4E7-051A04D6DF39}" destId="{5743DE63-3C50-4B03-9C73-F8695B5E1CB6}" srcOrd="0" destOrd="0" parTransId="{4ABBD62F-9F3A-4DCF-BA14-04E314BC76FB}" sibTransId="{2FDE0BA9-72E0-4426-92B7-B9075EB30E8C}"/>
    <dgm:cxn modelId="{89D757E1-290A-413C-BAB0-86101D2A9BC1}" type="presOf" srcId="{126F9E8E-5CFE-446F-9C58-EFA3EE3A1C07}" destId="{F7E34C70-AA3A-471D-827F-1753730D8EB1}" srcOrd="0" destOrd="0" presId="urn:microsoft.com/office/officeart/2005/8/layout/vList5"/>
    <dgm:cxn modelId="{7D1749E1-576A-4073-B129-3473B6A09AE6}" srcId="{981023C8-FAF9-4729-923C-8C7303C801BE}" destId="{A1B959A2-BD26-484F-B9FC-B5259DE52A99}" srcOrd="2" destOrd="0" parTransId="{B3C366DA-345F-417F-A976-F6CE956A329B}" sibTransId="{E8CDA9EC-93A2-4DF3-B00E-3565933B9CB9}"/>
    <dgm:cxn modelId="{421CFD88-E080-4C14-8137-CB2CDF9D8D0E}" type="presOf" srcId="{A1B959A2-BD26-484F-B9FC-B5259DE52A99}" destId="{D2E8375B-1EB9-41F0-8D1B-1CF2D9E5757D}" srcOrd="0" destOrd="0" presId="urn:microsoft.com/office/officeart/2005/8/layout/vList5"/>
    <dgm:cxn modelId="{F67CC0A8-F074-4799-92A2-511983BF7B4C}" srcId="{981023C8-FAF9-4729-923C-8C7303C801BE}" destId="{126F9E8E-5CFE-446F-9C58-EFA3EE3A1C07}" srcOrd="1" destOrd="0" parTransId="{0662F485-3085-41AF-AB5D-70995EF7441D}" sibTransId="{1B23F721-3270-4674-A611-B9841DC1B7E8}"/>
    <dgm:cxn modelId="{53C1F03E-90FC-4002-BBEF-A11CDA43BBB9}" type="presOf" srcId="{981023C8-FAF9-4729-923C-8C7303C801BE}" destId="{3DD37437-C4D5-4346-9455-D09A3BB10BE5}" srcOrd="0" destOrd="0" presId="urn:microsoft.com/office/officeart/2005/8/layout/vList5"/>
    <dgm:cxn modelId="{2A85BC00-118E-4DEB-9505-393C5CA72486}" type="presOf" srcId="{3F9AF411-0B53-46E0-A4E7-051A04D6DF39}" destId="{BCE4884E-6427-44F0-9CF6-6FED48D1A549}" srcOrd="0" destOrd="0" presId="urn:microsoft.com/office/officeart/2005/8/layout/vList5"/>
    <dgm:cxn modelId="{F5DA1384-EEA1-4E3B-B02B-A3AD09FCAE4C}" srcId="{126F9E8E-5CFE-446F-9C58-EFA3EE3A1C07}" destId="{A212E688-1ED1-4592-A9A5-3F7768F4970A}" srcOrd="0" destOrd="0" parTransId="{F16D8E9C-894D-4F74-A3B4-25A0D8E7B39D}" sibTransId="{EF271872-8DC9-4A71-81CA-BC30BB637354}"/>
    <dgm:cxn modelId="{72585277-9F27-4BC5-93E6-B2FAFEB36649}" type="presOf" srcId="{A212E688-1ED1-4592-A9A5-3F7768F4970A}" destId="{6928F9C6-2700-4E86-9C96-75FCD7C10DDE}" srcOrd="0" destOrd="0" presId="urn:microsoft.com/office/officeart/2005/8/layout/vList5"/>
    <dgm:cxn modelId="{C4D0093A-A746-45EB-A25B-EBAE1D7DE48D}" type="presParOf" srcId="{3DD37437-C4D5-4346-9455-D09A3BB10BE5}" destId="{45D31ABF-F325-4BBB-9164-20CBE3FB03F3}" srcOrd="0" destOrd="0" presId="urn:microsoft.com/office/officeart/2005/8/layout/vList5"/>
    <dgm:cxn modelId="{A2717FBD-C383-459B-99B5-2E8248BD96D6}" type="presParOf" srcId="{45D31ABF-F325-4BBB-9164-20CBE3FB03F3}" destId="{BCE4884E-6427-44F0-9CF6-6FED48D1A549}" srcOrd="0" destOrd="0" presId="urn:microsoft.com/office/officeart/2005/8/layout/vList5"/>
    <dgm:cxn modelId="{DF9EFF89-A051-41B2-8284-74C32CB4546A}" type="presParOf" srcId="{45D31ABF-F325-4BBB-9164-20CBE3FB03F3}" destId="{40D38627-9BE2-476D-9755-59D89E0B9879}" srcOrd="1" destOrd="0" presId="urn:microsoft.com/office/officeart/2005/8/layout/vList5"/>
    <dgm:cxn modelId="{8A0DE58D-D8FD-4A47-8BE2-B2EECDB8788F}" type="presParOf" srcId="{3DD37437-C4D5-4346-9455-D09A3BB10BE5}" destId="{92B46C4B-6B89-4DB5-8668-EA33E749FA64}" srcOrd="1" destOrd="0" presId="urn:microsoft.com/office/officeart/2005/8/layout/vList5"/>
    <dgm:cxn modelId="{65A38921-789F-4B47-955A-7E3D0D40CD23}" type="presParOf" srcId="{3DD37437-C4D5-4346-9455-D09A3BB10BE5}" destId="{9392E465-A720-4B78-9698-1E4755B7A39C}" srcOrd="2" destOrd="0" presId="urn:microsoft.com/office/officeart/2005/8/layout/vList5"/>
    <dgm:cxn modelId="{0D06BEA1-BD76-4FF7-9C0F-09219224A47E}" type="presParOf" srcId="{9392E465-A720-4B78-9698-1E4755B7A39C}" destId="{F7E34C70-AA3A-471D-827F-1753730D8EB1}" srcOrd="0" destOrd="0" presId="urn:microsoft.com/office/officeart/2005/8/layout/vList5"/>
    <dgm:cxn modelId="{921BE4B7-C2C5-4EA6-9FA9-3DCB341AE996}" type="presParOf" srcId="{9392E465-A720-4B78-9698-1E4755B7A39C}" destId="{6928F9C6-2700-4E86-9C96-75FCD7C10DDE}" srcOrd="1" destOrd="0" presId="urn:microsoft.com/office/officeart/2005/8/layout/vList5"/>
    <dgm:cxn modelId="{74864B5D-6033-4DF6-97A4-BDA4105B4C4A}" type="presParOf" srcId="{3DD37437-C4D5-4346-9455-D09A3BB10BE5}" destId="{93C74982-4091-40BF-9778-A4A2B2F4E093}" srcOrd="3" destOrd="0" presId="urn:microsoft.com/office/officeart/2005/8/layout/vList5"/>
    <dgm:cxn modelId="{A33F370C-7413-4DD3-AF51-B27336CA279E}" type="presParOf" srcId="{3DD37437-C4D5-4346-9455-D09A3BB10BE5}" destId="{046C5480-7E1D-4EE8-ABD0-B3ED55ACB25F}" srcOrd="4" destOrd="0" presId="urn:microsoft.com/office/officeart/2005/8/layout/vList5"/>
    <dgm:cxn modelId="{85B1E54E-6BC9-4DAA-B648-8159616DFAC2}" type="presParOf" srcId="{046C5480-7E1D-4EE8-ABD0-B3ED55ACB25F}" destId="{D2E8375B-1EB9-41F0-8D1B-1CF2D9E5757D}" srcOrd="0" destOrd="0" presId="urn:microsoft.com/office/officeart/2005/8/layout/vList5"/>
    <dgm:cxn modelId="{FE9303AB-04A7-4DB3-BFE9-759E8B4B70DA}" type="presParOf" srcId="{046C5480-7E1D-4EE8-ABD0-B3ED55ACB25F}" destId="{C4B469DA-A2D8-4A6D-BD93-08C6465B8F6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17C375-F164-47BA-8340-13123B04D21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ru-RU"/>
        </a:p>
      </dgm:t>
    </dgm:pt>
    <dgm:pt modelId="{3DB265CB-5A00-4FDB-BAC4-A248898E1815}">
      <dgm:prSet phldrT="[Текст]"/>
      <dgm:spPr>
        <a:blipFill rotWithShape="0">
          <a:blip xmlns:r="http://schemas.openxmlformats.org/officeDocument/2006/relationships" r:embed="rId1"/>
          <a:stretch>
            <a:fillRect/>
          </a:stretch>
        </a:blipFill>
      </dgm:spPr>
      <dgm:t>
        <a:bodyPr/>
        <a:lstStyle/>
        <a:p>
          <a:endParaRPr lang="ru-RU" dirty="0"/>
        </a:p>
      </dgm:t>
    </dgm:pt>
    <dgm:pt modelId="{1160DE27-694D-456A-908E-27F3AD8AB8B3}" type="parTrans" cxnId="{B8793EBA-7950-4438-8312-E2509C9F3D10}">
      <dgm:prSet/>
      <dgm:spPr/>
      <dgm:t>
        <a:bodyPr/>
        <a:lstStyle/>
        <a:p>
          <a:endParaRPr lang="ru-RU"/>
        </a:p>
      </dgm:t>
    </dgm:pt>
    <dgm:pt modelId="{A3D4FDF9-53A8-4AD4-9860-ABD48280F864}" type="sibTrans" cxnId="{B8793EBA-7950-4438-8312-E2509C9F3D10}">
      <dgm:prSet/>
      <dgm:spPr/>
      <dgm:t>
        <a:bodyPr/>
        <a:lstStyle/>
        <a:p>
          <a:endParaRPr lang="ru-RU"/>
        </a:p>
      </dgm:t>
    </dgm:pt>
    <dgm:pt modelId="{26EB12BB-D03C-467C-ADE0-1A1293538A89}">
      <dgm:prSet phldrT="[Текст]" phldr="1"/>
      <dgm:spPr>
        <a:blipFill rotWithShape="0">
          <a:blip xmlns:r="http://schemas.openxmlformats.org/officeDocument/2006/relationships" r:embed="rId2"/>
          <a:stretch>
            <a:fillRect/>
          </a:stretch>
        </a:blipFill>
      </dgm:spPr>
      <dgm:t>
        <a:bodyPr/>
        <a:lstStyle/>
        <a:p>
          <a:endParaRPr lang="ru-RU" dirty="0"/>
        </a:p>
      </dgm:t>
    </dgm:pt>
    <dgm:pt modelId="{A02A5A4F-ED3D-47F7-9CED-2D126786EDCD}" type="parTrans" cxnId="{8FCA7D93-6004-4050-A529-C126569FCA2E}">
      <dgm:prSet/>
      <dgm:spPr/>
      <dgm:t>
        <a:bodyPr/>
        <a:lstStyle/>
        <a:p>
          <a:endParaRPr lang="ru-RU"/>
        </a:p>
      </dgm:t>
    </dgm:pt>
    <dgm:pt modelId="{851DD5FF-F898-4A47-B94A-6628B149A6F1}" type="sibTrans" cxnId="{8FCA7D93-6004-4050-A529-C126569FCA2E}">
      <dgm:prSet/>
      <dgm:spPr/>
      <dgm:t>
        <a:bodyPr/>
        <a:lstStyle/>
        <a:p>
          <a:endParaRPr lang="ru-RU"/>
        </a:p>
      </dgm:t>
    </dgm:pt>
    <dgm:pt modelId="{E5BF274B-8AA5-4B2C-89F5-08F0B2C887CD}">
      <dgm:prSet phldrT="[Текст]" phldr="1"/>
      <dgm:spPr>
        <a:blipFill rotWithShape="0">
          <a:blip xmlns:r="http://schemas.openxmlformats.org/officeDocument/2006/relationships" r:embed="rId3"/>
          <a:stretch>
            <a:fillRect/>
          </a:stretch>
        </a:blipFill>
      </dgm:spPr>
      <dgm:t>
        <a:bodyPr/>
        <a:lstStyle/>
        <a:p>
          <a:endParaRPr lang="ru-RU" dirty="0"/>
        </a:p>
      </dgm:t>
    </dgm:pt>
    <dgm:pt modelId="{7C53A7BB-21D5-45B8-8DBD-CF8688165671}" type="parTrans" cxnId="{1C65EE14-7448-4B56-9C73-D2F9BCEBEDCA}">
      <dgm:prSet/>
      <dgm:spPr/>
      <dgm:t>
        <a:bodyPr/>
        <a:lstStyle/>
        <a:p>
          <a:endParaRPr lang="ru-RU"/>
        </a:p>
      </dgm:t>
    </dgm:pt>
    <dgm:pt modelId="{7802B9E3-B26C-4FAF-8E29-E9817D22CCE1}" type="sibTrans" cxnId="{1C65EE14-7448-4B56-9C73-D2F9BCEBEDCA}">
      <dgm:prSet/>
      <dgm:spPr/>
      <dgm:t>
        <a:bodyPr/>
        <a:lstStyle/>
        <a:p>
          <a:endParaRPr lang="ru-RU"/>
        </a:p>
      </dgm:t>
    </dgm:pt>
    <dgm:pt modelId="{B6391924-1AFA-4088-A14B-B9503F075925}">
      <dgm:prSet phldrT="[Текст]" phldr="1"/>
      <dgm:spPr>
        <a:blipFill rotWithShape="0">
          <a:blip xmlns:r="http://schemas.openxmlformats.org/officeDocument/2006/relationships" r:embed="rId4"/>
          <a:stretch>
            <a:fillRect/>
          </a:stretch>
        </a:blipFill>
      </dgm:spPr>
      <dgm:t>
        <a:bodyPr/>
        <a:lstStyle/>
        <a:p>
          <a:endParaRPr lang="ru-RU" dirty="0"/>
        </a:p>
      </dgm:t>
    </dgm:pt>
    <dgm:pt modelId="{13EE6CAA-3248-4F2D-A5F6-C5415AE5D8A0}" type="parTrans" cxnId="{32658675-0061-4E11-B02C-8F2990AF99C3}">
      <dgm:prSet/>
      <dgm:spPr/>
      <dgm:t>
        <a:bodyPr/>
        <a:lstStyle/>
        <a:p>
          <a:endParaRPr lang="ru-RU"/>
        </a:p>
      </dgm:t>
    </dgm:pt>
    <dgm:pt modelId="{869497B5-27AA-47E2-A0B5-BBAD4264669C}" type="sibTrans" cxnId="{32658675-0061-4E11-B02C-8F2990AF99C3}">
      <dgm:prSet/>
      <dgm:spPr/>
      <dgm:t>
        <a:bodyPr/>
        <a:lstStyle/>
        <a:p>
          <a:endParaRPr lang="ru-RU"/>
        </a:p>
      </dgm:t>
    </dgm:pt>
    <dgm:pt modelId="{DC1999BA-D62A-450B-AEB5-484C712B1213}">
      <dgm:prSet phldrT="[Текст]"/>
      <dgm:spPr>
        <a:blipFill rotWithShape="0">
          <a:blip xmlns:r="http://schemas.openxmlformats.org/officeDocument/2006/relationships" r:embed="rId5"/>
          <a:stretch>
            <a:fillRect/>
          </a:stretch>
        </a:blipFill>
      </dgm:spPr>
      <dgm:t>
        <a:bodyPr/>
        <a:lstStyle/>
        <a:p>
          <a:endParaRPr lang="ru-RU" dirty="0"/>
        </a:p>
      </dgm:t>
    </dgm:pt>
    <dgm:pt modelId="{1E5B07AA-6A22-400C-9411-B40E3DC71748}" type="parTrans" cxnId="{337C743D-FF75-4146-AE7C-52C75E3FE064}">
      <dgm:prSet/>
      <dgm:spPr/>
      <dgm:t>
        <a:bodyPr/>
        <a:lstStyle/>
        <a:p>
          <a:endParaRPr lang="ru-RU"/>
        </a:p>
      </dgm:t>
    </dgm:pt>
    <dgm:pt modelId="{E8E320D3-EF75-4A0B-9DED-ED88A55BCE00}" type="sibTrans" cxnId="{337C743D-FF75-4146-AE7C-52C75E3FE064}">
      <dgm:prSet/>
      <dgm:spPr/>
      <dgm:t>
        <a:bodyPr/>
        <a:lstStyle/>
        <a:p>
          <a:endParaRPr lang="ru-RU"/>
        </a:p>
      </dgm:t>
    </dgm:pt>
    <dgm:pt modelId="{7687035F-1609-4B24-9361-A8BD05431A1A}">
      <dgm:prSet/>
      <dgm:spPr/>
      <dgm:t>
        <a:bodyPr/>
        <a:lstStyle/>
        <a:p>
          <a:endParaRPr lang="ru-RU" dirty="0"/>
        </a:p>
      </dgm:t>
    </dgm:pt>
    <dgm:pt modelId="{480D5BBE-FFBF-49D0-9C5A-9DF91A161E57}" type="parTrans" cxnId="{F7FBFDFE-961A-4061-B8BD-834A218EDC51}">
      <dgm:prSet/>
      <dgm:spPr/>
      <dgm:t>
        <a:bodyPr/>
        <a:lstStyle/>
        <a:p>
          <a:endParaRPr lang="ru-RU"/>
        </a:p>
      </dgm:t>
    </dgm:pt>
    <dgm:pt modelId="{9CFAD48C-70C6-422B-9958-6360A1D7213F}" type="sibTrans" cxnId="{F7FBFDFE-961A-4061-B8BD-834A218EDC51}">
      <dgm:prSet/>
      <dgm:spPr/>
      <dgm:t>
        <a:bodyPr/>
        <a:lstStyle/>
        <a:p>
          <a:endParaRPr lang="ru-RU"/>
        </a:p>
      </dgm:t>
    </dgm:pt>
    <dgm:pt modelId="{FC52D21E-F84D-4A30-83F9-9379B707846E}" type="pres">
      <dgm:prSet presAssocID="{7717C375-F164-47BA-8340-13123B04D211}" presName="cycle" presStyleCnt="0">
        <dgm:presLayoutVars>
          <dgm:dir/>
          <dgm:resizeHandles val="exact"/>
        </dgm:presLayoutVars>
      </dgm:prSet>
      <dgm:spPr/>
      <dgm:t>
        <a:bodyPr/>
        <a:lstStyle/>
        <a:p>
          <a:endParaRPr lang="ru-RU"/>
        </a:p>
      </dgm:t>
    </dgm:pt>
    <dgm:pt modelId="{3608F3B8-2014-4F19-A2ED-73CF98173BF2}" type="pres">
      <dgm:prSet presAssocID="{3DB265CB-5A00-4FDB-BAC4-A248898E1815}" presName="node" presStyleLbl="node1" presStyleIdx="0" presStyleCnt="5" custScaleX="109936" custScaleY="175785">
        <dgm:presLayoutVars>
          <dgm:bulletEnabled val="1"/>
        </dgm:presLayoutVars>
      </dgm:prSet>
      <dgm:spPr/>
      <dgm:t>
        <a:bodyPr/>
        <a:lstStyle/>
        <a:p>
          <a:endParaRPr lang="ru-RU"/>
        </a:p>
      </dgm:t>
    </dgm:pt>
    <dgm:pt modelId="{4D8D57D3-3061-4863-821C-E587FBF4E553}" type="pres">
      <dgm:prSet presAssocID="{3DB265CB-5A00-4FDB-BAC4-A248898E1815}" presName="spNode" presStyleCnt="0"/>
      <dgm:spPr/>
    </dgm:pt>
    <dgm:pt modelId="{4734FDED-717F-4D9C-962D-0FC379507BC0}" type="pres">
      <dgm:prSet presAssocID="{A3D4FDF9-53A8-4AD4-9860-ABD48280F864}" presName="sibTrans" presStyleLbl="sibTrans1D1" presStyleIdx="0" presStyleCnt="5"/>
      <dgm:spPr/>
      <dgm:t>
        <a:bodyPr/>
        <a:lstStyle/>
        <a:p>
          <a:endParaRPr lang="ru-RU"/>
        </a:p>
      </dgm:t>
    </dgm:pt>
    <dgm:pt modelId="{B8D16C9E-4F19-4BB4-834B-80C86F81F8C6}" type="pres">
      <dgm:prSet presAssocID="{26EB12BB-D03C-467C-ADE0-1A1293538A89}" presName="node" presStyleLbl="node1" presStyleIdx="1" presStyleCnt="5" custScaleY="127646">
        <dgm:presLayoutVars>
          <dgm:bulletEnabled val="1"/>
        </dgm:presLayoutVars>
      </dgm:prSet>
      <dgm:spPr/>
      <dgm:t>
        <a:bodyPr/>
        <a:lstStyle/>
        <a:p>
          <a:endParaRPr lang="ru-RU"/>
        </a:p>
      </dgm:t>
    </dgm:pt>
    <dgm:pt modelId="{B66C0F39-9D8D-466D-91D8-3C6F4D0C4DE0}" type="pres">
      <dgm:prSet presAssocID="{26EB12BB-D03C-467C-ADE0-1A1293538A89}" presName="spNode" presStyleCnt="0"/>
      <dgm:spPr/>
    </dgm:pt>
    <dgm:pt modelId="{E690DAEC-EE9D-4A73-8F0D-D410C509528E}" type="pres">
      <dgm:prSet presAssocID="{851DD5FF-F898-4A47-B94A-6628B149A6F1}" presName="sibTrans" presStyleLbl="sibTrans1D1" presStyleIdx="1" presStyleCnt="5"/>
      <dgm:spPr/>
      <dgm:t>
        <a:bodyPr/>
        <a:lstStyle/>
        <a:p>
          <a:endParaRPr lang="ru-RU"/>
        </a:p>
      </dgm:t>
    </dgm:pt>
    <dgm:pt modelId="{D18BA04A-EF6F-402A-BB34-EB31C60B66D9}" type="pres">
      <dgm:prSet presAssocID="{E5BF274B-8AA5-4B2C-89F5-08F0B2C887CD}" presName="node" presStyleLbl="node1" presStyleIdx="2" presStyleCnt="5" custScaleY="150630">
        <dgm:presLayoutVars>
          <dgm:bulletEnabled val="1"/>
        </dgm:presLayoutVars>
      </dgm:prSet>
      <dgm:spPr/>
      <dgm:t>
        <a:bodyPr/>
        <a:lstStyle/>
        <a:p>
          <a:endParaRPr lang="ru-RU"/>
        </a:p>
      </dgm:t>
    </dgm:pt>
    <dgm:pt modelId="{4FB2EF4E-96AD-4BBC-BC1E-A6A79B15323D}" type="pres">
      <dgm:prSet presAssocID="{E5BF274B-8AA5-4B2C-89F5-08F0B2C887CD}" presName="spNode" presStyleCnt="0"/>
      <dgm:spPr/>
    </dgm:pt>
    <dgm:pt modelId="{2E36D417-7EDA-4A03-8B2F-627C2B96D70E}" type="pres">
      <dgm:prSet presAssocID="{7802B9E3-B26C-4FAF-8E29-E9817D22CCE1}" presName="sibTrans" presStyleLbl="sibTrans1D1" presStyleIdx="2" presStyleCnt="5"/>
      <dgm:spPr/>
      <dgm:t>
        <a:bodyPr/>
        <a:lstStyle/>
        <a:p>
          <a:endParaRPr lang="ru-RU"/>
        </a:p>
      </dgm:t>
    </dgm:pt>
    <dgm:pt modelId="{432ECF0C-1A91-46F9-A17B-B22F8B70307B}" type="pres">
      <dgm:prSet presAssocID="{B6391924-1AFA-4088-A14B-B9503F075925}" presName="node" presStyleLbl="node1" presStyleIdx="3" presStyleCnt="5" custScaleY="148402">
        <dgm:presLayoutVars>
          <dgm:bulletEnabled val="1"/>
        </dgm:presLayoutVars>
      </dgm:prSet>
      <dgm:spPr/>
      <dgm:t>
        <a:bodyPr/>
        <a:lstStyle/>
        <a:p>
          <a:endParaRPr lang="ru-RU"/>
        </a:p>
      </dgm:t>
    </dgm:pt>
    <dgm:pt modelId="{9FCE8FDD-349F-4F9F-ADAE-A1BBC98B102C}" type="pres">
      <dgm:prSet presAssocID="{B6391924-1AFA-4088-A14B-B9503F075925}" presName="spNode" presStyleCnt="0"/>
      <dgm:spPr/>
    </dgm:pt>
    <dgm:pt modelId="{0281B70C-F9C6-40DB-858B-0E90FBDB2FBF}" type="pres">
      <dgm:prSet presAssocID="{869497B5-27AA-47E2-A0B5-BBAD4264669C}" presName="sibTrans" presStyleLbl="sibTrans1D1" presStyleIdx="3" presStyleCnt="5"/>
      <dgm:spPr/>
      <dgm:t>
        <a:bodyPr/>
        <a:lstStyle/>
        <a:p>
          <a:endParaRPr lang="ru-RU"/>
        </a:p>
      </dgm:t>
    </dgm:pt>
    <dgm:pt modelId="{6EC34B59-855C-4B29-990A-7FC5ABA023EB}" type="pres">
      <dgm:prSet presAssocID="{DC1999BA-D62A-450B-AEB5-484C712B1213}" presName="node" presStyleLbl="node1" presStyleIdx="4" presStyleCnt="5" custScaleY="137573">
        <dgm:presLayoutVars>
          <dgm:bulletEnabled val="1"/>
        </dgm:presLayoutVars>
      </dgm:prSet>
      <dgm:spPr/>
      <dgm:t>
        <a:bodyPr/>
        <a:lstStyle/>
        <a:p>
          <a:endParaRPr lang="ru-RU"/>
        </a:p>
      </dgm:t>
    </dgm:pt>
    <dgm:pt modelId="{2B189D84-3CC4-4CFD-B799-828C5BD811B7}" type="pres">
      <dgm:prSet presAssocID="{DC1999BA-D62A-450B-AEB5-484C712B1213}" presName="spNode" presStyleCnt="0"/>
      <dgm:spPr/>
    </dgm:pt>
    <dgm:pt modelId="{C35C137C-EB2A-4EB9-BFF5-FB12B33B2BD9}" type="pres">
      <dgm:prSet presAssocID="{E8E320D3-EF75-4A0B-9DED-ED88A55BCE00}" presName="sibTrans" presStyleLbl="sibTrans1D1" presStyleIdx="4" presStyleCnt="5"/>
      <dgm:spPr/>
      <dgm:t>
        <a:bodyPr/>
        <a:lstStyle/>
        <a:p>
          <a:endParaRPr lang="ru-RU"/>
        </a:p>
      </dgm:t>
    </dgm:pt>
  </dgm:ptLst>
  <dgm:cxnLst>
    <dgm:cxn modelId="{337C743D-FF75-4146-AE7C-52C75E3FE064}" srcId="{7717C375-F164-47BA-8340-13123B04D211}" destId="{DC1999BA-D62A-450B-AEB5-484C712B1213}" srcOrd="4" destOrd="0" parTransId="{1E5B07AA-6A22-400C-9411-B40E3DC71748}" sibTransId="{E8E320D3-EF75-4A0B-9DED-ED88A55BCE00}"/>
    <dgm:cxn modelId="{06CF6546-F35B-4AA9-B987-D18222BAC493}" type="presOf" srcId="{7802B9E3-B26C-4FAF-8E29-E9817D22CCE1}" destId="{2E36D417-7EDA-4A03-8B2F-627C2B96D70E}" srcOrd="0" destOrd="0" presId="urn:microsoft.com/office/officeart/2005/8/layout/cycle5"/>
    <dgm:cxn modelId="{EB5F81DA-0E73-48E3-A75A-2B77045F8C28}" type="presOf" srcId="{7687035F-1609-4B24-9361-A8BD05431A1A}" destId="{3608F3B8-2014-4F19-A2ED-73CF98173BF2}" srcOrd="0" destOrd="1" presId="urn:microsoft.com/office/officeart/2005/8/layout/cycle5"/>
    <dgm:cxn modelId="{46A8CC87-550E-4D6B-9A98-1AA0E71109C5}" type="presOf" srcId="{DC1999BA-D62A-450B-AEB5-484C712B1213}" destId="{6EC34B59-855C-4B29-990A-7FC5ABA023EB}" srcOrd="0" destOrd="0" presId="urn:microsoft.com/office/officeart/2005/8/layout/cycle5"/>
    <dgm:cxn modelId="{87B1CCC0-4D3B-436E-84AE-1EC403BE2227}" type="presOf" srcId="{869497B5-27AA-47E2-A0B5-BBAD4264669C}" destId="{0281B70C-F9C6-40DB-858B-0E90FBDB2FBF}" srcOrd="0" destOrd="0" presId="urn:microsoft.com/office/officeart/2005/8/layout/cycle5"/>
    <dgm:cxn modelId="{D6C48836-7414-4897-9084-F313AE3CA9DC}" type="presOf" srcId="{E5BF274B-8AA5-4B2C-89F5-08F0B2C887CD}" destId="{D18BA04A-EF6F-402A-BB34-EB31C60B66D9}" srcOrd="0" destOrd="0" presId="urn:microsoft.com/office/officeart/2005/8/layout/cycle5"/>
    <dgm:cxn modelId="{F12EEE56-2B0F-4F63-B7D8-AD095154908C}" type="presOf" srcId="{7717C375-F164-47BA-8340-13123B04D211}" destId="{FC52D21E-F84D-4A30-83F9-9379B707846E}" srcOrd="0" destOrd="0" presId="urn:microsoft.com/office/officeart/2005/8/layout/cycle5"/>
    <dgm:cxn modelId="{5A6BA8D7-ED43-47C2-9F6D-F32564C4A115}" type="presOf" srcId="{3DB265CB-5A00-4FDB-BAC4-A248898E1815}" destId="{3608F3B8-2014-4F19-A2ED-73CF98173BF2}" srcOrd="0" destOrd="0" presId="urn:microsoft.com/office/officeart/2005/8/layout/cycle5"/>
    <dgm:cxn modelId="{B8793EBA-7950-4438-8312-E2509C9F3D10}" srcId="{7717C375-F164-47BA-8340-13123B04D211}" destId="{3DB265CB-5A00-4FDB-BAC4-A248898E1815}" srcOrd="0" destOrd="0" parTransId="{1160DE27-694D-456A-908E-27F3AD8AB8B3}" sibTransId="{A3D4FDF9-53A8-4AD4-9860-ABD48280F864}"/>
    <dgm:cxn modelId="{AE622AF6-00B7-487F-9C60-DBA8B618D802}" type="presOf" srcId="{26EB12BB-D03C-467C-ADE0-1A1293538A89}" destId="{B8D16C9E-4F19-4BB4-834B-80C86F81F8C6}" srcOrd="0" destOrd="0" presId="urn:microsoft.com/office/officeart/2005/8/layout/cycle5"/>
    <dgm:cxn modelId="{F7FBFDFE-961A-4061-B8BD-834A218EDC51}" srcId="{3DB265CB-5A00-4FDB-BAC4-A248898E1815}" destId="{7687035F-1609-4B24-9361-A8BD05431A1A}" srcOrd="0" destOrd="0" parTransId="{480D5BBE-FFBF-49D0-9C5A-9DF91A161E57}" sibTransId="{9CFAD48C-70C6-422B-9958-6360A1D7213F}"/>
    <dgm:cxn modelId="{1C65EE14-7448-4B56-9C73-D2F9BCEBEDCA}" srcId="{7717C375-F164-47BA-8340-13123B04D211}" destId="{E5BF274B-8AA5-4B2C-89F5-08F0B2C887CD}" srcOrd="2" destOrd="0" parTransId="{7C53A7BB-21D5-45B8-8DBD-CF8688165671}" sibTransId="{7802B9E3-B26C-4FAF-8E29-E9817D22CCE1}"/>
    <dgm:cxn modelId="{32658675-0061-4E11-B02C-8F2990AF99C3}" srcId="{7717C375-F164-47BA-8340-13123B04D211}" destId="{B6391924-1AFA-4088-A14B-B9503F075925}" srcOrd="3" destOrd="0" parTransId="{13EE6CAA-3248-4F2D-A5F6-C5415AE5D8A0}" sibTransId="{869497B5-27AA-47E2-A0B5-BBAD4264669C}"/>
    <dgm:cxn modelId="{2FB7ABBD-C500-4FF1-A046-1684BE2E5C8B}" type="presOf" srcId="{851DD5FF-F898-4A47-B94A-6628B149A6F1}" destId="{E690DAEC-EE9D-4A73-8F0D-D410C509528E}" srcOrd="0" destOrd="0" presId="urn:microsoft.com/office/officeart/2005/8/layout/cycle5"/>
    <dgm:cxn modelId="{79BC1098-EE21-4338-A0CB-F92367A8E464}" type="presOf" srcId="{E8E320D3-EF75-4A0B-9DED-ED88A55BCE00}" destId="{C35C137C-EB2A-4EB9-BFF5-FB12B33B2BD9}" srcOrd="0" destOrd="0" presId="urn:microsoft.com/office/officeart/2005/8/layout/cycle5"/>
    <dgm:cxn modelId="{E0CCC51B-1099-41A2-AAA6-58D4A637D2C2}" type="presOf" srcId="{B6391924-1AFA-4088-A14B-B9503F075925}" destId="{432ECF0C-1A91-46F9-A17B-B22F8B70307B}" srcOrd="0" destOrd="0" presId="urn:microsoft.com/office/officeart/2005/8/layout/cycle5"/>
    <dgm:cxn modelId="{8FCA7D93-6004-4050-A529-C126569FCA2E}" srcId="{7717C375-F164-47BA-8340-13123B04D211}" destId="{26EB12BB-D03C-467C-ADE0-1A1293538A89}" srcOrd="1" destOrd="0" parTransId="{A02A5A4F-ED3D-47F7-9CED-2D126786EDCD}" sibTransId="{851DD5FF-F898-4A47-B94A-6628B149A6F1}"/>
    <dgm:cxn modelId="{669C105A-337A-4AF4-9328-14C95404474D}" type="presOf" srcId="{A3D4FDF9-53A8-4AD4-9860-ABD48280F864}" destId="{4734FDED-717F-4D9C-962D-0FC379507BC0}" srcOrd="0" destOrd="0" presId="urn:microsoft.com/office/officeart/2005/8/layout/cycle5"/>
    <dgm:cxn modelId="{6DAB5FF7-267F-4825-9214-9BAC97AB659B}" type="presParOf" srcId="{FC52D21E-F84D-4A30-83F9-9379B707846E}" destId="{3608F3B8-2014-4F19-A2ED-73CF98173BF2}" srcOrd="0" destOrd="0" presId="urn:microsoft.com/office/officeart/2005/8/layout/cycle5"/>
    <dgm:cxn modelId="{37424101-C2FD-4E7B-AB59-A30891B9BD1A}" type="presParOf" srcId="{FC52D21E-F84D-4A30-83F9-9379B707846E}" destId="{4D8D57D3-3061-4863-821C-E587FBF4E553}" srcOrd="1" destOrd="0" presId="urn:microsoft.com/office/officeart/2005/8/layout/cycle5"/>
    <dgm:cxn modelId="{F4A1CDB5-7057-46ED-BC22-E5E42572D8A4}" type="presParOf" srcId="{FC52D21E-F84D-4A30-83F9-9379B707846E}" destId="{4734FDED-717F-4D9C-962D-0FC379507BC0}" srcOrd="2" destOrd="0" presId="urn:microsoft.com/office/officeart/2005/8/layout/cycle5"/>
    <dgm:cxn modelId="{1431AC5B-83A9-43BA-9D52-D7AB0C7AE5F7}" type="presParOf" srcId="{FC52D21E-F84D-4A30-83F9-9379B707846E}" destId="{B8D16C9E-4F19-4BB4-834B-80C86F81F8C6}" srcOrd="3" destOrd="0" presId="urn:microsoft.com/office/officeart/2005/8/layout/cycle5"/>
    <dgm:cxn modelId="{FCFDC724-FAB5-41D5-8F48-06D171198611}" type="presParOf" srcId="{FC52D21E-F84D-4A30-83F9-9379B707846E}" destId="{B66C0F39-9D8D-466D-91D8-3C6F4D0C4DE0}" srcOrd="4" destOrd="0" presId="urn:microsoft.com/office/officeart/2005/8/layout/cycle5"/>
    <dgm:cxn modelId="{0198EB6A-936C-46E9-A69C-7518FFE6704E}" type="presParOf" srcId="{FC52D21E-F84D-4A30-83F9-9379B707846E}" destId="{E690DAEC-EE9D-4A73-8F0D-D410C509528E}" srcOrd="5" destOrd="0" presId="urn:microsoft.com/office/officeart/2005/8/layout/cycle5"/>
    <dgm:cxn modelId="{881E2CB8-4A72-4771-ACF5-D83A7B33B6BF}" type="presParOf" srcId="{FC52D21E-F84D-4A30-83F9-9379B707846E}" destId="{D18BA04A-EF6F-402A-BB34-EB31C60B66D9}" srcOrd="6" destOrd="0" presId="urn:microsoft.com/office/officeart/2005/8/layout/cycle5"/>
    <dgm:cxn modelId="{A1DB51F8-9B25-4F65-B09A-51AD43915E20}" type="presParOf" srcId="{FC52D21E-F84D-4A30-83F9-9379B707846E}" destId="{4FB2EF4E-96AD-4BBC-BC1E-A6A79B15323D}" srcOrd="7" destOrd="0" presId="urn:microsoft.com/office/officeart/2005/8/layout/cycle5"/>
    <dgm:cxn modelId="{2B778E1D-9FCC-493B-890B-45D60DB8C2B3}" type="presParOf" srcId="{FC52D21E-F84D-4A30-83F9-9379B707846E}" destId="{2E36D417-7EDA-4A03-8B2F-627C2B96D70E}" srcOrd="8" destOrd="0" presId="urn:microsoft.com/office/officeart/2005/8/layout/cycle5"/>
    <dgm:cxn modelId="{35AC590E-B97B-4029-A139-96C9C7170530}" type="presParOf" srcId="{FC52D21E-F84D-4A30-83F9-9379B707846E}" destId="{432ECF0C-1A91-46F9-A17B-B22F8B70307B}" srcOrd="9" destOrd="0" presId="urn:microsoft.com/office/officeart/2005/8/layout/cycle5"/>
    <dgm:cxn modelId="{F0003AE0-1A75-4B10-B545-8697CCA2246D}" type="presParOf" srcId="{FC52D21E-F84D-4A30-83F9-9379B707846E}" destId="{9FCE8FDD-349F-4F9F-ADAE-A1BBC98B102C}" srcOrd="10" destOrd="0" presId="urn:microsoft.com/office/officeart/2005/8/layout/cycle5"/>
    <dgm:cxn modelId="{0928F548-FD29-404A-B459-A7A8B22A2118}" type="presParOf" srcId="{FC52D21E-F84D-4A30-83F9-9379B707846E}" destId="{0281B70C-F9C6-40DB-858B-0E90FBDB2FBF}" srcOrd="11" destOrd="0" presId="urn:microsoft.com/office/officeart/2005/8/layout/cycle5"/>
    <dgm:cxn modelId="{443381DD-BCA0-4E3C-9C81-8B74099B6542}" type="presParOf" srcId="{FC52D21E-F84D-4A30-83F9-9379B707846E}" destId="{6EC34B59-855C-4B29-990A-7FC5ABA023EB}" srcOrd="12" destOrd="0" presId="urn:microsoft.com/office/officeart/2005/8/layout/cycle5"/>
    <dgm:cxn modelId="{796CE635-4129-44DA-98B1-E27B8833A6FC}" type="presParOf" srcId="{FC52D21E-F84D-4A30-83F9-9379B707846E}" destId="{2B189D84-3CC4-4CFD-B799-828C5BD811B7}" srcOrd="13" destOrd="0" presId="urn:microsoft.com/office/officeart/2005/8/layout/cycle5"/>
    <dgm:cxn modelId="{FDF1EE0E-7621-47BD-89FD-55E52C96E5EA}" type="presParOf" srcId="{FC52D21E-F84D-4A30-83F9-9379B707846E}" destId="{C35C137C-EB2A-4EB9-BFF5-FB12B33B2BD9}"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E7BA27-FD2E-42CC-A9D4-AE9ADD28B65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ru-RU"/>
        </a:p>
      </dgm:t>
    </dgm:pt>
    <dgm:pt modelId="{45CC1809-4CDF-4254-907F-3AE4AC748228}">
      <dgm:prSet phldrT="[Текст]"/>
      <dgm:spPr/>
      <dgm:t>
        <a:bodyPr/>
        <a:lstStyle/>
        <a:p>
          <a:r>
            <a:rPr lang="en-US" dirty="0" smtClean="0"/>
            <a:t>John Speke</a:t>
          </a:r>
          <a:endParaRPr lang="ru-RU" dirty="0"/>
        </a:p>
      </dgm:t>
    </dgm:pt>
    <dgm:pt modelId="{2364BDA9-C6DC-4D75-B2D5-CD646BE3732C}" type="parTrans" cxnId="{BC179ADE-4E08-444B-8A21-89770C6363FC}">
      <dgm:prSet/>
      <dgm:spPr/>
      <dgm:t>
        <a:bodyPr/>
        <a:lstStyle/>
        <a:p>
          <a:endParaRPr lang="ru-RU"/>
        </a:p>
      </dgm:t>
    </dgm:pt>
    <dgm:pt modelId="{CE32EA96-A38A-4FD5-908E-DA5F0372DB60}" type="sibTrans" cxnId="{BC179ADE-4E08-444B-8A21-89770C6363FC}">
      <dgm:prSet/>
      <dgm:spPr/>
      <dgm:t>
        <a:bodyPr/>
        <a:lstStyle/>
        <a:p>
          <a:endParaRPr lang="ru-RU"/>
        </a:p>
      </dgm:t>
    </dgm:pt>
    <dgm:pt modelId="{42A9ABA2-F9BA-477B-BBA0-E931023B79C5}">
      <dgm:prSet/>
      <dgm:spPr/>
      <dgm:t>
        <a:bodyPr/>
        <a:lstStyle/>
        <a:p>
          <a:r>
            <a:rPr lang="en-US" dirty="0" smtClean="0"/>
            <a:t>Marco Polo               </a:t>
          </a:r>
          <a:endParaRPr lang="ru-RU" dirty="0"/>
        </a:p>
      </dgm:t>
    </dgm:pt>
    <dgm:pt modelId="{AA1B59E0-1E54-4E1C-9F99-16120F78A98A}" type="parTrans" cxnId="{D9E6B62C-CB2C-49C3-8F7B-0D24ABD4A0F6}">
      <dgm:prSet/>
      <dgm:spPr/>
      <dgm:t>
        <a:bodyPr/>
        <a:lstStyle/>
        <a:p>
          <a:endParaRPr lang="ru-RU"/>
        </a:p>
      </dgm:t>
    </dgm:pt>
    <dgm:pt modelId="{D12097F5-D1CA-4CB5-B336-9FE9E80EF63E}" type="sibTrans" cxnId="{D9E6B62C-CB2C-49C3-8F7B-0D24ABD4A0F6}">
      <dgm:prSet/>
      <dgm:spPr/>
      <dgm:t>
        <a:bodyPr/>
        <a:lstStyle/>
        <a:p>
          <a:endParaRPr lang="ru-RU"/>
        </a:p>
      </dgm:t>
    </dgm:pt>
    <dgm:pt modelId="{8B6615CF-2098-4C62-9A47-8FA5C534EB4E}">
      <dgm:prSet/>
      <dgm:spPr/>
      <dgm:t>
        <a:bodyPr/>
        <a:lstStyle/>
        <a:p>
          <a:r>
            <a:rPr lang="en-US" dirty="0" smtClean="0"/>
            <a:t>Ferdinand Magellan</a:t>
          </a:r>
          <a:endParaRPr lang="ru-RU" dirty="0"/>
        </a:p>
      </dgm:t>
    </dgm:pt>
    <dgm:pt modelId="{240C5194-FE29-4E48-8609-B243C2789273}" type="parTrans" cxnId="{0298BE01-62D2-4ADB-8989-A70ABB7C6F8F}">
      <dgm:prSet/>
      <dgm:spPr/>
      <dgm:t>
        <a:bodyPr/>
        <a:lstStyle/>
        <a:p>
          <a:endParaRPr lang="ru-RU"/>
        </a:p>
      </dgm:t>
    </dgm:pt>
    <dgm:pt modelId="{6E3DD95B-FB37-468E-885E-1BD602A30B69}" type="sibTrans" cxnId="{0298BE01-62D2-4ADB-8989-A70ABB7C6F8F}">
      <dgm:prSet/>
      <dgm:spPr/>
      <dgm:t>
        <a:bodyPr/>
        <a:lstStyle/>
        <a:p>
          <a:endParaRPr lang="ru-RU"/>
        </a:p>
      </dgm:t>
    </dgm:pt>
    <dgm:pt modelId="{41DCF831-0297-4F8A-AAC3-7E2511FA02C6}">
      <dgm:prSet/>
      <dgm:spPr/>
      <dgm:t>
        <a:bodyPr/>
        <a:lstStyle/>
        <a:p>
          <a:r>
            <a:rPr lang="en-US" dirty="0" smtClean="0"/>
            <a:t>James Cook             </a:t>
          </a:r>
          <a:endParaRPr lang="ru-RU" dirty="0"/>
        </a:p>
      </dgm:t>
    </dgm:pt>
    <dgm:pt modelId="{9ACA4735-C199-4336-8B30-5B708ED01089}" type="parTrans" cxnId="{B8730612-4A46-478A-91CC-D059C2E5B3CE}">
      <dgm:prSet/>
      <dgm:spPr/>
      <dgm:t>
        <a:bodyPr/>
        <a:lstStyle/>
        <a:p>
          <a:endParaRPr lang="ru-RU"/>
        </a:p>
      </dgm:t>
    </dgm:pt>
    <dgm:pt modelId="{F8A66E68-DA7C-498A-8AB8-5060C698FC19}" type="sibTrans" cxnId="{B8730612-4A46-478A-91CC-D059C2E5B3CE}">
      <dgm:prSet/>
      <dgm:spPr/>
      <dgm:t>
        <a:bodyPr/>
        <a:lstStyle/>
        <a:p>
          <a:endParaRPr lang="ru-RU"/>
        </a:p>
      </dgm:t>
    </dgm:pt>
    <dgm:pt modelId="{AF9E581F-0F73-4536-AC76-B24212DCC2A5}">
      <dgm:prSet/>
      <dgm:spPr/>
      <dgm:t>
        <a:bodyPr/>
        <a:lstStyle/>
        <a:p>
          <a:r>
            <a:rPr lang="en-US" dirty="0" smtClean="0"/>
            <a:t>Christopher Columbus           </a:t>
          </a:r>
          <a:endParaRPr lang="ru-RU" dirty="0"/>
        </a:p>
      </dgm:t>
    </dgm:pt>
    <dgm:pt modelId="{4348B1FA-EB8C-42EB-9AE2-AC6B131111E5}" type="parTrans" cxnId="{834CC240-1F90-4E05-9FCE-2A9D0172DF58}">
      <dgm:prSet/>
      <dgm:spPr/>
      <dgm:t>
        <a:bodyPr/>
        <a:lstStyle/>
        <a:p>
          <a:endParaRPr lang="ru-RU"/>
        </a:p>
      </dgm:t>
    </dgm:pt>
    <dgm:pt modelId="{158AAF32-5C31-43B4-B2E1-17102CB111FF}" type="sibTrans" cxnId="{834CC240-1F90-4E05-9FCE-2A9D0172DF58}">
      <dgm:prSet/>
      <dgm:spPr/>
      <dgm:t>
        <a:bodyPr/>
        <a:lstStyle/>
        <a:p>
          <a:endParaRPr lang="ru-RU"/>
        </a:p>
      </dgm:t>
    </dgm:pt>
    <dgm:pt modelId="{33FAB008-E44B-4CEC-A693-D626446ED0D6}" type="pres">
      <dgm:prSet presAssocID="{FFE7BA27-FD2E-42CC-A9D4-AE9ADD28B652}" presName="cycle" presStyleCnt="0">
        <dgm:presLayoutVars>
          <dgm:dir/>
          <dgm:resizeHandles val="exact"/>
        </dgm:presLayoutVars>
      </dgm:prSet>
      <dgm:spPr/>
      <dgm:t>
        <a:bodyPr/>
        <a:lstStyle/>
        <a:p>
          <a:endParaRPr lang="ru-RU"/>
        </a:p>
      </dgm:t>
    </dgm:pt>
    <dgm:pt modelId="{20B1DEAF-3163-483F-9BBB-66AB315ADAF9}" type="pres">
      <dgm:prSet presAssocID="{45CC1809-4CDF-4254-907F-3AE4AC748228}" presName="node" presStyleLbl="node1" presStyleIdx="0" presStyleCnt="5">
        <dgm:presLayoutVars>
          <dgm:bulletEnabled val="1"/>
        </dgm:presLayoutVars>
      </dgm:prSet>
      <dgm:spPr/>
      <dgm:t>
        <a:bodyPr/>
        <a:lstStyle/>
        <a:p>
          <a:endParaRPr lang="ru-RU"/>
        </a:p>
      </dgm:t>
    </dgm:pt>
    <dgm:pt modelId="{80CD5DC8-8FBE-431A-8503-8098981F8255}" type="pres">
      <dgm:prSet presAssocID="{CE32EA96-A38A-4FD5-908E-DA5F0372DB60}" presName="sibTrans" presStyleLbl="sibTrans2D1" presStyleIdx="0" presStyleCnt="5"/>
      <dgm:spPr/>
      <dgm:t>
        <a:bodyPr/>
        <a:lstStyle/>
        <a:p>
          <a:endParaRPr lang="ru-RU"/>
        </a:p>
      </dgm:t>
    </dgm:pt>
    <dgm:pt modelId="{F55163C2-A005-45E8-90C3-C13B13ECEF6D}" type="pres">
      <dgm:prSet presAssocID="{CE32EA96-A38A-4FD5-908E-DA5F0372DB60}" presName="connectorText" presStyleLbl="sibTrans2D1" presStyleIdx="0" presStyleCnt="5"/>
      <dgm:spPr/>
      <dgm:t>
        <a:bodyPr/>
        <a:lstStyle/>
        <a:p>
          <a:endParaRPr lang="ru-RU"/>
        </a:p>
      </dgm:t>
    </dgm:pt>
    <dgm:pt modelId="{FBEFC22D-7BAF-4264-A8A8-24CD06F0C453}" type="pres">
      <dgm:prSet presAssocID="{AF9E581F-0F73-4536-AC76-B24212DCC2A5}" presName="node" presStyleLbl="node1" presStyleIdx="1" presStyleCnt="5">
        <dgm:presLayoutVars>
          <dgm:bulletEnabled val="1"/>
        </dgm:presLayoutVars>
      </dgm:prSet>
      <dgm:spPr/>
      <dgm:t>
        <a:bodyPr/>
        <a:lstStyle/>
        <a:p>
          <a:endParaRPr lang="ru-RU"/>
        </a:p>
      </dgm:t>
    </dgm:pt>
    <dgm:pt modelId="{A2477448-BF22-4BF5-9F55-7C9CEC754129}" type="pres">
      <dgm:prSet presAssocID="{158AAF32-5C31-43B4-B2E1-17102CB111FF}" presName="sibTrans" presStyleLbl="sibTrans2D1" presStyleIdx="1" presStyleCnt="5"/>
      <dgm:spPr/>
      <dgm:t>
        <a:bodyPr/>
        <a:lstStyle/>
        <a:p>
          <a:endParaRPr lang="ru-RU"/>
        </a:p>
      </dgm:t>
    </dgm:pt>
    <dgm:pt modelId="{9FDF3A64-4233-49A9-BEAA-F9A37B27A9BE}" type="pres">
      <dgm:prSet presAssocID="{158AAF32-5C31-43B4-B2E1-17102CB111FF}" presName="connectorText" presStyleLbl="sibTrans2D1" presStyleIdx="1" presStyleCnt="5"/>
      <dgm:spPr/>
      <dgm:t>
        <a:bodyPr/>
        <a:lstStyle/>
        <a:p>
          <a:endParaRPr lang="ru-RU"/>
        </a:p>
      </dgm:t>
    </dgm:pt>
    <dgm:pt modelId="{8829DECD-13CF-4FE4-8E3C-23DA2D9A641B}" type="pres">
      <dgm:prSet presAssocID="{41DCF831-0297-4F8A-AAC3-7E2511FA02C6}" presName="node" presStyleLbl="node1" presStyleIdx="2" presStyleCnt="5">
        <dgm:presLayoutVars>
          <dgm:bulletEnabled val="1"/>
        </dgm:presLayoutVars>
      </dgm:prSet>
      <dgm:spPr/>
      <dgm:t>
        <a:bodyPr/>
        <a:lstStyle/>
        <a:p>
          <a:endParaRPr lang="ru-RU"/>
        </a:p>
      </dgm:t>
    </dgm:pt>
    <dgm:pt modelId="{06B65BF1-7218-4ABF-87A7-2A12C0C5B509}" type="pres">
      <dgm:prSet presAssocID="{F8A66E68-DA7C-498A-8AB8-5060C698FC19}" presName="sibTrans" presStyleLbl="sibTrans2D1" presStyleIdx="2" presStyleCnt="5"/>
      <dgm:spPr/>
      <dgm:t>
        <a:bodyPr/>
        <a:lstStyle/>
        <a:p>
          <a:endParaRPr lang="ru-RU"/>
        </a:p>
      </dgm:t>
    </dgm:pt>
    <dgm:pt modelId="{6AC05016-78FE-4CD7-A127-3A6E96A29C06}" type="pres">
      <dgm:prSet presAssocID="{F8A66E68-DA7C-498A-8AB8-5060C698FC19}" presName="connectorText" presStyleLbl="sibTrans2D1" presStyleIdx="2" presStyleCnt="5"/>
      <dgm:spPr/>
      <dgm:t>
        <a:bodyPr/>
        <a:lstStyle/>
        <a:p>
          <a:endParaRPr lang="ru-RU"/>
        </a:p>
      </dgm:t>
    </dgm:pt>
    <dgm:pt modelId="{FF44116E-ECF9-42E1-9876-C00728A50E9F}" type="pres">
      <dgm:prSet presAssocID="{8B6615CF-2098-4C62-9A47-8FA5C534EB4E}" presName="node" presStyleLbl="node1" presStyleIdx="3" presStyleCnt="5">
        <dgm:presLayoutVars>
          <dgm:bulletEnabled val="1"/>
        </dgm:presLayoutVars>
      </dgm:prSet>
      <dgm:spPr/>
      <dgm:t>
        <a:bodyPr/>
        <a:lstStyle/>
        <a:p>
          <a:endParaRPr lang="ru-RU"/>
        </a:p>
      </dgm:t>
    </dgm:pt>
    <dgm:pt modelId="{75938DBF-2AFC-4FE0-89FA-D0A7CEC7CA42}" type="pres">
      <dgm:prSet presAssocID="{6E3DD95B-FB37-468E-885E-1BD602A30B69}" presName="sibTrans" presStyleLbl="sibTrans2D1" presStyleIdx="3" presStyleCnt="5"/>
      <dgm:spPr/>
      <dgm:t>
        <a:bodyPr/>
        <a:lstStyle/>
        <a:p>
          <a:endParaRPr lang="ru-RU"/>
        </a:p>
      </dgm:t>
    </dgm:pt>
    <dgm:pt modelId="{6CBC5320-8A7E-4FDE-97E3-B9C308C5AEA2}" type="pres">
      <dgm:prSet presAssocID="{6E3DD95B-FB37-468E-885E-1BD602A30B69}" presName="connectorText" presStyleLbl="sibTrans2D1" presStyleIdx="3" presStyleCnt="5"/>
      <dgm:spPr/>
      <dgm:t>
        <a:bodyPr/>
        <a:lstStyle/>
        <a:p>
          <a:endParaRPr lang="ru-RU"/>
        </a:p>
      </dgm:t>
    </dgm:pt>
    <dgm:pt modelId="{4955CB19-C914-4F58-A8C1-D5B6348EE238}" type="pres">
      <dgm:prSet presAssocID="{42A9ABA2-F9BA-477B-BBA0-E931023B79C5}" presName="node" presStyleLbl="node1" presStyleIdx="4" presStyleCnt="5">
        <dgm:presLayoutVars>
          <dgm:bulletEnabled val="1"/>
        </dgm:presLayoutVars>
      </dgm:prSet>
      <dgm:spPr/>
      <dgm:t>
        <a:bodyPr/>
        <a:lstStyle/>
        <a:p>
          <a:endParaRPr lang="ru-RU"/>
        </a:p>
      </dgm:t>
    </dgm:pt>
    <dgm:pt modelId="{26E0DAB2-C874-4AC1-BBB5-8924C3713895}" type="pres">
      <dgm:prSet presAssocID="{D12097F5-D1CA-4CB5-B336-9FE9E80EF63E}" presName="sibTrans" presStyleLbl="sibTrans2D1" presStyleIdx="4" presStyleCnt="5"/>
      <dgm:spPr/>
      <dgm:t>
        <a:bodyPr/>
        <a:lstStyle/>
        <a:p>
          <a:endParaRPr lang="ru-RU"/>
        </a:p>
      </dgm:t>
    </dgm:pt>
    <dgm:pt modelId="{363BC872-5342-4B77-92D8-307EC95DC339}" type="pres">
      <dgm:prSet presAssocID="{D12097F5-D1CA-4CB5-B336-9FE9E80EF63E}" presName="connectorText" presStyleLbl="sibTrans2D1" presStyleIdx="4" presStyleCnt="5"/>
      <dgm:spPr/>
      <dgm:t>
        <a:bodyPr/>
        <a:lstStyle/>
        <a:p>
          <a:endParaRPr lang="ru-RU"/>
        </a:p>
      </dgm:t>
    </dgm:pt>
  </dgm:ptLst>
  <dgm:cxnLst>
    <dgm:cxn modelId="{127368EE-7F66-4333-BD66-894E59CD9ED3}" type="presOf" srcId="{45CC1809-4CDF-4254-907F-3AE4AC748228}" destId="{20B1DEAF-3163-483F-9BBB-66AB315ADAF9}" srcOrd="0" destOrd="0" presId="urn:microsoft.com/office/officeart/2005/8/layout/cycle2"/>
    <dgm:cxn modelId="{5F48B4B4-0D4D-485B-BBD8-806C7640EA5B}" type="presOf" srcId="{6E3DD95B-FB37-468E-885E-1BD602A30B69}" destId="{6CBC5320-8A7E-4FDE-97E3-B9C308C5AEA2}" srcOrd="1" destOrd="0" presId="urn:microsoft.com/office/officeart/2005/8/layout/cycle2"/>
    <dgm:cxn modelId="{B8730612-4A46-478A-91CC-D059C2E5B3CE}" srcId="{FFE7BA27-FD2E-42CC-A9D4-AE9ADD28B652}" destId="{41DCF831-0297-4F8A-AAC3-7E2511FA02C6}" srcOrd="2" destOrd="0" parTransId="{9ACA4735-C199-4336-8B30-5B708ED01089}" sibTransId="{F8A66E68-DA7C-498A-8AB8-5060C698FC19}"/>
    <dgm:cxn modelId="{7AA19DD0-C2C6-41AF-9B15-59DBDF879E66}" type="presOf" srcId="{F8A66E68-DA7C-498A-8AB8-5060C698FC19}" destId="{6AC05016-78FE-4CD7-A127-3A6E96A29C06}" srcOrd="1" destOrd="0" presId="urn:microsoft.com/office/officeart/2005/8/layout/cycle2"/>
    <dgm:cxn modelId="{BC179ADE-4E08-444B-8A21-89770C6363FC}" srcId="{FFE7BA27-FD2E-42CC-A9D4-AE9ADD28B652}" destId="{45CC1809-4CDF-4254-907F-3AE4AC748228}" srcOrd="0" destOrd="0" parTransId="{2364BDA9-C6DC-4D75-B2D5-CD646BE3732C}" sibTransId="{CE32EA96-A38A-4FD5-908E-DA5F0372DB60}"/>
    <dgm:cxn modelId="{96385905-E761-4819-A3F6-0A57F40C100E}" type="presOf" srcId="{158AAF32-5C31-43B4-B2E1-17102CB111FF}" destId="{9FDF3A64-4233-49A9-BEAA-F9A37B27A9BE}" srcOrd="1" destOrd="0" presId="urn:microsoft.com/office/officeart/2005/8/layout/cycle2"/>
    <dgm:cxn modelId="{C8085C92-A732-4452-8ED8-942A9677395F}" type="presOf" srcId="{F8A66E68-DA7C-498A-8AB8-5060C698FC19}" destId="{06B65BF1-7218-4ABF-87A7-2A12C0C5B509}" srcOrd="0" destOrd="0" presId="urn:microsoft.com/office/officeart/2005/8/layout/cycle2"/>
    <dgm:cxn modelId="{EF18B4FB-5F39-43B5-BD02-3E2B881EC9D8}" type="presOf" srcId="{41DCF831-0297-4F8A-AAC3-7E2511FA02C6}" destId="{8829DECD-13CF-4FE4-8E3C-23DA2D9A641B}" srcOrd="0" destOrd="0" presId="urn:microsoft.com/office/officeart/2005/8/layout/cycle2"/>
    <dgm:cxn modelId="{6C7C503A-8643-4756-9CF4-FF0479F29BCE}" type="presOf" srcId="{42A9ABA2-F9BA-477B-BBA0-E931023B79C5}" destId="{4955CB19-C914-4F58-A8C1-D5B6348EE238}" srcOrd="0" destOrd="0" presId="urn:microsoft.com/office/officeart/2005/8/layout/cycle2"/>
    <dgm:cxn modelId="{834CC240-1F90-4E05-9FCE-2A9D0172DF58}" srcId="{FFE7BA27-FD2E-42CC-A9D4-AE9ADD28B652}" destId="{AF9E581F-0F73-4536-AC76-B24212DCC2A5}" srcOrd="1" destOrd="0" parTransId="{4348B1FA-EB8C-42EB-9AE2-AC6B131111E5}" sibTransId="{158AAF32-5C31-43B4-B2E1-17102CB111FF}"/>
    <dgm:cxn modelId="{0298BE01-62D2-4ADB-8989-A70ABB7C6F8F}" srcId="{FFE7BA27-FD2E-42CC-A9D4-AE9ADD28B652}" destId="{8B6615CF-2098-4C62-9A47-8FA5C534EB4E}" srcOrd="3" destOrd="0" parTransId="{240C5194-FE29-4E48-8609-B243C2789273}" sibTransId="{6E3DD95B-FB37-468E-885E-1BD602A30B69}"/>
    <dgm:cxn modelId="{0484F410-336D-4977-BC5E-7C67A92C31E7}" type="presOf" srcId="{D12097F5-D1CA-4CB5-B336-9FE9E80EF63E}" destId="{363BC872-5342-4B77-92D8-307EC95DC339}" srcOrd="1" destOrd="0" presId="urn:microsoft.com/office/officeart/2005/8/layout/cycle2"/>
    <dgm:cxn modelId="{23616280-7DE0-414E-A41B-98B952881344}" type="presOf" srcId="{158AAF32-5C31-43B4-B2E1-17102CB111FF}" destId="{A2477448-BF22-4BF5-9F55-7C9CEC754129}" srcOrd="0" destOrd="0" presId="urn:microsoft.com/office/officeart/2005/8/layout/cycle2"/>
    <dgm:cxn modelId="{48B405C6-CACF-4B5F-9560-D66147E040EB}" type="presOf" srcId="{8B6615CF-2098-4C62-9A47-8FA5C534EB4E}" destId="{FF44116E-ECF9-42E1-9876-C00728A50E9F}" srcOrd="0" destOrd="0" presId="urn:microsoft.com/office/officeart/2005/8/layout/cycle2"/>
    <dgm:cxn modelId="{D9E6B62C-CB2C-49C3-8F7B-0D24ABD4A0F6}" srcId="{FFE7BA27-FD2E-42CC-A9D4-AE9ADD28B652}" destId="{42A9ABA2-F9BA-477B-BBA0-E931023B79C5}" srcOrd="4" destOrd="0" parTransId="{AA1B59E0-1E54-4E1C-9F99-16120F78A98A}" sibTransId="{D12097F5-D1CA-4CB5-B336-9FE9E80EF63E}"/>
    <dgm:cxn modelId="{B84279AB-64A6-49DF-A5AD-C5E5ACF3D455}" type="presOf" srcId="{D12097F5-D1CA-4CB5-B336-9FE9E80EF63E}" destId="{26E0DAB2-C874-4AC1-BBB5-8924C3713895}" srcOrd="0" destOrd="0" presId="urn:microsoft.com/office/officeart/2005/8/layout/cycle2"/>
    <dgm:cxn modelId="{35C78C14-B501-4751-BAB6-D5F838A7F08A}" type="presOf" srcId="{CE32EA96-A38A-4FD5-908E-DA5F0372DB60}" destId="{F55163C2-A005-45E8-90C3-C13B13ECEF6D}" srcOrd="1" destOrd="0" presId="urn:microsoft.com/office/officeart/2005/8/layout/cycle2"/>
    <dgm:cxn modelId="{06118607-1628-46F1-95F7-C950C9B1F529}" type="presOf" srcId="{CE32EA96-A38A-4FD5-908E-DA5F0372DB60}" destId="{80CD5DC8-8FBE-431A-8503-8098981F8255}" srcOrd="0" destOrd="0" presId="urn:microsoft.com/office/officeart/2005/8/layout/cycle2"/>
    <dgm:cxn modelId="{A8ACF440-9D4A-4544-ACB1-976040E3ADDD}" type="presOf" srcId="{FFE7BA27-FD2E-42CC-A9D4-AE9ADD28B652}" destId="{33FAB008-E44B-4CEC-A693-D626446ED0D6}" srcOrd="0" destOrd="0" presId="urn:microsoft.com/office/officeart/2005/8/layout/cycle2"/>
    <dgm:cxn modelId="{5199F8E2-DA0A-4F0C-9CB6-FFDE23EC7051}" type="presOf" srcId="{AF9E581F-0F73-4536-AC76-B24212DCC2A5}" destId="{FBEFC22D-7BAF-4264-A8A8-24CD06F0C453}" srcOrd="0" destOrd="0" presId="urn:microsoft.com/office/officeart/2005/8/layout/cycle2"/>
    <dgm:cxn modelId="{7BEA87D9-DBF5-40B3-87C8-DC9CB89C20FB}" type="presOf" srcId="{6E3DD95B-FB37-468E-885E-1BD602A30B69}" destId="{75938DBF-2AFC-4FE0-89FA-D0A7CEC7CA42}" srcOrd="0" destOrd="0" presId="urn:microsoft.com/office/officeart/2005/8/layout/cycle2"/>
    <dgm:cxn modelId="{C249BA23-3740-4A9A-AF3F-0D01EBE8C11F}" type="presParOf" srcId="{33FAB008-E44B-4CEC-A693-D626446ED0D6}" destId="{20B1DEAF-3163-483F-9BBB-66AB315ADAF9}" srcOrd="0" destOrd="0" presId="urn:microsoft.com/office/officeart/2005/8/layout/cycle2"/>
    <dgm:cxn modelId="{46F0D43E-2B80-4CA8-AE5B-AA89B5F92A15}" type="presParOf" srcId="{33FAB008-E44B-4CEC-A693-D626446ED0D6}" destId="{80CD5DC8-8FBE-431A-8503-8098981F8255}" srcOrd="1" destOrd="0" presId="urn:microsoft.com/office/officeart/2005/8/layout/cycle2"/>
    <dgm:cxn modelId="{11CA1C60-5248-45CF-AEAC-9594F4A828B9}" type="presParOf" srcId="{80CD5DC8-8FBE-431A-8503-8098981F8255}" destId="{F55163C2-A005-45E8-90C3-C13B13ECEF6D}" srcOrd="0" destOrd="0" presId="urn:microsoft.com/office/officeart/2005/8/layout/cycle2"/>
    <dgm:cxn modelId="{0C4D350E-665B-44E0-B141-CFD5134B536C}" type="presParOf" srcId="{33FAB008-E44B-4CEC-A693-D626446ED0D6}" destId="{FBEFC22D-7BAF-4264-A8A8-24CD06F0C453}" srcOrd="2" destOrd="0" presId="urn:microsoft.com/office/officeart/2005/8/layout/cycle2"/>
    <dgm:cxn modelId="{47C06CB8-7B65-4042-87B5-10E46DE475FC}" type="presParOf" srcId="{33FAB008-E44B-4CEC-A693-D626446ED0D6}" destId="{A2477448-BF22-4BF5-9F55-7C9CEC754129}" srcOrd="3" destOrd="0" presId="urn:microsoft.com/office/officeart/2005/8/layout/cycle2"/>
    <dgm:cxn modelId="{B6CF695C-980A-4EBE-8DE4-EBA7D4594489}" type="presParOf" srcId="{A2477448-BF22-4BF5-9F55-7C9CEC754129}" destId="{9FDF3A64-4233-49A9-BEAA-F9A37B27A9BE}" srcOrd="0" destOrd="0" presId="urn:microsoft.com/office/officeart/2005/8/layout/cycle2"/>
    <dgm:cxn modelId="{ECE16461-ADE9-4253-824E-6069D9D54A5B}" type="presParOf" srcId="{33FAB008-E44B-4CEC-A693-D626446ED0D6}" destId="{8829DECD-13CF-4FE4-8E3C-23DA2D9A641B}" srcOrd="4" destOrd="0" presId="urn:microsoft.com/office/officeart/2005/8/layout/cycle2"/>
    <dgm:cxn modelId="{CCA3829D-D6D6-4CCF-B8C4-0822111CDEB6}" type="presParOf" srcId="{33FAB008-E44B-4CEC-A693-D626446ED0D6}" destId="{06B65BF1-7218-4ABF-87A7-2A12C0C5B509}" srcOrd="5" destOrd="0" presId="urn:microsoft.com/office/officeart/2005/8/layout/cycle2"/>
    <dgm:cxn modelId="{94386192-7B6E-494F-A507-826C811A179E}" type="presParOf" srcId="{06B65BF1-7218-4ABF-87A7-2A12C0C5B509}" destId="{6AC05016-78FE-4CD7-A127-3A6E96A29C06}" srcOrd="0" destOrd="0" presId="urn:microsoft.com/office/officeart/2005/8/layout/cycle2"/>
    <dgm:cxn modelId="{EE4A9671-85EA-4100-9E0F-8D16833E0900}" type="presParOf" srcId="{33FAB008-E44B-4CEC-A693-D626446ED0D6}" destId="{FF44116E-ECF9-42E1-9876-C00728A50E9F}" srcOrd="6" destOrd="0" presId="urn:microsoft.com/office/officeart/2005/8/layout/cycle2"/>
    <dgm:cxn modelId="{4D6C55F8-1A71-4535-807A-22767552145E}" type="presParOf" srcId="{33FAB008-E44B-4CEC-A693-D626446ED0D6}" destId="{75938DBF-2AFC-4FE0-89FA-D0A7CEC7CA42}" srcOrd="7" destOrd="0" presId="urn:microsoft.com/office/officeart/2005/8/layout/cycle2"/>
    <dgm:cxn modelId="{6DC580FF-9D0A-4A11-938A-7AAAD388A20A}" type="presParOf" srcId="{75938DBF-2AFC-4FE0-89FA-D0A7CEC7CA42}" destId="{6CBC5320-8A7E-4FDE-97E3-B9C308C5AEA2}" srcOrd="0" destOrd="0" presId="urn:microsoft.com/office/officeart/2005/8/layout/cycle2"/>
    <dgm:cxn modelId="{50503CD1-34FB-4285-A35E-730A250D4BDA}" type="presParOf" srcId="{33FAB008-E44B-4CEC-A693-D626446ED0D6}" destId="{4955CB19-C914-4F58-A8C1-D5B6348EE238}" srcOrd="8" destOrd="0" presId="urn:microsoft.com/office/officeart/2005/8/layout/cycle2"/>
    <dgm:cxn modelId="{D5FCE1D7-5B59-4615-8AA8-F9323895B1E1}" type="presParOf" srcId="{33FAB008-E44B-4CEC-A693-D626446ED0D6}" destId="{26E0DAB2-C874-4AC1-BBB5-8924C3713895}" srcOrd="9" destOrd="0" presId="urn:microsoft.com/office/officeart/2005/8/layout/cycle2"/>
    <dgm:cxn modelId="{D63D0DEE-4B8D-4E6C-9B44-EDA9D75D6A73}" type="presParOf" srcId="{26E0DAB2-C874-4AC1-BBB5-8924C3713895}" destId="{363BC872-5342-4B77-92D8-307EC95DC33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B8E3C9-7E50-41C0-B1D3-490ACD6951FA}"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7A59262D-E43A-485C-9D22-8666D7EC8BB0}">
      <dgm:prSet phldrT="[Текст]" phldr="1"/>
      <dgm:spPr>
        <a:blipFill rotWithShape="0">
          <a:blip xmlns:r="http://schemas.openxmlformats.org/officeDocument/2006/relationships" r:embed="rId1"/>
          <a:stretch>
            <a:fillRect/>
          </a:stretch>
        </a:blipFill>
      </dgm:spPr>
      <dgm:t>
        <a:bodyPr/>
        <a:lstStyle/>
        <a:p>
          <a:pPr algn="l"/>
          <a:endParaRPr lang="ru-RU" dirty="0"/>
        </a:p>
      </dgm:t>
    </dgm:pt>
    <dgm:pt modelId="{9E8CF25E-C2B7-4D98-9144-12E7BC869B4F}" type="parTrans" cxnId="{0FF9EC2F-AE9B-4BAF-A413-208257F75390}">
      <dgm:prSet/>
      <dgm:spPr/>
      <dgm:t>
        <a:bodyPr/>
        <a:lstStyle/>
        <a:p>
          <a:endParaRPr lang="ru-RU"/>
        </a:p>
      </dgm:t>
    </dgm:pt>
    <dgm:pt modelId="{908A72DA-CB5A-42D3-A95C-AEB19979377F}" type="sibTrans" cxnId="{0FF9EC2F-AE9B-4BAF-A413-208257F75390}">
      <dgm:prSet/>
      <dgm:spPr/>
      <dgm:t>
        <a:bodyPr/>
        <a:lstStyle/>
        <a:p>
          <a:endParaRPr lang="ru-RU"/>
        </a:p>
      </dgm:t>
    </dgm:pt>
    <dgm:pt modelId="{DBDC3888-D019-4CCD-8B17-0A7FDFEC3F21}">
      <dgm:prSet phldrT="[Текст]" phldr="1"/>
      <dgm:spPr>
        <a:blipFill rotWithShape="0">
          <a:blip xmlns:r="http://schemas.openxmlformats.org/officeDocument/2006/relationships" r:embed="rId2"/>
          <a:stretch>
            <a:fillRect/>
          </a:stretch>
        </a:blipFill>
      </dgm:spPr>
      <dgm:t>
        <a:bodyPr/>
        <a:lstStyle/>
        <a:p>
          <a:endParaRPr lang="ru-RU" dirty="0"/>
        </a:p>
      </dgm:t>
    </dgm:pt>
    <dgm:pt modelId="{47374D73-5B61-4BEC-983A-C31EB55C62E2}" type="parTrans" cxnId="{F4793202-B65F-4A63-896C-ED53D4B0D713}">
      <dgm:prSet/>
      <dgm:spPr/>
      <dgm:t>
        <a:bodyPr/>
        <a:lstStyle/>
        <a:p>
          <a:endParaRPr lang="ru-RU"/>
        </a:p>
      </dgm:t>
    </dgm:pt>
    <dgm:pt modelId="{2BB38D4A-DC87-4C6C-9147-E6BCA4E220C1}" type="sibTrans" cxnId="{F4793202-B65F-4A63-896C-ED53D4B0D713}">
      <dgm:prSet/>
      <dgm:spPr/>
      <dgm:t>
        <a:bodyPr/>
        <a:lstStyle/>
        <a:p>
          <a:endParaRPr lang="ru-RU"/>
        </a:p>
      </dgm:t>
    </dgm:pt>
    <dgm:pt modelId="{F680E4EB-B9D6-4626-820C-4033A137B515}">
      <dgm:prSet phldrT="[Текст]" phldr="1"/>
      <dgm:spPr>
        <a:blipFill rotWithShape="0">
          <a:blip xmlns:r="http://schemas.openxmlformats.org/officeDocument/2006/relationships" r:embed="rId3"/>
          <a:stretch>
            <a:fillRect/>
          </a:stretch>
        </a:blipFill>
      </dgm:spPr>
      <dgm:t>
        <a:bodyPr/>
        <a:lstStyle/>
        <a:p>
          <a:endParaRPr lang="ru-RU" dirty="0"/>
        </a:p>
      </dgm:t>
    </dgm:pt>
    <dgm:pt modelId="{F300DFCC-3F74-4F0D-98CA-7FD09F726101}" type="parTrans" cxnId="{0C976F85-59A7-4792-9C52-826D62A380C4}">
      <dgm:prSet/>
      <dgm:spPr/>
      <dgm:t>
        <a:bodyPr/>
        <a:lstStyle/>
        <a:p>
          <a:endParaRPr lang="ru-RU"/>
        </a:p>
      </dgm:t>
    </dgm:pt>
    <dgm:pt modelId="{2D9F04DC-EA0D-4511-9158-1AA8255B99BC}" type="sibTrans" cxnId="{0C976F85-59A7-4792-9C52-826D62A380C4}">
      <dgm:prSet/>
      <dgm:spPr/>
      <dgm:t>
        <a:bodyPr/>
        <a:lstStyle/>
        <a:p>
          <a:endParaRPr lang="ru-RU"/>
        </a:p>
      </dgm:t>
    </dgm:pt>
    <dgm:pt modelId="{3027386B-9496-4A50-8B29-5BFF16A4B70C}">
      <dgm:prSet phldrT="[Текст]" phldr="1"/>
      <dgm:spPr>
        <a:blipFill rotWithShape="0">
          <a:blip xmlns:r="http://schemas.openxmlformats.org/officeDocument/2006/relationships" r:embed="rId4"/>
          <a:stretch>
            <a:fillRect/>
          </a:stretch>
        </a:blipFill>
      </dgm:spPr>
      <dgm:t>
        <a:bodyPr/>
        <a:lstStyle/>
        <a:p>
          <a:endParaRPr lang="ru-RU" dirty="0"/>
        </a:p>
      </dgm:t>
    </dgm:pt>
    <dgm:pt modelId="{72F89158-C10F-4D31-930B-A122E3A93653}" type="parTrans" cxnId="{D4FCCD99-5B39-4579-86D1-70B4AA452EC1}">
      <dgm:prSet/>
      <dgm:spPr/>
      <dgm:t>
        <a:bodyPr/>
        <a:lstStyle/>
        <a:p>
          <a:endParaRPr lang="ru-RU"/>
        </a:p>
      </dgm:t>
    </dgm:pt>
    <dgm:pt modelId="{FFC98CAE-5CD1-49F8-8239-576A62FEE336}" type="sibTrans" cxnId="{D4FCCD99-5B39-4579-86D1-70B4AA452EC1}">
      <dgm:prSet/>
      <dgm:spPr/>
      <dgm:t>
        <a:bodyPr/>
        <a:lstStyle/>
        <a:p>
          <a:endParaRPr lang="ru-RU"/>
        </a:p>
      </dgm:t>
    </dgm:pt>
    <dgm:pt modelId="{342C5307-0A58-4396-AEA0-AF166F9C81D2}">
      <dgm:prSet phldrT="[Текст]" phldr="1"/>
      <dgm:spPr>
        <a:blipFill rotWithShape="0">
          <a:blip xmlns:r="http://schemas.openxmlformats.org/officeDocument/2006/relationships" r:embed="rId5"/>
          <a:stretch>
            <a:fillRect/>
          </a:stretch>
        </a:blipFill>
      </dgm:spPr>
      <dgm:t>
        <a:bodyPr/>
        <a:lstStyle/>
        <a:p>
          <a:endParaRPr lang="ru-RU" dirty="0"/>
        </a:p>
      </dgm:t>
    </dgm:pt>
    <dgm:pt modelId="{4CF89E54-21EC-429E-B0E5-1CE633D57B68}" type="parTrans" cxnId="{467488A4-5BA0-449C-8739-D0DCC4CF553A}">
      <dgm:prSet/>
      <dgm:spPr/>
      <dgm:t>
        <a:bodyPr/>
        <a:lstStyle/>
        <a:p>
          <a:endParaRPr lang="ru-RU"/>
        </a:p>
      </dgm:t>
    </dgm:pt>
    <dgm:pt modelId="{D5E17E21-1414-48A8-B37B-5E873F3F7CF9}" type="sibTrans" cxnId="{467488A4-5BA0-449C-8739-D0DCC4CF553A}">
      <dgm:prSet/>
      <dgm:spPr/>
      <dgm:t>
        <a:bodyPr/>
        <a:lstStyle/>
        <a:p>
          <a:endParaRPr lang="ru-RU"/>
        </a:p>
      </dgm:t>
    </dgm:pt>
    <dgm:pt modelId="{A86A23C9-5815-4B16-91E1-804DEAD47EF0}" type="pres">
      <dgm:prSet presAssocID="{C1B8E3C9-7E50-41C0-B1D3-490ACD6951FA}" presName="diagram" presStyleCnt="0">
        <dgm:presLayoutVars>
          <dgm:dir/>
          <dgm:resizeHandles val="exact"/>
        </dgm:presLayoutVars>
      </dgm:prSet>
      <dgm:spPr/>
      <dgm:t>
        <a:bodyPr/>
        <a:lstStyle/>
        <a:p>
          <a:endParaRPr lang="ru-RU"/>
        </a:p>
      </dgm:t>
    </dgm:pt>
    <dgm:pt modelId="{05070570-2A54-4806-A2B0-9DEF3F9B14B7}" type="pres">
      <dgm:prSet presAssocID="{7A59262D-E43A-485C-9D22-8666D7EC8BB0}" presName="node" presStyleLbl="node1" presStyleIdx="0" presStyleCnt="5" custFlipHor="1" custScaleX="70699" custScaleY="158238">
        <dgm:presLayoutVars>
          <dgm:bulletEnabled val="1"/>
        </dgm:presLayoutVars>
      </dgm:prSet>
      <dgm:spPr/>
      <dgm:t>
        <a:bodyPr/>
        <a:lstStyle/>
        <a:p>
          <a:endParaRPr lang="ru-RU"/>
        </a:p>
      </dgm:t>
    </dgm:pt>
    <dgm:pt modelId="{58719DCA-B0D6-4716-A8A9-4194450AE4E2}" type="pres">
      <dgm:prSet presAssocID="{908A72DA-CB5A-42D3-A95C-AEB19979377F}" presName="sibTrans" presStyleCnt="0"/>
      <dgm:spPr/>
    </dgm:pt>
    <dgm:pt modelId="{96188FD2-0CEF-42D7-A07B-43A70D149CE4}" type="pres">
      <dgm:prSet presAssocID="{DBDC3888-D019-4CCD-8B17-0A7FDFEC3F21}" presName="node" presStyleLbl="node1" presStyleIdx="1" presStyleCnt="5" custScaleX="79407" custScaleY="154543">
        <dgm:presLayoutVars>
          <dgm:bulletEnabled val="1"/>
        </dgm:presLayoutVars>
      </dgm:prSet>
      <dgm:spPr/>
      <dgm:t>
        <a:bodyPr/>
        <a:lstStyle/>
        <a:p>
          <a:endParaRPr lang="ru-RU"/>
        </a:p>
      </dgm:t>
    </dgm:pt>
    <dgm:pt modelId="{53EB3482-50AC-4353-8B5B-81FAC109DC20}" type="pres">
      <dgm:prSet presAssocID="{2BB38D4A-DC87-4C6C-9147-E6BCA4E220C1}" presName="sibTrans" presStyleCnt="0"/>
      <dgm:spPr/>
    </dgm:pt>
    <dgm:pt modelId="{723E8361-7FEF-4288-B63E-516F4286B502}" type="pres">
      <dgm:prSet presAssocID="{F680E4EB-B9D6-4626-820C-4033A137B515}" presName="node" presStyleLbl="node1" presStyleIdx="2" presStyleCnt="5" custScaleY="148832">
        <dgm:presLayoutVars>
          <dgm:bulletEnabled val="1"/>
        </dgm:presLayoutVars>
      </dgm:prSet>
      <dgm:spPr/>
      <dgm:t>
        <a:bodyPr/>
        <a:lstStyle/>
        <a:p>
          <a:endParaRPr lang="ru-RU"/>
        </a:p>
      </dgm:t>
    </dgm:pt>
    <dgm:pt modelId="{EFFBC604-1E65-4DD3-A773-358AAEAE7FAA}" type="pres">
      <dgm:prSet presAssocID="{2D9F04DC-EA0D-4511-9158-1AA8255B99BC}" presName="sibTrans" presStyleCnt="0"/>
      <dgm:spPr/>
    </dgm:pt>
    <dgm:pt modelId="{DD90957C-9167-44D3-ADB4-07C3D0B329BE}" type="pres">
      <dgm:prSet presAssocID="{3027386B-9496-4A50-8B29-5BFF16A4B70C}" presName="node" presStyleLbl="node1" presStyleIdx="3" presStyleCnt="5" custScaleX="84199">
        <dgm:presLayoutVars>
          <dgm:bulletEnabled val="1"/>
        </dgm:presLayoutVars>
      </dgm:prSet>
      <dgm:spPr/>
      <dgm:t>
        <a:bodyPr/>
        <a:lstStyle/>
        <a:p>
          <a:endParaRPr lang="ru-RU"/>
        </a:p>
      </dgm:t>
    </dgm:pt>
    <dgm:pt modelId="{849C4038-EF0C-4BAB-8D8B-268E1B077C78}" type="pres">
      <dgm:prSet presAssocID="{FFC98CAE-5CD1-49F8-8239-576A62FEE336}" presName="sibTrans" presStyleCnt="0"/>
      <dgm:spPr/>
    </dgm:pt>
    <dgm:pt modelId="{5E130886-EC71-40F3-8427-AC9FFAA366EE}" type="pres">
      <dgm:prSet presAssocID="{342C5307-0A58-4396-AEA0-AF166F9C81D2}" presName="node" presStyleLbl="node1" presStyleIdx="4" presStyleCnt="5" custLinFactNeighborX="1921" custLinFactNeighborY="1197">
        <dgm:presLayoutVars>
          <dgm:bulletEnabled val="1"/>
        </dgm:presLayoutVars>
      </dgm:prSet>
      <dgm:spPr/>
      <dgm:t>
        <a:bodyPr/>
        <a:lstStyle/>
        <a:p>
          <a:endParaRPr lang="ru-RU"/>
        </a:p>
      </dgm:t>
    </dgm:pt>
  </dgm:ptLst>
  <dgm:cxnLst>
    <dgm:cxn modelId="{D4FCCD99-5B39-4579-86D1-70B4AA452EC1}" srcId="{C1B8E3C9-7E50-41C0-B1D3-490ACD6951FA}" destId="{3027386B-9496-4A50-8B29-5BFF16A4B70C}" srcOrd="3" destOrd="0" parTransId="{72F89158-C10F-4D31-930B-A122E3A93653}" sibTransId="{FFC98CAE-5CD1-49F8-8239-576A62FEE336}"/>
    <dgm:cxn modelId="{CEA47AD1-0D69-4DE4-8C93-B37AE32EDD4E}" type="presOf" srcId="{F680E4EB-B9D6-4626-820C-4033A137B515}" destId="{723E8361-7FEF-4288-B63E-516F4286B502}" srcOrd="0" destOrd="0" presId="urn:microsoft.com/office/officeart/2005/8/layout/default#1"/>
    <dgm:cxn modelId="{E50BD7A2-40D0-4723-897D-866EAE928E7C}" type="presOf" srcId="{C1B8E3C9-7E50-41C0-B1D3-490ACD6951FA}" destId="{A86A23C9-5815-4B16-91E1-804DEAD47EF0}" srcOrd="0" destOrd="0" presId="urn:microsoft.com/office/officeart/2005/8/layout/default#1"/>
    <dgm:cxn modelId="{467488A4-5BA0-449C-8739-D0DCC4CF553A}" srcId="{C1B8E3C9-7E50-41C0-B1D3-490ACD6951FA}" destId="{342C5307-0A58-4396-AEA0-AF166F9C81D2}" srcOrd="4" destOrd="0" parTransId="{4CF89E54-21EC-429E-B0E5-1CE633D57B68}" sibTransId="{D5E17E21-1414-48A8-B37B-5E873F3F7CF9}"/>
    <dgm:cxn modelId="{4136A7B0-6A64-4C1C-960E-1A504B99579A}" type="presOf" srcId="{DBDC3888-D019-4CCD-8B17-0A7FDFEC3F21}" destId="{96188FD2-0CEF-42D7-A07B-43A70D149CE4}" srcOrd="0" destOrd="0" presId="urn:microsoft.com/office/officeart/2005/8/layout/default#1"/>
    <dgm:cxn modelId="{0FF9EC2F-AE9B-4BAF-A413-208257F75390}" srcId="{C1B8E3C9-7E50-41C0-B1D3-490ACD6951FA}" destId="{7A59262D-E43A-485C-9D22-8666D7EC8BB0}" srcOrd="0" destOrd="0" parTransId="{9E8CF25E-C2B7-4D98-9144-12E7BC869B4F}" sibTransId="{908A72DA-CB5A-42D3-A95C-AEB19979377F}"/>
    <dgm:cxn modelId="{F4793202-B65F-4A63-896C-ED53D4B0D713}" srcId="{C1B8E3C9-7E50-41C0-B1D3-490ACD6951FA}" destId="{DBDC3888-D019-4CCD-8B17-0A7FDFEC3F21}" srcOrd="1" destOrd="0" parTransId="{47374D73-5B61-4BEC-983A-C31EB55C62E2}" sibTransId="{2BB38D4A-DC87-4C6C-9147-E6BCA4E220C1}"/>
    <dgm:cxn modelId="{06CDC176-B586-498D-85BF-AEFDAFC83925}" type="presOf" srcId="{342C5307-0A58-4396-AEA0-AF166F9C81D2}" destId="{5E130886-EC71-40F3-8427-AC9FFAA366EE}" srcOrd="0" destOrd="0" presId="urn:microsoft.com/office/officeart/2005/8/layout/default#1"/>
    <dgm:cxn modelId="{113BB4A3-2AB4-4E8F-90BC-8ABF60DAC9B2}" type="presOf" srcId="{3027386B-9496-4A50-8B29-5BFF16A4B70C}" destId="{DD90957C-9167-44D3-ADB4-07C3D0B329BE}" srcOrd="0" destOrd="0" presId="urn:microsoft.com/office/officeart/2005/8/layout/default#1"/>
    <dgm:cxn modelId="{0C976F85-59A7-4792-9C52-826D62A380C4}" srcId="{C1B8E3C9-7E50-41C0-B1D3-490ACD6951FA}" destId="{F680E4EB-B9D6-4626-820C-4033A137B515}" srcOrd="2" destOrd="0" parTransId="{F300DFCC-3F74-4F0D-98CA-7FD09F726101}" sibTransId="{2D9F04DC-EA0D-4511-9158-1AA8255B99BC}"/>
    <dgm:cxn modelId="{DA0F480B-1ED8-48A5-B546-68F433053B2F}" type="presOf" srcId="{7A59262D-E43A-485C-9D22-8666D7EC8BB0}" destId="{05070570-2A54-4806-A2B0-9DEF3F9B14B7}" srcOrd="0" destOrd="0" presId="urn:microsoft.com/office/officeart/2005/8/layout/default#1"/>
    <dgm:cxn modelId="{4467B746-8624-44CB-9904-5916D9905BC4}" type="presParOf" srcId="{A86A23C9-5815-4B16-91E1-804DEAD47EF0}" destId="{05070570-2A54-4806-A2B0-9DEF3F9B14B7}" srcOrd="0" destOrd="0" presId="urn:microsoft.com/office/officeart/2005/8/layout/default#1"/>
    <dgm:cxn modelId="{2E5FD0D9-53EE-423B-BB12-D844FFC03573}" type="presParOf" srcId="{A86A23C9-5815-4B16-91E1-804DEAD47EF0}" destId="{58719DCA-B0D6-4716-A8A9-4194450AE4E2}" srcOrd="1" destOrd="0" presId="urn:microsoft.com/office/officeart/2005/8/layout/default#1"/>
    <dgm:cxn modelId="{09AE59D8-B324-4B65-8294-B8B223F03AAC}" type="presParOf" srcId="{A86A23C9-5815-4B16-91E1-804DEAD47EF0}" destId="{96188FD2-0CEF-42D7-A07B-43A70D149CE4}" srcOrd="2" destOrd="0" presId="urn:microsoft.com/office/officeart/2005/8/layout/default#1"/>
    <dgm:cxn modelId="{1778EB93-B169-42F9-9020-9C729A05A6AF}" type="presParOf" srcId="{A86A23C9-5815-4B16-91E1-804DEAD47EF0}" destId="{53EB3482-50AC-4353-8B5B-81FAC109DC20}" srcOrd="3" destOrd="0" presId="urn:microsoft.com/office/officeart/2005/8/layout/default#1"/>
    <dgm:cxn modelId="{DF20C2FD-18FB-4C93-88D3-4873C0B03B1E}" type="presParOf" srcId="{A86A23C9-5815-4B16-91E1-804DEAD47EF0}" destId="{723E8361-7FEF-4288-B63E-516F4286B502}" srcOrd="4" destOrd="0" presId="urn:microsoft.com/office/officeart/2005/8/layout/default#1"/>
    <dgm:cxn modelId="{29BF888D-C008-4E6C-92B5-0B1EDEB3D49D}" type="presParOf" srcId="{A86A23C9-5815-4B16-91E1-804DEAD47EF0}" destId="{EFFBC604-1E65-4DD3-A773-358AAEAE7FAA}" srcOrd="5" destOrd="0" presId="urn:microsoft.com/office/officeart/2005/8/layout/default#1"/>
    <dgm:cxn modelId="{24EF6FB8-9CFD-467B-9200-98B3065BAAD8}" type="presParOf" srcId="{A86A23C9-5815-4B16-91E1-804DEAD47EF0}" destId="{DD90957C-9167-44D3-ADB4-07C3D0B329BE}" srcOrd="6" destOrd="0" presId="urn:microsoft.com/office/officeart/2005/8/layout/default#1"/>
    <dgm:cxn modelId="{D163AB4E-4A84-4375-B3C9-23B2A0C748B8}" type="presParOf" srcId="{A86A23C9-5815-4B16-91E1-804DEAD47EF0}" destId="{849C4038-EF0C-4BAB-8D8B-268E1B077C78}" srcOrd="7" destOrd="0" presId="urn:microsoft.com/office/officeart/2005/8/layout/default#1"/>
    <dgm:cxn modelId="{927AAEB5-8564-4539-A0C6-618433888BF1}" type="presParOf" srcId="{A86A23C9-5815-4B16-91E1-804DEAD47EF0}" destId="{5E130886-EC71-40F3-8427-AC9FFAA366EE}"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76B2B7-C48A-446C-B8AE-E47447BFF7BB}"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BBDD7944-869D-4D48-8693-6EDA4CC96C5C}">
      <dgm:prSet phldrT="[Текст]" phldr="1"/>
      <dgm:spPr>
        <a:blipFill rotWithShape="0">
          <a:blip xmlns:r="http://schemas.openxmlformats.org/officeDocument/2006/relationships" r:embed="rId1"/>
          <a:stretch>
            <a:fillRect/>
          </a:stretch>
        </a:blipFill>
      </dgm:spPr>
      <dgm:t>
        <a:bodyPr/>
        <a:lstStyle/>
        <a:p>
          <a:endParaRPr lang="ru-RU" dirty="0"/>
        </a:p>
      </dgm:t>
    </dgm:pt>
    <dgm:pt modelId="{20C83863-5771-47D8-BCE9-9A35277DEC35}" type="parTrans" cxnId="{17131CB5-EBFF-474D-8B93-F9838AB27D62}">
      <dgm:prSet/>
      <dgm:spPr/>
      <dgm:t>
        <a:bodyPr/>
        <a:lstStyle/>
        <a:p>
          <a:endParaRPr lang="ru-RU"/>
        </a:p>
      </dgm:t>
    </dgm:pt>
    <dgm:pt modelId="{4B821C9C-0D8C-4517-B680-8F44E3362B6D}" type="sibTrans" cxnId="{17131CB5-EBFF-474D-8B93-F9838AB27D62}">
      <dgm:prSet/>
      <dgm:spPr/>
      <dgm:t>
        <a:bodyPr/>
        <a:lstStyle/>
        <a:p>
          <a:endParaRPr lang="ru-RU"/>
        </a:p>
      </dgm:t>
    </dgm:pt>
    <dgm:pt modelId="{B917B152-AD28-48C1-85F2-4DAD1E9D989B}">
      <dgm:prSet phldrT="[Текст]" phldr="1"/>
      <dgm:spPr>
        <a:blipFill rotWithShape="0">
          <a:blip xmlns:r="http://schemas.openxmlformats.org/officeDocument/2006/relationships" r:embed="rId2"/>
          <a:stretch>
            <a:fillRect/>
          </a:stretch>
        </a:blipFill>
      </dgm:spPr>
      <dgm:t>
        <a:bodyPr/>
        <a:lstStyle/>
        <a:p>
          <a:endParaRPr lang="ru-RU" dirty="0"/>
        </a:p>
      </dgm:t>
    </dgm:pt>
    <dgm:pt modelId="{B0782BFE-6065-4FC7-B17C-D23E2F07D08C}" type="parTrans" cxnId="{D429D228-69C8-4508-8A4B-8630F2637290}">
      <dgm:prSet/>
      <dgm:spPr/>
      <dgm:t>
        <a:bodyPr/>
        <a:lstStyle/>
        <a:p>
          <a:endParaRPr lang="ru-RU"/>
        </a:p>
      </dgm:t>
    </dgm:pt>
    <dgm:pt modelId="{60C496E9-C12D-4E7E-A1A0-431C0895EDA2}" type="sibTrans" cxnId="{D429D228-69C8-4508-8A4B-8630F2637290}">
      <dgm:prSet/>
      <dgm:spPr/>
      <dgm:t>
        <a:bodyPr/>
        <a:lstStyle/>
        <a:p>
          <a:endParaRPr lang="ru-RU"/>
        </a:p>
      </dgm:t>
    </dgm:pt>
    <dgm:pt modelId="{52A4D46F-D405-438D-A270-0C2E27F2D7C5}">
      <dgm:prSet phldrT="[Текст]"/>
      <dgm:spPr>
        <a:blipFill rotWithShape="0">
          <a:blip xmlns:r="http://schemas.openxmlformats.org/officeDocument/2006/relationships" r:embed="rId3"/>
          <a:stretch>
            <a:fillRect/>
          </a:stretch>
        </a:blipFill>
      </dgm:spPr>
      <dgm:t>
        <a:bodyPr/>
        <a:lstStyle/>
        <a:p>
          <a:endParaRPr lang="ru-RU" dirty="0" smtClean="0"/>
        </a:p>
        <a:p>
          <a:endParaRPr lang="ru-RU" dirty="0" smtClean="0"/>
        </a:p>
        <a:p>
          <a:r>
            <a:rPr lang="en-US" dirty="0" smtClean="0">
              <a:solidFill>
                <a:srgbClr val="FF0000"/>
              </a:solidFill>
            </a:rPr>
            <a:t>This letter comes after the letter T</a:t>
          </a:r>
          <a:endParaRPr lang="ru-RU" dirty="0">
            <a:solidFill>
              <a:srgbClr val="FF0000"/>
            </a:solidFill>
          </a:endParaRPr>
        </a:p>
      </dgm:t>
    </dgm:pt>
    <dgm:pt modelId="{B222CFFA-A7EB-435B-9ED0-31E05597EAD1}" type="parTrans" cxnId="{A2993729-CBBA-479B-875B-EDAD0D0F25BF}">
      <dgm:prSet/>
      <dgm:spPr/>
      <dgm:t>
        <a:bodyPr/>
        <a:lstStyle/>
        <a:p>
          <a:endParaRPr lang="ru-RU"/>
        </a:p>
      </dgm:t>
    </dgm:pt>
    <dgm:pt modelId="{3709422B-FE67-45BF-9E8A-A3BD5B003B3E}" type="sibTrans" cxnId="{A2993729-CBBA-479B-875B-EDAD0D0F25BF}">
      <dgm:prSet/>
      <dgm:spPr/>
      <dgm:t>
        <a:bodyPr/>
        <a:lstStyle/>
        <a:p>
          <a:endParaRPr lang="ru-RU"/>
        </a:p>
      </dgm:t>
    </dgm:pt>
    <dgm:pt modelId="{C0DC9150-2D4C-4E1B-8588-D107333B18F0}">
      <dgm:prSet phldrT="[Текст]" phldr="1"/>
      <dgm:spPr>
        <a:blipFill rotWithShape="0">
          <a:blip xmlns:r="http://schemas.openxmlformats.org/officeDocument/2006/relationships" r:embed="rId4"/>
          <a:stretch>
            <a:fillRect/>
          </a:stretch>
        </a:blipFill>
      </dgm:spPr>
      <dgm:t>
        <a:bodyPr/>
        <a:lstStyle/>
        <a:p>
          <a:endParaRPr lang="ru-RU" dirty="0"/>
        </a:p>
      </dgm:t>
    </dgm:pt>
    <dgm:pt modelId="{53EE770D-3D63-40FB-A524-92CB0FDD8EC1}" type="parTrans" cxnId="{54A2DD6B-6A9F-4DDC-9C46-2EB737237141}">
      <dgm:prSet/>
      <dgm:spPr/>
      <dgm:t>
        <a:bodyPr/>
        <a:lstStyle/>
        <a:p>
          <a:endParaRPr lang="ru-RU"/>
        </a:p>
      </dgm:t>
    </dgm:pt>
    <dgm:pt modelId="{A7F470A2-E986-441B-91C8-9E476536B327}" type="sibTrans" cxnId="{54A2DD6B-6A9F-4DDC-9C46-2EB737237141}">
      <dgm:prSet/>
      <dgm:spPr/>
      <dgm:t>
        <a:bodyPr/>
        <a:lstStyle/>
        <a:p>
          <a:endParaRPr lang="ru-RU"/>
        </a:p>
      </dgm:t>
    </dgm:pt>
    <dgm:pt modelId="{ED33257A-ECC5-4E90-9646-D04F0BDB4A98}">
      <dgm:prSet phldrT="[Текст]" phldr="1"/>
      <dgm:spPr>
        <a:blipFill rotWithShape="0">
          <a:blip xmlns:r="http://schemas.openxmlformats.org/officeDocument/2006/relationships" r:embed="rId5"/>
          <a:stretch>
            <a:fillRect/>
          </a:stretch>
        </a:blipFill>
      </dgm:spPr>
      <dgm:t>
        <a:bodyPr/>
        <a:lstStyle/>
        <a:p>
          <a:endParaRPr lang="ru-RU" dirty="0"/>
        </a:p>
      </dgm:t>
    </dgm:pt>
    <dgm:pt modelId="{614B560E-4460-4321-AB53-1D65D42F2EE4}" type="parTrans" cxnId="{50E4F60A-0406-4080-98A4-615A0E9C324B}">
      <dgm:prSet/>
      <dgm:spPr/>
      <dgm:t>
        <a:bodyPr/>
        <a:lstStyle/>
        <a:p>
          <a:endParaRPr lang="ru-RU"/>
        </a:p>
      </dgm:t>
    </dgm:pt>
    <dgm:pt modelId="{4891E3B5-7D16-443C-88E8-8414A3BB3A66}" type="sibTrans" cxnId="{50E4F60A-0406-4080-98A4-615A0E9C324B}">
      <dgm:prSet/>
      <dgm:spPr/>
      <dgm:t>
        <a:bodyPr/>
        <a:lstStyle/>
        <a:p>
          <a:endParaRPr lang="ru-RU"/>
        </a:p>
      </dgm:t>
    </dgm:pt>
    <dgm:pt modelId="{3740868F-51F3-4D61-B314-EBE4FD361BF3}" type="pres">
      <dgm:prSet presAssocID="{D776B2B7-C48A-446C-B8AE-E47447BFF7BB}" presName="diagram" presStyleCnt="0">
        <dgm:presLayoutVars>
          <dgm:dir/>
          <dgm:resizeHandles val="exact"/>
        </dgm:presLayoutVars>
      </dgm:prSet>
      <dgm:spPr/>
      <dgm:t>
        <a:bodyPr/>
        <a:lstStyle/>
        <a:p>
          <a:endParaRPr lang="ru-RU"/>
        </a:p>
      </dgm:t>
    </dgm:pt>
    <dgm:pt modelId="{57E023BE-848B-4F4A-88C6-B3AA5C5891DA}" type="pres">
      <dgm:prSet presAssocID="{BBDD7944-869D-4D48-8693-6EDA4CC96C5C}" presName="node" presStyleLbl="node1" presStyleIdx="0" presStyleCnt="5" custScaleX="72716" custScaleY="174269">
        <dgm:presLayoutVars>
          <dgm:bulletEnabled val="1"/>
        </dgm:presLayoutVars>
      </dgm:prSet>
      <dgm:spPr/>
      <dgm:t>
        <a:bodyPr/>
        <a:lstStyle/>
        <a:p>
          <a:endParaRPr lang="ru-RU"/>
        </a:p>
      </dgm:t>
    </dgm:pt>
    <dgm:pt modelId="{69B745A3-0392-47C4-8165-F6973AA3B52D}" type="pres">
      <dgm:prSet presAssocID="{4B821C9C-0D8C-4517-B680-8F44E3362B6D}" presName="sibTrans" presStyleCnt="0"/>
      <dgm:spPr/>
    </dgm:pt>
    <dgm:pt modelId="{8E345202-7A61-44EE-8BCE-60ACC471D562}" type="pres">
      <dgm:prSet presAssocID="{B917B152-AD28-48C1-85F2-4DAD1E9D989B}" presName="node" presStyleLbl="node1" presStyleIdx="1" presStyleCnt="5" custScaleX="65665">
        <dgm:presLayoutVars>
          <dgm:bulletEnabled val="1"/>
        </dgm:presLayoutVars>
      </dgm:prSet>
      <dgm:spPr/>
      <dgm:t>
        <a:bodyPr/>
        <a:lstStyle/>
        <a:p>
          <a:endParaRPr lang="ru-RU"/>
        </a:p>
      </dgm:t>
    </dgm:pt>
    <dgm:pt modelId="{57D2161C-4FFD-4579-B4B3-52E7656656A0}" type="pres">
      <dgm:prSet presAssocID="{60C496E9-C12D-4E7E-A1A0-431C0895EDA2}" presName="sibTrans" presStyleCnt="0"/>
      <dgm:spPr/>
    </dgm:pt>
    <dgm:pt modelId="{246B40A4-AD1C-4A13-851F-6E8661F87527}" type="pres">
      <dgm:prSet presAssocID="{52A4D46F-D405-438D-A270-0C2E27F2D7C5}" presName="node" presStyleLbl="node1" presStyleIdx="2" presStyleCnt="5" custFlipHor="1" custScaleX="94847" custScaleY="100185" custLinFactNeighborX="-2365" custLinFactNeighborY="-1071">
        <dgm:presLayoutVars>
          <dgm:bulletEnabled val="1"/>
        </dgm:presLayoutVars>
      </dgm:prSet>
      <dgm:spPr/>
      <dgm:t>
        <a:bodyPr/>
        <a:lstStyle/>
        <a:p>
          <a:endParaRPr lang="ru-RU"/>
        </a:p>
      </dgm:t>
    </dgm:pt>
    <dgm:pt modelId="{FBC5532A-9651-4F25-9F6D-B40DCC5D405D}" type="pres">
      <dgm:prSet presAssocID="{3709422B-FE67-45BF-9E8A-A3BD5B003B3E}" presName="sibTrans" presStyleCnt="0"/>
      <dgm:spPr/>
    </dgm:pt>
    <dgm:pt modelId="{51427297-3F97-441D-914C-F9BC6846ABB4}" type="pres">
      <dgm:prSet presAssocID="{C0DC9150-2D4C-4E1B-8588-D107333B18F0}" presName="node" presStyleLbl="node1" presStyleIdx="3" presStyleCnt="5" custScaleX="153487" custScaleY="181275">
        <dgm:presLayoutVars>
          <dgm:bulletEnabled val="1"/>
        </dgm:presLayoutVars>
      </dgm:prSet>
      <dgm:spPr/>
      <dgm:t>
        <a:bodyPr/>
        <a:lstStyle/>
        <a:p>
          <a:endParaRPr lang="ru-RU"/>
        </a:p>
      </dgm:t>
    </dgm:pt>
    <dgm:pt modelId="{D772F544-C4AA-474F-AE9A-9B6BC331CB9D}" type="pres">
      <dgm:prSet presAssocID="{A7F470A2-E986-441B-91C8-9E476536B327}" presName="sibTrans" presStyleCnt="0"/>
      <dgm:spPr/>
    </dgm:pt>
    <dgm:pt modelId="{0CA48E4B-B6CB-4B2B-B46B-2176BE1AAC72}" type="pres">
      <dgm:prSet presAssocID="{ED33257A-ECC5-4E90-9646-D04F0BDB4A98}" presName="node" presStyleLbl="node1" presStyleIdx="4" presStyleCnt="5" custScaleX="120000" custScaleY="170227">
        <dgm:presLayoutVars>
          <dgm:bulletEnabled val="1"/>
        </dgm:presLayoutVars>
      </dgm:prSet>
      <dgm:spPr/>
      <dgm:t>
        <a:bodyPr/>
        <a:lstStyle/>
        <a:p>
          <a:endParaRPr lang="ru-RU"/>
        </a:p>
      </dgm:t>
    </dgm:pt>
  </dgm:ptLst>
  <dgm:cxnLst>
    <dgm:cxn modelId="{50E4F60A-0406-4080-98A4-615A0E9C324B}" srcId="{D776B2B7-C48A-446C-B8AE-E47447BFF7BB}" destId="{ED33257A-ECC5-4E90-9646-D04F0BDB4A98}" srcOrd="4" destOrd="0" parTransId="{614B560E-4460-4321-AB53-1D65D42F2EE4}" sibTransId="{4891E3B5-7D16-443C-88E8-8414A3BB3A66}"/>
    <dgm:cxn modelId="{839F0C0D-ACF3-4A78-9646-776A7ECCF74E}" type="presOf" srcId="{BBDD7944-869D-4D48-8693-6EDA4CC96C5C}" destId="{57E023BE-848B-4F4A-88C6-B3AA5C5891DA}" srcOrd="0" destOrd="0" presId="urn:microsoft.com/office/officeart/2005/8/layout/default#2"/>
    <dgm:cxn modelId="{7FFD033C-66FE-464F-8FF3-E13F83D76F63}" type="presOf" srcId="{D776B2B7-C48A-446C-B8AE-E47447BFF7BB}" destId="{3740868F-51F3-4D61-B314-EBE4FD361BF3}" srcOrd="0" destOrd="0" presId="urn:microsoft.com/office/officeart/2005/8/layout/default#2"/>
    <dgm:cxn modelId="{17131CB5-EBFF-474D-8B93-F9838AB27D62}" srcId="{D776B2B7-C48A-446C-B8AE-E47447BFF7BB}" destId="{BBDD7944-869D-4D48-8693-6EDA4CC96C5C}" srcOrd="0" destOrd="0" parTransId="{20C83863-5771-47D8-BCE9-9A35277DEC35}" sibTransId="{4B821C9C-0D8C-4517-B680-8F44E3362B6D}"/>
    <dgm:cxn modelId="{A2993729-CBBA-479B-875B-EDAD0D0F25BF}" srcId="{D776B2B7-C48A-446C-B8AE-E47447BFF7BB}" destId="{52A4D46F-D405-438D-A270-0C2E27F2D7C5}" srcOrd="2" destOrd="0" parTransId="{B222CFFA-A7EB-435B-9ED0-31E05597EAD1}" sibTransId="{3709422B-FE67-45BF-9E8A-A3BD5B003B3E}"/>
    <dgm:cxn modelId="{D429D228-69C8-4508-8A4B-8630F2637290}" srcId="{D776B2B7-C48A-446C-B8AE-E47447BFF7BB}" destId="{B917B152-AD28-48C1-85F2-4DAD1E9D989B}" srcOrd="1" destOrd="0" parTransId="{B0782BFE-6065-4FC7-B17C-D23E2F07D08C}" sibTransId="{60C496E9-C12D-4E7E-A1A0-431C0895EDA2}"/>
    <dgm:cxn modelId="{5C07D2FB-BBB6-4A6A-8C1F-04F077C7A542}" type="presOf" srcId="{B917B152-AD28-48C1-85F2-4DAD1E9D989B}" destId="{8E345202-7A61-44EE-8BCE-60ACC471D562}" srcOrd="0" destOrd="0" presId="urn:microsoft.com/office/officeart/2005/8/layout/default#2"/>
    <dgm:cxn modelId="{54A2DD6B-6A9F-4DDC-9C46-2EB737237141}" srcId="{D776B2B7-C48A-446C-B8AE-E47447BFF7BB}" destId="{C0DC9150-2D4C-4E1B-8588-D107333B18F0}" srcOrd="3" destOrd="0" parTransId="{53EE770D-3D63-40FB-A524-92CB0FDD8EC1}" sibTransId="{A7F470A2-E986-441B-91C8-9E476536B327}"/>
    <dgm:cxn modelId="{9B3A78F6-D62D-4639-8CFE-369E5AE56445}" type="presOf" srcId="{52A4D46F-D405-438D-A270-0C2E27F2D7C5}" destId="{246B40A4-AD1C-4A13-851F-6E8661F87527}" srcOrd="0" destOrd="0" presId="urn:microsoft.com/office/officeart/2005/8/layout/default#2"/>
    <dgm:cxn modelId="{0781313B-E310-4D55-94BF-8062196D9839}" type="presOf" srcId="{C0DC9150-2D4C-4E1B-8588-D107333B18F0}" destId="{51427297-3F97-441D-914C-F9BC6846ABB4}" srcOrd="0" destOrd="0" presId="urn:microsoft.com/office/officeart/2005/8/layout/default#2"/>
    <dgm:cxn modelId="{2EA839BD-A8FA-4845-8BD7-DDCB8BF8FCF9}" type="presOf" srcId="{ED33257A-ECC5-4E90-9646-D04F0BDB4A98}" destId="{0CA48E4B-B6CB-4B2B-B46B-2176BE1AAC72}" srcOrd="0" destOrd="0" presId="urn:microsoft.com/office/officeart/2005/8/layout/default#2"/>
    <dgm:cxn modelId="{EE9207F9-465C-4140-A4DE-B41C7D47E499}" type="presParOf" srcId="{3740868F-51F3-4D61-B314-EBE4FD361BF3}" destId="{57E023BE-848B-4F4A-88C6-B3AA5C5891DA}" srcOrd="0" destOrd="0" presId="urn:microsoft.com/office/officeart/2005/8/layout/default#2"/>
    <dgm:cxn modelId="{C1B5C004-A0F6-4AEA-B85E-697B79202581}" type="presParOf" srcId="{3740868F-51F3-4D61-B314-EBE4FD361BF3}" destId="{69B745A3-0392-47C4-8165-F6973AA3B52D}" srcOrd="1" destOrd="0" presId="urn:microsoft.com/office/officeart/2005/8/layout/default#2"/>
    <dgm:cxn modelId="{ECA27F0D-0FE8-4BA3-B175-E2E043A8038A}" type="presParOf" srcId="{3740868F-51F3-4D61-B314-EBE4FD361BF3}" destId="{8E345202-7A61-44EE-8BCE-60ACC471D562}" srcOrd="2" destOrd="0" presId="urn:microsoft.com/office/officeart/2005/8/layout/default#2"/>
    <dgm:cxn modelId="{81ADE117-E290-4B58-997A-76B3221DF26F}" type="presParOf" srcId="{3740868F-51F3-4D61-B314-EBE4FD361BF3}" destId="{57D2161C-4FFD-4579-B4B3-52E7656656A0}" srcOrd="3" destOrd="0" presId="urn:microsoft.com/office/officeart/2005/8/layout/default#2"/>
    <dgm:cxn modelId="{64E4DD19-AFC9-4726-9F91-9C51659B80D8}" type="presParOf" srcId="{3740868F-51F3-4D61-B314-EBE4FD361BF3}" destId="{246B40A4-AD1C-4A13-851F-6E8661F87527}" srcOrd="4" destOrd="0" presId="urn:microsoft.com/office/officeart/2005/8/layout/default#2"/>
    <dgm:cxn modelId="{51979B79-1B89-4518-BBD1-8F3F6730D39A}" type="presParOf" srcId="{3740868F-51F3-4D61-B314-EBE4FD361BF3}" destId="{FBC5532A-9651-4F25-9F6D-B40DCC5D405D}" srcOrd="5" destOrd="0" presId="urn:microsoft.com/office/officeart/2005/8/layout/default#2"/>
    <dgm:cxn modelId="{C067A62F-466B-4767-8EBF-3EFD43DB1721}" type="presParOf" srcId="{3740868F-51F3-4D61-B314-EBE4FD361BF3}" destId="{51427297-3F97-441D-914C-F9BC6846ABB4}" srcOrd="6" destOrd="0" presId="urn:microsoft.com/office/officeart/2005/8/layout/default#2"/>
    <dgm:cxn modelId="{958B239A-A1F3-41DE-B3D1-9F5C11A858D2}" type="presParOf" srcId="{3740868F-51F3-4D61-B314-EBE4FD361BF3}" destId="{D772F544-C4AA-474F-AE9A-9B6BC331CB9D}" srcOrd="7" destOrd="0" presId="urn:microsoft.com/office/officeart/2005/8/layout/default#2"/>
    <dgm:cxn modelId="{A90DF927-7900-471F-8474-85F12815B07E}" type="presParOf" srcId="{3740868F-51F3-4D61-B314-EBE4FD361BF3}" destId="{0CA48E4B-B6CB-4B2B-B46B-2176BE1AAC72}"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11E6B-60C4-44E5-9852-88CEBD64337F}">
      <dsp:nvSpPr>
        <dsp:cNvPr id="0" name=""/>
        <dsp:cNvSpPr/>
      </dsp:nvSpPr>
      <dsp:spPr>
        <a:xfrm rot="5400000">
          <a:off x="4297758" y="-1533161"/>
          <a:ext cx="1249523" cy="4632960"/>
        </a:xfrm>
        <a:prstGeom prst="round2Same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To travel across an area in order to learn it</a:t>
          </a:r>
          <a:endParaRPr lang="ru-RU" sz="1600" kern="1200" dirty="0"/>
        </a:p>
      </dsp:txBody>
      <dsp:txXfrm rot="-5400000">
        <a:off x="2606040" y="219554"/>
        <a:ext cx="4571963" cy="1127529"/>
      </dsp:txXfrm>
    </dsp:sp>
    <dsp:sp modelId="{26788939-0E7F-4436-9117-964A63DDDB4F}">
      <dsp:nvSpPr>
        <dsp:cNvPr id="0" name=""/>
        <dsp:cNvSpPr/>
      </dsp:nvSpPr>
      <dsp:spPr>
        <a:xfrm>
          <a:off x="0" y="2366"/>
          <a:ext cx="2606040" cy="156190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To explore </a:t>
          </a:r>
          <a:endParaRPr lang="ru-RU" sz="3400" kern="1200" dirty="0"/>
        </a:p>
      </dsp:txBody>
      <dsp:txXfrm>
        <a:off x="76246" y="78612"/>
        <a:ext cx="2453548" cy="1409412"/>
      </dsp:txXfrm>
    </dsp:sp>
    <dsp:sp modelId="{25E4651B-40CC-493D-B6F7-606C7DA80FB3}">
      <dsp:nvSpPr>
        <dsp:cNvPr id="0" name=""/>
        <dsp:cNvSpPr/>
      </dsp:nvSpPr>
      <dsp:spPr>
        <a:xfrm rot="5400000">
          <a:off x="4297758" y="106838"/>
          <a:ext cx="1249523" cy="4632960"/>
        </a:xfrm>
        <a:prstGeom prst="round2Same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600" kern="1200" dirty="0" smtClean="0"/>
            <a:t>Someone who travels around the place that other people don`t know much about.</a:t>
          </a:r>
          <a:endParaRPr lang="ru-RU" sz="1600" kern="1200" dirty="0" smtClean="0"/>
        </a:p>
        <a:p>
          <a:pPr marL="171450" lvl="1" indent="0" algn="l" defTabSz="755650">
            <a:lnSpc>
              <a:spcPct val="90000"/>
            </a:lnSpc>
            <a:spcBef>
              <a:spcPct val="0"/>
            </a:spcBef>
            <a:spcAft>
              <a:spcPct val="15000"/>
            </a:spcAft>
            <a:buChar char="••"/>
          </a:pPr>
          <a:endParaRPr lang="ru-RU" sz="1600" kern="1200" dirty="0"/>
        </a:p>
      </dsp:txBody>
      <dsp:txXfrm rot="-5400000">
        <a:off x="2606040" y="1859554"/>
        <a:ext cx="4571963" cy="1127529"/>
      </dsp:txXfrm>
    </dsp:sp>
    <dsp:sp modelId="{61CAC077-E0A0-4426-BC2F-3B4A9EF02469}">
      <dsp:nvSpPr>
        <dsp:cNvPr id="0" name=""/>
        <dsp:cNvSpPr/>
      </dsp:nvSpPr>
      <dsp:spPr>
        <a:xfrm>
          <a:off x="0" y="1642366"/>
          <a:ext cx="2606040" cy="156190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An explorer </a:t>
          </a:r>
          <a:endParaRPr lang="ru-RU" sz="3400" kern="1200" dirty="0"/>
        </a:p>
      </dsp:txBody>
      <dsp:txXfrm>
        <a:off x="76246" y="1718612"/>
        <a:ext cx="2453548" cy="1409412"/>
      </dsp:txXfrm>
    </dsp:sp>
    <dsp:sp modelId="{89CF5C9E-E584-46C6-9DE5-F653D5BC56BA}">
      <dsp:nvSpPr>
        <dsp:cNvPr id="0" name=""/>
        <dsp:cNvSpPr/>
      </dsp:nvSpPr>
      <dsp:spPr>
        <a:xfrm rot="5400000">
          <a:off x="4297758" y="1746839"/>
          <a:ext cx="1249523" cy="4632960"/>
        </a:xfrm>
        <a:prstGeom prst="round2Same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A road or a path that you use when you go from one place to another</a:t>
          </a:r>
          <a:endParaRPr lang="ru-RU" sz="1600" kern="1200" dirty="0"/>
        </a:p>
      </dsp:txBody>
      <dsp:txXfrm rot="-5400000">
        <a:off x="2606040" y="3499555"/>
        <a:ext cx="4571963" cy="1127529"/>
      </dsp:txXfrm>
    </dsp:sp>
    <dsp:sp modelId="{26D8EC01-07E5-4533-87D3-D6464FDADFE7}">
      <dsp:nvSpPr>
        <dsp:cNvPr id="0" name=""/>
        <dsp:cNvSpPr/>
      </dsp:nvSpPr>
      <dsp:spPr>
        <a:xfrm>
          <a:off x="0" y="3282366"/>
          <a:ext cx="2606040" cy="156190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400" kern="1200" dirty="0" smtClean="0"/>
            <a:t>A route </a:t>
          </a:r>
          <a:endParaRPr lang="ru-RU" sz="3400" kern="1200" dirty="0" smtClean="0"/>
        </a:p>
        <a:p>
          <a:pPr lvl="0" algn="ctr" defTabSz="1377950">
            <a:lnSpc>
              <a:spcPct val="90000"/>
            </a:lnSpc>
            <a:spcBef>
              <a:spcPct val="0"/>
            </a:spcBef>
            <a:spcAft>
              <a:spcPct val="35000"/>
            </a:spcAft>
          </a:pPr>
          <a:endParaRPr lang="ru-RU" sz="3400" kern="1200" dirty="0"/>
        </a:p>
      </dsp:txBody>
      <dsp:txXfrm>
        <a:off x="76246" y="3358612"/>
        <a:ext cx="2453548" cy="1409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38627-9BE2-476D-9755-59D89E0B9879}">
      <dsp:nvSpPr>
        <dsp:cNvPr id="0" name=""/>
        <dsp:cNvSpPr/>
      </dsp:nvSpPr>
      <dsp:spPr>
        <a:xfrm rot="5400000">
          <a:off x="4297758" y="-1533161"/>
          <a:ext cx="1249523" cy="4632960"/>
        </a:xfrm>
        <a:prstGeom prst="round2Same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A long journey especially on a ship</a:t>
          </a:r>
          <a:endParaRPr lang="ru-RU" sz="1900" kern="1200" dirty="0"/>
        </a:p>
      </dsp:txBody>
      <dsp:txXfrm rot="-5400000">
        <a:off x="2606040" y="219554"/>
        <a:ext cx="4571963" cy="1127529"/>
      </dsp:txXfrm>
    </dsp:sp>
    <dsp:sp modelId="{BCE4884E-6427-44F0-9CF6-6FED48D1A549}">
      <dsp:nvSpPr>
        <dsp:cNvPr id="0" name=""/>
        <dsp:cNvSpPr/>
      </dsp:nvSpPr>
      <dsp:spPr>
        <a:xfrm>
          <a:off x="0" y="2366"/>
          <a:ext cx="2606040" cy="156190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A voyage </a:t>
          </a:r>
          <a:endParaRPr lang="ru-RU" sz="3100" kern="1200" dirty="0"/>
        </a:p>
      </dsp:txBody>
      <dsp:txXfrm>
        <a:off x="76246" y="78612"/>
        <a:ext cx="2453548" cy="1409412"/>
      </dsp:txXfrm>
    </dsp:sp>
    <dsp:sp modelId="{6928F9C6-2700-4E86-9C96-75FCD7C10DDE}">
      <dsp:nvSpPr>
        <dsp:cNvPr id="0" name=""/>
        <dsp:cNvSpPr/>
      </dsp:nvSpPr>
      <dsp:spPr>
        <a:xfrm rot="5400000">
          <a:off x="4297758" y="106838"/>
          <a:ext cx="1249523" cy="4632960"/>
        </a:xfrm>
        <a:prstGeom prst="round2Same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The fact of finding or learning about something that was hidden or unknown</a:t>
          </a:r>
          <a:endParaRPr lang="ru-RU" sz="1900" kern="1200" dirty="0"/>
        </a:p>
      </dsp:txBody>
      <dsp:txXfrm rot="-5400000">
        <a:off x="2606040" y="1859554"/>
        <a:ext cx="4571963" cy="1127529"/>
      </dsp:txXfrm>
    </dsp:sp>
    <dsp:sp modelId="{F7E34C70-AA3A-471D-827F-1753730D8EB1}">
      <dsp:nvSpPr>
        <dsp:cNvPr id="0" name=""/>
        <dsp:cNvSpPr/>
      </dsp:nvSpPr>
      <dsp:spPr>
        <a:xfrm>
          <a:off x="0" y="1642366"/>
          <a:ext cx="2606040" cy="156190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t>Discovery </a:t>
          </a:r>
          <a:endParaRPr lang="ru-RU" sz="3100" kern="1200" dirty="0"/>
        </a:p>
      </dsp:txBody>
      <dsp:txXfrm>
        <a:off x="76246" y="1718612"/>
        <a:ext cx="2453548" cy="1409412"/>
      </dsp:txXfrm>
    </dsp:sp>
    <dsp:sp modelId="{C4B469DA-A2D8-4A6D-BD93-08C6465B8F63}">
      <dsp:nvSpPr>
        <dsp:cNvPr id="0" name=""/>
        <dsp:cNvSpPr/>
      </dsp:nvSpPr>
      <dsp:spPr>
        <a:xfrm rot="5400000">
          <a:off x="4297758" y="1746839"/>
          <a:ext cx="1249523" cy="4632960"/>
        </a:xfrm>
        <a:prstGeom prst="round2Same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To find something that was unknown before.</a:t>
          </a:r>
          <a:endParaRPr lang="ru-RU" sz="1900" kern="1200" dirty="0"/>
        </a:p>
      </dsp:txBody>
      <dsp:txXfrm rot="-5400000">
        <a:off x="2606040" y="3499555"/>
        <a:ext cx="4571963" cy="1127529"/>
      </dsp:txXfrm>
    </dsp:sp>
    <dsp:sp modelId="{D2E8375B-1EB9-41F0-8D1B-1CF2D9E5757D}">
      <dsp:nvSpPr>
        <dsp:cNvPr id="0" name=""/>
        <dsp:cNvSpPr/>
      </dsp:nvSpPr>
      <dsp:spPr>
        <a:xfrm>
          <a:off x="0" y="3282366"/>
          <a:ext cx="2606040" cy="1561904"/>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100" kern="1200" dirty="0" smtClean="0"/>
            <a:t>To discover </a:t>
          </a:r>
          <a:endParaRPr lang="ru-RU" sz="3100" kern="1200" dirty="0" smtClean="0"/>
        </a:p>
        <a:p>
          <a:pPr lvl="0" algn="ctr" defTabSz="1377950">
            <a:lnSpc>
              <a:spcPct val="90000"/>
            </a:lnSpc>
            <a:spcBef>
              <a:spcPct val="0"/>
            </a:spcBef>
            <a:spcAft>
              <a:spcPct val="35000"/>
            </a:spcAft>
          </a:pPr>
          <a:endParaRPr lang="ru-RU" sz="3100" kern="1200" dirty="0"/>
        </a:p>
      </dsp:txBody>
      <dsp:txXfrm>
        <a:off x="76246" y="3358612"/>
        <a:ext cx="2453548" cy="1409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8F3B8-2014-4F19-A2ED-73CF98173BF2}">
      <dsp:nvSpPr>
        <dsp:cNvPr id="0" name=""/>
        <dsp:cNvSpPr/>
      </dsp:nvSpPr>
      <dsp:spPr>
        <a:xfrm>
          <a:off x="2664295" y="-370162"/>
          <a:ext cx="2232249" cy="2320053"/>
        </a:xfrm>
        <a:prstGeom prst="roundRect">
          <a:avLst/>
        </a:prstGeom>
        <a:blipFill rotWithShape="0">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endParaRPr lang="ru-RU" sz="4500" kern="1200" dirty="0"/>
        </a:p>
        <a:p>
          <a:pPr marL="285750" lvl="1" indent="-285750" algn="l" defTabSz="1555750">
            <a:lnSpc>
              <a:spcPct val="90000"/>
            </a:lnSpc>
            <a:spcBef>
              <a:spcPct val="0"/>
            </a:spcBef>
            <a:spcAft>
              <a:spcPct val="15000"/>
            </a:spcAft>
            <a:buChar char="••"/>
          </a:pPr>
          <a:endParaRPr lang="ru-RU" sz="3500" kern="1200" dirty="0"/>
        </a:p>
      </dsp:txBody>
      <dsp:txXfrm>
        <a:off x="2773264" y="-261193"/>
        <a:ext cx="2014311" cy="2102115"/>
      </dsp:txXfrm>
    </dsp:sp>
    <dsp:sp modelId="{4734FDED-717F-4D9C-962D-0FC379507BC0}">
      <dsp:nvSpPr>
        <dsp:cNvPr id="0" name=""/>
        <dsp:cNvSpPr/>
      </dsp:nvSpPr>
      <dsp:spPr>
        <a:xfrm>
          <a:off x="1138675" y="789863"/>
          <a:ext cx="5283489" cy="5283489"/>
        </a:xfrm>
        <a:custGeom>
          <a:avLst/>
          <a:gdLst/>
          <a:ahLst/>
          <a:cxnLst/>
          <a:rect l="0" t="0" r="0" b="0"/>
          <a:pathLst>
            <a:path>
              <a:moveTo>
                <a:pt x="3969396" y="357854"/>
              </a:moveTo>
              <a:arcTo wR="2641744" hR="2641744" stAng="18010196" swAng="945514"/>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8D16C9E-4F19-4BB4-834B-80C86F81F8C6}">
      <dsp:nvSpPr>
        <dsp:cNvPr id="0" name=""/>
        <dsp:cNvSpPr/>
      </dsp:nvSpPr>
      <dsp:spPr>
        <a:xfrm>
          <a:off x="5277619" y="1772913"/>
          <a:ext cx="2030499" cy="1684703"/>
        </a:xfrm>
        <a:prstGeom prst="roundRect">
          <a:avLst/>
        </a:prstGeom>
        <a:blipFill rotWithShape="0">
          <a:blip xmlns:r="http://schemas.openxmlformats.org/officeDocument/2006/relationships" r:embed="rId2"/>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ru-RU" sz="3600" kern="1200" dirty="0"/>
        </a:p>
      </dsp:txBody>
      <dsp:txXfrm>
        <a:off x="5359859" y="1855153"/>
        <a:ext cx="1866019" cy="1520223"/>
      </dsp:txXfrm>
    </dsp:sp>
    <dsp:sp modelId="{E690DAEC-EE9D-4A73-8F0D-D410C509528E}">
      <dsp:nvSpPr>
        <dsp:cNvPr id="0" name=""/>
        <dsp:cNvSpPr/>
      </dsp:nvSpPr>
      <dsp:spPr>
        <a:xfrm>
          <a:off x="1138675" y="789863"/>
          <a:ext cx="5283489" cy="5283489"/>
        </a:xfrm>
        <a:custGeom>
          <a:avLst/>
          <a:gdLst/>
          <a:ahLst/>
          <a:cxnLst/>
          <a:rect l="0" t="0" r="0" b="0"/>
          <a:pathLst>
            <a:path>
              <a:moveTo>
                <a:pt x="5271151" y="2896764"/>
              </a:moveTo>
              <a:arcTo wR="2641744" hR="2641744" stAng="332379" swAng="907584"/>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18BA04A-EF6F-402A-BB34-EB31C60B66D9}">
      <dsp:nvSpPr>
        <dsp:cNvPr id="0" name=""/>
        <dsp:cNvSpPr/>
      </dsp:nvSpPr>
      <dsp:spPr>
        <a:xfrm>
          <a:off x="4317949" y="4574799"/>
          <a:ext cx="2030499" cy="1988051"/>
        </a:xfrm>
        <a:prstGeom prst="roundRect">
          <a:avLst/>
        </a:prstGeom>
        <a:blipFill rotWithShape="0">
          <a:blip xmlns:r="http://schemas.openxmlformats.org/officeDocument/2006/relationships" r:embed="rId3"/>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ru-RU" sz="3600" kern="1200" dirty="0"/>
        </a:p>
      </dsp:txBody>
      <dsp:txXfrm>
        <a:off x="4414998" y="4671848"/>
        <a:ext cx="1836401" cy="1793953"/>
      </dsp:txXfrm>
    </dsp:sp>
    <dsp:sp modelId="{2E36D417-7EDA-4A03-8B2F-627C2B96D70E}">
      <dsp:nvSpPr>
        <dsp:cNvPr id="0" name=""/>
        <dsp:cNvSpPr/>
      </dsp:nvSpPr>
      <dsp:spPr>
        <a:xfrm>
          <a:off x="1138675" y="789863"/>
          <a:ext cx="5283489" cy="5283489"/>
        </a:xfrm>
        <a:custGeom>
          <a:avLst/>
          <a:gdLst/>
          <a:ahLst/>
          <a:cxnLst/>
          <a:rect l="0" t="0" r="0" b="0"/>
          <a:pathLst>
            <a:path>
              <a:moveTo>
                <a:pt x="2967213" y="5263363"/>
              </a:moveTo>
              <a:arcTo wR="2641744" hR="2641744" stAng="4975384" swAng="849233"/>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32ECF0C-1A91-46F9-A17B-B22F8B70307B}">
      <dsp:nvSpPr>
        <dsp:cNvPr id="0" name=""/>
        <dsp:cNvSpPr/>
      </dsp:nvSpPr>
      <dsp:spPr>
        <a:xfrm>
          <a:off x="1212391" y="4589502"/>
          <a:ext cx="2030499" cy="1958645"/>
        </a:xfrm>
        <a:prstGeom prst="roundRect">
          <a:avLst/>
        </a:prstGeom>
        <a:blipFill rotWithShape="0">
          <a:blip xmlns:r="http://schemas.openxmlformats.org/officeDocument/2006/relationships" r:embed="rId4"/>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ru-RU" sz="3600" kern="1200" dirty="0"/>
        </a:p>
      </dsp:txBody>
      <dsp:txXfrm>
        <a:off x="1308004" y="4685115"/>
        <a:ext cx="1839273" cy="1767419"/>
      </dsp:txXfrm>
    </dsp:sp>
    <dsp:sp modelId="{0281B70C-F9C6-40DB-858B-0E90FBDB2FBF}">
      <dsp:nvSpPr>
        <dsp:cNvPr id="0" name=""/>
        <dsp:cNvSpPr/>
      </dsp:nvSpPr>
      <dsp:spPr>
        <a:xfrm>
          <a:off x="1138675" y="789863"/>
          <a:ext cx="5283489" cy="5283489"/>
        </a:xfrm>
        <a:custGeom>
          <a:avLst/>
          <a:gdLst/>
          <a:ahLst/>
          <a:cxnLst/>
          <a:rect l="0" t="0" r="0" b="0"/>
          <a:pathLst>
            <a:path>
              <a:moveTo>
                <a:pt x="179263" y="3598303"/>
              </a:moveTo>
              <a:arcTo wR="2641744" hR="2641744" stAng="9526271" swAng="868589"/>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EC34B59-855C-4B29-990A-7FC5ABA023EB}">
      <dsp:nvSpPr>
        <dsp:cNvPr id="0" name=""/>
        <dsp:cNvSpPr/>
      </dsp:nvSpPr>
      <dsp:spPr>
        <a:xfrm>
          <a:off x="252721" y="1707403"/>
          <a:ext cx="2030499" cy="1815721"/>
        </a:xfrm>
        <a:prstGeom prst="roundRect">
          <a:avLst/>
        </a:prstGeom>
        <a:blipFill rotWithShape="0">
          <a:blip xmlns:r="http://schemas.openxmlformats.org/officeDocument/2006/relationships" r:embed="rId5"/>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ru-RU" sz="4500" kern="1200" dirty="0"/>
        </a:p>
      </dsp:txBody>
      <dsp:txXfrm>
        <a:off x="341357" y="1796039"/>
        <a:ext cx="1853227" cy="1638449"/>
      </dsp:txXfrm>
    </dsp:sp>
    <dsp:sp modelId="{C35C137C-EB2A-4EB9-BFF5-FB12B33B2BD9}">
      <dsp:nvSpPr>
        <dsp:cNvPr id="0" name=""/>
        <dsp:cNvSpPr/>
      </dsp:nvSpPr>
      <dsp:spPr>
        <a:xfrm>
          <a:off x="1138675" y="789863"/>
          <a:ext cx="5283489" cy="5283489"/>
        </a:xfrm>
        <a:custGeom>
          <a:avLst/>
          <a:gdLst/>
          <a:ahLst/>
          <a:cxnLst/>
          <a:rect l="0" t="0" r="0" b="0"/>
          <a:pathLst>
            <a:path>
              <a:moveTo>
                <a:pt x="792106" y="755570"/>
              </a:moveTo>
              <a:arcTo wR="2641744" hR="2641744" stAng="13533621" swAng="877848"/>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1DEAF-3163-483F-9BBB-66AB315ADAF9}">
      <dsp:nvSpPr>
        <dsp:cNvPr id="0" name=""/>
        <dsp:cNvSpPr/>
      </dsp:nvSpPr>
      <dsp:spPr>
        <a:xfrm>
          <a:off x="2928823" y="2131"/>
          <a:ext cx="1847209" cy="184720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John Speke</a:t>
          </a:r>
          <a:endParaRPr lang="ru-RU" sz="1700" kern="1200" dirty="0"/>
        </a:p>
      </dsp:txBody>
      <dsp:txXfrm>
        <a:off x="3199340" y="272648"/>
        <a:ext cx="1306175" cy="1306175"/>
      </dsp:txXfrm>
    </dsp:sp>
    <dsp:sp modelId="{80CD5DC8-8FBE-431A-8503-8098981F8255}">
      <dsp:nvSpPr>
        <dsp:cNvPr id="0" name=""/>
        <dsp:cNvSpPr/>
      </dsp:nvSpPr>
      <dsp:spPr>
        <a:xfrm rot="2160000">
          <a:off x="4717726" y="1421191"/>
          <a:ext cx="491357" cy="6234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4731802" y="1502556"/>
        <a:ext cx="343950" cy="374059"/>
      </dsp:txXfrm>
    </dsp:sp>
    <dsp:sp modelId="{FBEFC22D-7BAF-4264-A8A8-24CD06F0C453}">
      <dsp:nvSpPr>
        <dsp:cNvPr id="0" name=""/>
        <dsp:cNvSpPr/>
      </dsp:nvSpPr>
      <dsp:spPr>
        <a:xfrm>
          <a:off x="5173278" y="1632823"/>
          <a:ext cx="1847209" cy="184720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Christopher Columbus           </a:t>
          </a:r>
          <a:endParaRPr lang="ru-RU" sz="1700" kern="1200" dirty="0"/>
        </a:p>
      </dsp:txBody>
      <dsp:txXfrm>
        <a:off x="5443795" y="1903340"/>
        <a:ext cx="1306175" cy="1306175"/>
      </dsp:txXfrm>
    </dsp:sp>
    <dsp:sp modelId="{A2477448-BF22-4BF5-9F55-7C9CEC754129}">
      <dsp:nvSpPr>
        <dsp:cNvPr id="0" name=""/>
        <dsp:cNvSpPr/>
      </dsp:nvSpPr>
      <dsp:spPr>
        <a:xfrm rot="6480000">
          <a:off x="5426848" y="3550743"/>
          <a:ext cx="491357" cy="6234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10800000">
        <a:off x="5523327" y="3605334"/>
        <a:ext cx="343950" cy="374059"/>
      </dsp:txXfrm>
    </dsp:sp>
    <dsp:sp modelId="{8829DECD-13CF-4FE4-8E3C-23DA2D9A641B}">
      <dsp:nvSpPr>
        <dsp:cNvPr id="0" name=""/>
        <dsp:cNvSpPr/>
      </dsp:nvSpPr>
      <dsp:spPr>
        <a:xfrm>
          <a:off x="4315973" y="4271339"/>
          <a:ext cx="1847209" cy="184720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James Cook             </a:t>
          </a:r>
          <a:endParaRPr lang="ru-RU" sz="1700" kern="1200" dirty="0"/>
        </a:p>
      </dsp:txBody>
      <dsp:txXfrm>
        <a:off x="4586490" y="4541856"/>
        <a:ext cx="1306175" cy="1306175"/>
      </dsp:txXfrm>
    </dsp:sp>
    <dsp:sp modelId="{06B65BF1-7218-4ABF-87A7-2A12C0C5B509}">
      <dsp:nvSpPr>
        <dsp:cNvPr id="0" name=""/>
        <dsp:cNvSpPr/>
      </dsp:nvSpPr>
      <dsp:spPr>
        <a:xfrm rot="10800000">
          <a:off x="3620655" y="4883227"/>
          <a:ext cx="491357" cy="6234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10800000">
        <a:off x="3768062" y="5007914"/>
        <a:ext cx="343950" cy="374059"/>
      </dsp:txXfrm>
    </dsp:sp>
    <dsp:sp modelId="{FF44116E-ECF9-42E1-9876-C00728A50E9F}">
      <dsp:nvSpPr>
        <dsp:cNvPr id="0" name=""/>
        <dsp:cNvSpPr/>
      </dsp:nvSpPr>
      <dsp:spPr>
        <a:xfrm>
          <a:off x="1541673" y="4271339"/>
          <a:ext cx="1847209" cy="184720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Ferdinand Magellan</a:t>
          </a:r>
          <a:endParaRPr lang="ru-RU" sz="1700" kern="1200" dirty="0"/>
        </a:p>
      </dsp:txBody>
      <dsp:txXfrm>
        <a:off x="1812190" y="4541856"/>
        <a:ext cx="1306175" cy="1306175"/>
      </dsp:txXfrm>
    </dsp:sp>
    <dsp:sp modelId="{75938DBF-2AFC-4FE0-89FA-D0A7CEC7CA42}">
      <dsp:nvSpPr>
        <dsp:cNvPr id="0" name=""/>
        <dsp:cNvSpPr/>
      </dsp:nvSpPr>
      <dsp:spPr>
        <a:xfrm rot="15120000">
          <a:off x="1795243" y="3577195"/>
          <a:ext cx="491357" cy="6234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10800000">
        <a:off x="1891722" y="3771978"/>
        <a:ext cx="343950" cy="374059"/>
      </dsp:txXfrm>
    </dsp:sp>
    <dsp:sp modelId="{4955CB19-C914-4F58-A8C1-D5B6348EE238}">
      <dsp:nvSpPr>
        <dsp:cNvPr id="0" name=""/>
        <dsp:cNvSpPr/>
      </dsp:nvSpPr>
      <dsp:spPr>
        <a:xfrm>
          <a:off x="684368" y="1632823"/>
          <a:ext cx="1847209" cy="184720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Marco Polo               </a:t>
          </a:r>
          <a:endParaRPr lang="ru-RU" sz="1700" kern="1200" dirty="0"/>
        </a:p>
      </dsp:txBody>
      <dsp:txXfrm>
        <a:off x="954885" y="1903340"/>
        <a:ext cx="1306175" cy="1306175"/>
      </dsp:txXfrm>
    </dsp:sp>
    <dsp:sp modelId="{26E0DAB2-C874-4AC1-BBB5-8924C3713895}">
      <dsp:nvSpPr>
        <dsp:cNvPr id="0" name=""/>
        <dsp:cNvSpPr/>
      </dsp:nvSpPr>
      <dsp:spPr>
        <a:xfrm rot="19440000">
          <a:off x="2473270" y="1437539"/>
          <a:ext cx="491357" cy="6234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2487346" y="1605548"/>
        <a:ext cx="343950" cy="3740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70570-2A54-4806-A2B0-9DEF3F9B14B7}">
      <dsp:nvSpPr>
        <dsp:cNvPr id="0" name=""/>
        <dsp:cNvSpPr/>
      </dsp:nvSpPr>
      <dsp:spPr>
        <a:xfrm flipH="1">
          <a:off x="1122" y="276455"/>
          <a:ext cx="2016123" cy="2707483"/>
        </a:xfrm>
        <a:prstGeom prst="rect">
          <a:avLst/>
        </a:prstGeom>
        <a:blipFill rotWithShape="0">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endParaRPr lang="ru-RU" sz="3900" kern="1200" dirty="0"/>
        </a:p>
      </dsp:txBody>
      <dsp:txXfrm>
        <a:off x="1122" y="276455"/>
        <a:ext cx="2016123" cy="2707483"/>
      </dsp:txXfrm>
    </dsp:sp>
    <dsp:sp modelId="{96188FD2-0CEF-42D7-A07B-43A70D149CE4}">
      <dsp:nvSpPr>
        <dsp:cNvPr id="0" name=""/>
        <dsp:cNvSpPr/>
      </dsp:nvSpPr>
      <dsp:spPr>
        <a:xfrm>
          <a:off x="2302415" y="308066"/>
          <a:ext cx="2264449" cy="2644261"/>
        </a:xfrm>
        <a:prstGeom prst="rect">
          <a:avLst/>
        </a:prstGeom>
        <a:blipFill rotWithShape="0">
          <a:blip xmlns:r="http://schemas.openxmlformats.org/officeDocument/2006/relationships" r:embed="rId2"/>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endParaRPr lang="ru-RU" sz="4400" kern="1200" dirty="0"/>
        </a:p>
      </dsp:txBody>
      <dsp:txXfrm>
        <a:off x="2302415" y="308066"/>
        <a:ext cx="2264449" cy="2644261"/>
      </dsp:txXfrm>
    </dsp:sp>
    <dsp:sp modelId="{723E8361-7FEF-4288-B63E-516F4286B502}">
      <dsp:nvSpPr>
        <dsp:cNvPr id="0" name=""/>
        <dsp:cNvSpPr/>
      </dsp:nvSpPr>
      <dsp:spPr>
        <a:xfrm>
          <a:off x="4852034" y="356924"/>
          <a:ext cx="2851699" cy="2546544"/>
        </a:xfrm>
        <a:prstGeom prst="rect">
          <a:avLst/>
        </a:prstGeom>
        <a:blipFill rotWithShape="0">
          <a:blip xmlns:r="http://schemas.openxmlformats.org/officeDocument/2006/relationships" r:embed="rId3"/>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endParaRPr lang="ru-RU" sz="5600" kern="1200" dirty="0"/>
        </a:p>
      </dsp:txBody>
      <dsp:txXfrm>
        <a:off x="4852034" y="356924"/>
        <a:ext cx="2851699" cy="2546544"/>
      </dsp:txXfrm>
    </dsp:sp>
    <dsp:sp modelId="{DD90957C-9167-44D3-ADB4-07C3D0B329BE}">
      <dsp:nvSpPr>
        <dsp:cNvPr id="0" name=""/>
        <dsp:cNvSpPr/>
      </dsp:nvSpPr>
      <dsp:spPr>
        <a:xfrm>
          <a:off x="1083441" y="3269108"/>
          <a:ext cx="2401102" cy="1711019"/>
        </a:xfrm>
        <a:prstGeom prst="rect">
          <a:avLst/>
        </a:prstGeom>
        <a:blipFill rotWithShape="0">
          <a:blip xmlns:r="http://schemas.openxmlformats.org/officeDocument/2006/relationships" r:embed="rId4"/>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ru-RU" sz="4700" kern="1200" dirty="0"/>
        </a:p>
      </dsp:txBody>
      <dsp:txXfrm>
        <a:off x="1083441" y="3269108"/>
        <a:ext cx="2401102" cy="1711019"/>
      </dsp:txXfrm>
    </dsp:sp>
    <dsp:sp modelId="{5E130886-EC71-40F3-8427-AC9FFAA366EE}">
      <dsp:nvSpPr>
        <dsp:cNvPr id="0" name=""/>
        <dsp:cNvSpPr/>
      </dsp:nvSpPr>
      <dsp:spPr>
        <a:xfrm>
          <a:off x="3824495" y="3289589"/>
          <a:ext cx="2851699" cy="1711019"/>
        </a:xfrm>
        <a:prstGeom prst="rect">
          <a:avLst/>
        </a:prstGeom>
        <a:blipFill rotWithShape="0">
          <a:blip xmlns:r="http://schemas.openxmlformats.org/officeDocument/2006/relationships" r:embed="rId5"/>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endParaRPr lang="ru-RU" sz="5600" kern="1200" dirty="0"/>
        </a:p>
      </dsp:txBody>
      <dsp:txXfrm>
        <a:off x="3824495" y="3289589"/>
        <a:ext cx="2851699" cy="17110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023BE-848B-4F4A-88C6-B3AA5C5891DA}">
      <dsp:nvSpPr>
        <dsp:cNvPr id="0" name=""/>
        <dsp:cNvSpPr/>
      </dsp:nvSpPr>
      <dsp:spPr>
        <a:xfrm>
          <a:off x="881284" y="3734"/>
          <a:ext cx="1685687" cy="2423920"/>
        </a:xfrm>
        <a:prstGeom prst="rect">
          <a:avLst/>
        </a:prstGeom>
        <a:blipFill rotWithShape="0">
          <a:blip xmlns:r="http://schemas.openxmlformats.org/officeDocument/2006/relationships" r:embed="rId1"/>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ru-RU" sz="1500" kern="1200" dirty="0"/>
        </a:p>
      </dsp:txBody>
      <dsp:txXfrm>
        <a:off x="881284" y="3734"/>
        <a:ext cx="1685687" cy="2423920"/>
      </dsp:txXfrm>
    </dsp:sp>
    <dsp:sp modelId="{8E345202-7A61-44EE-8BCE-60ACC471D562}">
      <dsp:nvSpPr>
        <dsp:cNvPr id="0" name=""/>
        <dsp:cNvSpPr/>
      </dsp:nvSpPr>
      <dsp:spPr>
        <a:xfrm>
          <a:off x="2798789" y="520241"/>
          <a:ext cx="1522232" cy="1390907"/>
        </a:xfrm>
        <a:prstGeom prst="rect">
          <a:avLst/>
        </a:prstGeom>
        <a:blipFill rotWithShape="0">
          <a:blip xmlns:r="http://schemas.openxmlformats.org/officeDocument/2006/relationships" r:embed="rId2"/>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ru-RU" sz="1500" kern="1200" dirty="0"/>
        </a:p>
      </dsp:txBody>
      <dsp:txXfrm>
        <a:off x="2798789" y="520241"/>
        <a:ext cx="1522232" cy="1390907"/>
      </dsp:txXfrm>
    </dsp:sp>
    <dsp:sp modelId="{246B40A4-AD1C-4A13-851F-6E8661F87527}">
      <dsp:nvSpPr>
        <dsp:cNvPr id="0" name=""/>
        <dsp:cNvSpPr/>
      </dsp:nvSpPr>
      <dsp:spPr>
        <a:xfrm flipH="1">
          <a:off x="4498015" y="504058"/>
          <a:ext cx="2198723" cy="1393480"/>
        </a:xfrm>
        <a:prstGeom prst="rect">
          <a:avLst/>
        </a:prstGeom>
        <a:blipFill rotWithShape="0">
          <a:blip xmlns:r="http://schemas.openxmlformats.org/officeDocument/2006/relationships" r:embed="rId3"/>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ru-RU" sz="1500" kern="1200" dirty="0" smtClean="0"/>
        </a:p>
        <a:p>
          <a:pPr lvl="0" algn="ctr" defTabSz="666750">
            <a:lnSpc>
              <a:spcPct val="90000"/>
            </a:lnSpc>
            <a:spcBef>
              <a:spcPct val="0"/>
            </a:spcBef>
            <a:spcAft>
              <a:spcPct val="35000"/>
            </a:spcAft>
          </a:pPr>
          <a:endParaRPr lang="ru-RU" sz="1500" kern="1200" dirty="0" smtClean="0"/>
        </a:p>
        <a:p>
          <a:pPr lvl="0" algn="ctr" defTabSz="666750">
            <a:lnSpc>
              <a:spcPct val="90000"/>
            </a:lnSpc>
            <a:spcBef>
              <a:spcPct val="0"/>
            </a:spcBef>
            <a:spcAft>
              <a:spcPct val="35000"/>
            </a:spcAft>
          </a:pPr>
          <a:r>
            <a:rPr lang="en-US" sz="1500" kern="1200" dirty="0" smtClean="0">
              <a:solidFill>
                <a:srgbClr val="FF0000"/>
              </a:solidFill>
            </a:rPr>
            <a:t>This letter comes after the letter T</a:t>
          </a:r>
          <a:endParaRPr lang="ru-RU" sz="1500" kern="1200" dirty="0">
            <a:solidFill>
              <a:srgbClr val="FF0000"/>
            </a:solidFill>
          </a:endParaRPr>
        </a:p>
      </dsp:txBody>
      <dsp:txXfrm>
        <a:off x="4498015" y="504058"/>
        <a:ext cx="2198723" cy="1393480"/>
      </dsp:txXfrm>
    </dsp:sp>
    <dsp:sp modelId="{51427297-3F97-441D-914C-F9BC6846ABB4}">
      <dsp:nvSpPr>
        <dsp:cNvPr id="0" name=""/>
        <dsp:cNvSpPr/>
      </dsp:nvSpPr>
      <dsp:spPr>
        <a:xfrm>
          <a:off x="530555" y="2659473"/>
          <a:ext cx="3558104" cy="2521367"/>
        </a:xfrm>
        <a:prstGeom prst="rect">
          <a:avLst/>
        </a:prstGeom>
        <a:blipFill rotWithShape="0">
          <a:blip xmlns:r="http://schemas.openxmlformats.org/officeDocument/2006/relationships" r:embed="rId4"/>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ru-RU" sz="1500" kern="1200" dirty="0"/>
        </a:p>
      </dsp:txBody>
      <dsp:txXfrm>
        <a:off x="530555" y="2659473"/>
        <a:ext cx="3558104" cy="2521367"/>
      </dsp:txXfrm>
    </dsp:sp>
    <dsp:sp modelId="{0CA48E4B-B6CB-4B2B-B46B-2176BE1AAC72}">
      <dsp:nvSpPr>
        <dsp:cNvPr id="0" name=""/>
        <dsp:cNvSpPr/>
      </dsp:nvSpPr>
      <dsp:spPr>
        <a:xfrm>
          <a:off x="4320477" y="2736307"/>
          <a:ext cx="2781815" cy="2367700"/>
        </a:xfrm>
        <a:prstGeom prst="rect">
          <a:avLst/>
        </a:prstGeom>
        <a:blipFill rotWithShape="0">
          <a:blip xmlns:r="http://schemas.openxmlformats.org/officeDocument/2006/relationships" r:embed="rId5"/>
          <a:stretch>
            <a:fillRect/>
          </a:stretch>
        </a:blip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ru-RU" sz="1500" kern="1200" dirty="0"/>
        </a:p>
      </dsp:txBody>
      <dsp:txXfrm>
        <a:off x="4320477" y="2736307"/>
        <a:ext cx="2781815" cy="23677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413B6565-C956-4EE8-BD49-F1A681553C12}" type="datetimeFigureOut">
              <a:rPr lang="ru-RU" smtClean="0"/>
              <a:pPr/>
              <a:t>20.10.2014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23669E4-2C53-4980-9A9F-221DF8110F9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13B6565-C956-4EE8-BD49-F1A681553C12}" type="datetimeFigureOut">
              <a:rPr lang="ru-RU" smtClean="0"/>
              <a:pPr/>
              <a:t>20.10.2014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23669E4-2C53-4980-9A9F-221DF8110F9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413B6565-C956-4EE8-BD49-F1A681553C12}" type="datetimeFigureOut">
              <a:rPr lang="ru-RU" smtClean="0"/>
              <a:pPr/>
              <a:t>20.10.2014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23669E4-2C53-4980-9A9F-221DF8110F9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13B6565-C956-4EE8-BD49-F1A681553C12}" type="datetimeFigureOut">
              <a:rPr lang="ru-RU" smtClean="0"/>
              <a:pPr/>
              <a:t>20.10.2014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23669E4-2C53-4980-9A9F-221DF8110F9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13B6565-C956-4EE8-BD49-F1A681553C12}" type="datetimeFigureOut">
              <a:rPr lang="ru-RU" smtClean="0"/>
              <a:pPr/>
              <a:t>20.10.2014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023669E4-2C53-4980-9A9F-221DF8110F9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13B6565-C956-4EE8-BD49-F1A681553C12}" type="datetimeFigureOut">
              <a:rPr lang="ru-RU" smtClean="0"/>
              <a:pPr/>
              <a:t>20.10.2014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23669E4-2C53-4980-9A9F-221DF8110F9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13B6565-C956-4EE8-BD49-F1A681553C12}" type="datetimeFigureOut">
              <a:rPr lang="ru-RU" smtClean="0"/>
              <a:pPr/>
              <a:t>20.10.2014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23669E4-2C53-4980-9A9F-221DF8110F9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13B6565-C956-4EE8-BD49-F1A681553C12}" type="datetimeFigureOut">
              <a:rPr lang="ru-RU" smtClean="0"/>
              <a:pPr/>
              <a:t>20.10.2014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23669E4-2C53-4980-9A9F-221DF8110F9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413B6565-C956-4EE8-BD49-F1A681553C12}" type="datetimeFigureOut">
              <a:rPr lang="ru-RU" smtClean="0"/>
              <a:pPr/>
              <a:t>20.10.2014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023669E4-2C53-4980-9A9F-221DF8110F9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13B6565-C956-4EE8-BD49-F1A681553C12}" type="datetimeFigureOut">
              <a:rPr lang="ru-RU" smtClean="0"/>
              <a:pPr/>
              <a:t>20.10.2014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23669E4-2C53-4980-9A9F-221DF8110F9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413B6565-C956-4EE8-BD49-F1A681553C12}" type="datetimeFigureOut">
              <a:rPr lang="ru-RU" smtClean="0"/>
              <a:pPr/>
              <a:t>20.10.2014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23669E4-2C53-4980-9A9F-221DF8110F95}"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413B6565-C956-4EE8-BD49-F1A681553C12}" type="datetimeFigureOut">
              <a:rPr lang="ru-RU" smtClean="0"/>
              <a:pPr/>
              <a:t>20.10.2014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23669E4-2C53-4980-9A9F-221DF8110F9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PowerPoint_Slide1.sld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en-US" dirty="0" smtClean="0"/>
              <a:t>Travelling (Revision)</a:t>
            </a:r>
            <a:br>
              <a:rPr lang="en-US" dirty="0" smtClean="0"/>
            </a:br>
            <a:endParaRPr lang="ru-RU" dirty="0"/>
          </a:p>
        </p:txBody>
      </p:sp>
      <p:sp>
        <p:nvSpPr>
          <p:cNvPr id="3" name="Подзаголовок 2"/>
          <p:cNvSpPr>
            <a:spLocks noGrp="1"/>
          </p:cNvSpPr>
          <p:nvPr>
            <p:ph type="subTitle" idx="1"/>
          </p:nvPr>
        </p:nvSpPr>
        <p:spPr>
          <a:xfrm>
            <a:off x="3354442" y="3539864"/>
            <a:ext cx="5114778" cy="1905360"/>
          </a:xfrm>
        </p:spPr>
        <p:txBody>
          <a:bodyPr>
            <a:normAutofit fontScale="92500"/>
          </a:bodyPr>
          <a:lstStyle/>
          <a:p>
            <a:endParaRPr lang="ru-RU" dirty="0" smtClean="0"/>
          </a:p>
          <a:p>
            <a:r>
              <a:rPr lang="en-US" dirty="0" smtClean="0"/>
              <a:t>The presentation is made by </a:t>
            </a:r>
            <a:r>
              <a:rPr lang="en-US" dirty="0" err="1" smtClean="0"/>
              <a:t>Nurmakhanova</a:t>
            </a:r>
            <a:r>
              <a:rPr lang="en-US" dirty="0" smtClean="0"/>
              <a:t> </a:t>
            </a:r>
            <a:r>
              <a:rPr lang="en-US" dirty="0" err="1" smtClean="0"/>
              <a:t>Zhanar</a:t>
            </a:r>
            <a:r>
              <a:rPr lang="en-US" dirty="0" smtClean="0"/>
              <a:t> </a:t>
            </a:r>
            <a:r>
              <a:rPr lang="en-US" dirty="0" err="1" smtClean="0"/>
              <a:t>Myrzabekovna</a:t>
            </a:r>
            <a:r>
              <a:rPr lang="en-US" dirty="0" smtClean="0"/>
              <a:t> the teacher of English,</a:t>
            </a:r>
          </a:p>
          <a:p>
            <a:r>
              <a:rPr lang="en-US" dirty="0" smtClean="0"/>
              <a:t>School-lyceum </a:t>
            </a:r>
            <a:r>
              <a:rPr lang="ru-RU" dirty="0" smtClean="0"/>
              <a:t>№ </a:t>
            </a:r>
            <a:r>
              <a:rPr lang="en-US" dirty="0" smtClean="0"/>
              <a:t>20, Pavlodar</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620688"/>
          <a:ext cx="7560840" cy="3824553"/>
        </p:xfrm>
        <a:graphic>
          <a:graphicData uri="http://schemas.openxmlformats.org/drawingml/2006/table">
            <a:tbl>
              <a:tblPr/>
              <a:tblGrid>
                <a:gridCol w="1889856"/>
                <a:gridCol w="1889856"/>
                <a:gridCol w="1890564"/>
                <a:gridCol w="1890564"/>
              </a:tblGrid>
              <a:tr h="1008112">
                <a:tc>
                  <a:txBody>
                    <a:bodyPr/>
                    <a:lstStyle/>
                    <a:p>
                      <a:pPr algn="ctr">
                        <a:lnSpc>
                          <a:spcPct val="115000"/>
                        </a:lnSpc>
                        <a:spcAft>
                          <a:spcPts val="0"/>
                        </a:spcAft>
                      </a:pPr>
                      <a:r>
                        <a:rPr lang="en-US" sz="1600" b="1">
                          <a:latin typeface="Times New Roman"/>
                          <a:ea typeface="Calibri"/>
                          <a:cs typeface="Times New Roman"/>
                        </a:rPr>
                        <a:t>NAMES OF FAMOUS EXPLORERS</a:t>
                      </a:r>
                      <a:endParaRPr lang="ru-RU" sz="10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Times New Roman"/>
                          <a:ea typeface="Calibri"/>
                          <a:cs typeface="Times New Roman"/>
                        </a:rPr>
                        <a:t>THEIR NATIONALTITIES</a:t>
                      </a:r>
                      <a:endParaRPr lang="ru-RU" sz="10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Times New Roman"/>
                          <a:ea typeface="Calibri"/>
                          <a:cs typeface="Times New Roman"/>
                        </a:rPr>
                        <a:t>THEIR LIFESPAN</a:t>
                      </a:r>
                      <a:endParaRPr lang="ru-RU" sz="10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Times New Roman"/>
                          <a:ea typeface="Calibri"/>
                          <a:cs typeface="Times New Roman"/>
                        </a:rPr>
                        <a:t>FAMOUS VOYAGES OF EXPLORATION</a:t>
                      </a:r>
                      <a:endParaRPr lang="ru-RU" sz="10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956">
                <a:tc>
                  <a:txBody>
                    <a:bodyPr/>
                    <a:lstStyle/>
                    <a:p>
                      <a:pPr>
                        <a:lnSpc>
                          <a:spcPct val="115000"/>
                        </a:lnSpc>
                        <a:spcAft>
                          <a:spcPts val="0"/>
                        </a:spcAft>
                      </a:pPr>
                      <a:r>
                        <a:rPr lang="en-US" sz="1300">
                          <a:latin typeface="Times New Roman"/>
                          <a:ea typeface="Calibri"/>
                          <a:cs typeface="Times New Roman"/>
                        </a:rPr>
                        <a:t>MARCO POLO</a:t>
                      </a:r>
                      <a:endParaRPr lang="ru-RU" sz="10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3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3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3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501">
                <a:tc>
                  <a:txBody>
                    <a:bodyPr/>
                    <a:lstStyle/>
                    <a:p>
                      <a:pPr>
                        <a:lnSpc>
                          <a:spcPct val="115000"/>
                        </a:lnSpc>
                        <a:spcAft>
                          <a:spcPts val="0"/>
                        </a:spcAft>
                      </a:pPr>
                      <a:r>
                        <a:rPr lang="en-US" sz="1300">
                          <a:latin typeface="Times New Roman"/>
                          <a:ea typeface="Calibri"/>
                          <a:cs typeface="Times New Roman"/>
                        </a:rPr>
                        <a:t>CHRISTOPHER COLUMBUS</a:t>
                      </a:r>
                      <a:endParaRPr lang="ru-RU" sz="10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3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3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3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a:lstStyle/>
                    <a:p>
                      <a:pPr>
                        <a:lnSpc>
                          <a:spcPct val="115000"/>
                        </a:lnSpc>
                        <a:spcAft>
                          <a:spcPts val="0"/>
                        </a:spcAft>
                      </a:pPr>
                      <a:r>
                        <a:rPr lang="en-US" sz="1300">
                          <a:latin typeface="Times New Roman"/>
                          <a:ea typeface="Calibri"/>
                          <a:cs typeface="Times New Roman"/>
                        </a:rPr>
                        <a:t>FERDINAND MAGELLAN</a:t>
                      </a:r>
                      <a:endParaRPr lang="ru-RU" sz="10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3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3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3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956">
                <a:tc>
                  <a:txBody>
                    <a:bodyPr/>
                    <a:lstStyle/>
                    <a:p>
                      <a:pPr>
                        <a:lnSpc>
                          <a:spcPct val="115000"/>
                        </a:lnSpc>
                        <a:spcAft>
                          <a:spcPts val="0"/>
                        </a:spcAft>
                      </a:pPr>
                      <a:r>
                        <a:rPr lang="en-US" sz="1300">
                          <a:latin typeface="Times New Roman"/>
                          <a:ea typeface="Calibri"/>
                          <a:cs typeface="Times New Roman"/>
                        </a:rPr>
                        <a:t>JAMES COOK</a:t>
                      </a:r>
                      <a:endParaRPr lang="ru-RU" sz="10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3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3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3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956">
                <a:tc>
                  <a:txBody>
                    <a:bodyPr/>
                    <a:lstStyle/>
                    <a:p>
                      <a:pPr>
                        <a:lnSpc>
                          <a:spcPct val="115000"/>
                        </a:lnSpc>
                        <a:spcAft>
                          <a:spcPts val="0"/>
                        </a:spcAft>
                      </a:pPr>
                      <a:r>
                        <a:rPr lang="en-US" sz="1300">
                          <a:latin typeface="Times New Roman"/>
                          <a:ea typeface="Calibri"/>
                          <a:cs typeface="Times New Roman"/>
                        </a:rPr>
                        <a:t>JOHN SPEKE</a:t>
                      </a:r>
                      <a:endParaRPr lang="ru-RU" sz="1000">
                        <a:latin typeface="Calibri"/>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30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300" dirty="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300" dirty="0">
                        <a:latin typeface="Times New Roman"/>
                        <a:ea typeface="Calibri"/>
                        <a:cs typeface="Times New Roman"/>
                      </a:endParaRPr>
                    </a:p>
                  </a:txBody>
                  <a:tcPr marL="61633" marR="61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graphicFrame>
        <p:nvGraphicFramePr>
          <p:cNvPr id="21506" name="Object 2"/>
          <p:cNvGraphicFramePr>
            <a:graphicFrameLocks noChangeAspect="1"/>
          </p:cNvGraphicFramePr>
          <p:nvPr/>
        </p:nvGraphicFramePr>
        <p:xfrm>
          <a:off x="251520" y="188640"/>
          <a:ext cx="7632848" cy="6297761"/>
        </p:xfrm>
        <a:graphic>
          <a:graphicData uri="http://schemas.openxmlformats.org/presentationml/2006/ole">
            <mc:AlternateContent xmlns:mc="http://schemas.openxmlformats.org/markup-compatibility/2006">
              <mc:Choice xmlns:v="urn:schemas-microsoft-com:vml" Requires="v">
                <p:oleObj spid="_x0000_s21507" name="Слайд" r:id="rId4" imgW="4570541" imgH="3427323" progId="PowerPoint.Slide.12">
                  <p:embed/>
                </p:oleObj>
              </mc:Choice>
              <mc:Fallback>
                <p:oleObj name="Слайд" r:id="rId4" imgW="4570541" imgH="3427323" progId="PowerPoint.Slide.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88640"/>
                        <a:ext cx="7632848" cy="62977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92696"/>
            <a:ext cx="7632848" cy="5472607"/>
          </a:xfrm>
        </p:spPr>
        <p:txBody>
          <a:bodyPr>
            <a:noAutofit/>
          </a:bodyPr>
          <a:lstStyle/>
          <a:p>
            <a:pPr algn="l"/>
            <a:r>
              <a:rPr lang="en-US" sz="1400" dirty="0" smtClean="0">
                <a:solidFill>
                  <a:schemeClr val="tx1"/>
                </a:solidFill>
                <a:latin typeface="Times New Roman" pitchFamily="18" charset="0"/>
                <a:cs typeface="Times New Roman" pitchFamily="18" charset="0"/>
              </a:rPr>
              <a:t>In fourteen hundred ninety-two</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Columbus sailed the ocean blue.</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He had three ships and left from Spain;</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He sailed through sunshine, wind and rain.</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He sailed by night; he sailed by day</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He used the stars to find his way.</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A compass also helped him know</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How to find the way to go.</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Ninety sailors were on board;</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Some men were worked while others snored.</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Then the workers went to sleep;</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And others watched the ocean deep.</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Day after day they looked for land;</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They dreamed of trees and rocks and sand.</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October 12 their dream came true,</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You never saw a happier crew!</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“Indians! Indians!” Columbus cried;</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His heart was filled with joyful pride.</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But “India” the land was not;</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it was the Bahamas, and it was hot.</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The Arakawa natives were very nice;</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They gave the sailors food and spice.</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Columbus sailed on to find some gold</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To  bring back home, as he`d been told.</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He made the trip again and again.</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Trading gold to bring to Spain.</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The first American? No, not quite,</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But Columbus was brave and he was bright.</a:t>
            </a:r>
            <a:r>
              <a:rPr lang="ru-RU" sz="1400" dirty="0" smtClean="0">
                <a:solidFill>
                  <a:schemeClr val="tx1"/>
                </a:solidFill>
                <a:latin typeface="Times New Roman" pitchFamily="18" charset="0"/>
                <a:cs typeface="Times New Roman" pitchFamily="18" charset="0"/>
              </a:rPr>
              <a:t/>
            </a:r>
            <a:br>
              <a:rPr lang="ru-RU" sz="1400" dirty="0" smtClean="0">
                <a:solidFill>
                  <a:schemeClr val="tx1"/>
                </a:solidFill>
                <a:latin typeface="Times New Roman" pitchFamily="18" charset="0"/>
                <a:cs typeface="Times New Roman" pitchFamily="18" charset="0"/>
              </a:rPr>
            </a:br>
            <a:endParaRPr lang="ru-RU" sz="1400"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1066800" y="188641"/>
            <a:ext cx="6255488" cy="576064"/>
          </a:xfrm>
        </p:spPr>
        <p:txBody>
          <a:bodyPr>
            <a:normAutofit/>
          </a:bodyPr>
          <a:lstStyle/>
          <a:p>
            <a:pPr algn="ctr"/>
            <a:r>
              <a:rPr lang="en-US" dirty="0" smtClean="0">
                <a:solidFill>
                  <a:srgbClr val="FF0000"/>
                </a:solidFill>
              </a:rPr>
              <a:t>POEM ABOUT COLUMBUS</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412776"/>
            <a:ext cx="6566712" cy="5040560"/>
          </a:xfrm>
        </p:spPr>
        <p:txBody>
          <a:bodyPr/>
          <a:lstStyle/>
          <a:p>
            <a:endParaRPr lang="ru-RU" dirty="0"/>
          </a:p>
        </p:txBody>
      </p:sp>
      <p:sp>
        <p:nvSpPr>
          <p:cNvPr id="3" name="Текст 2"/>
          <p:cNvSpPr>
            <a:spLocks noGrp="1"/>
          </p:cNvSpPr>
          <p:nvPr>
            <p:ph type="body" idx="1"/>
          </p:nvPr>
        </p:nvSpPr>
        <p:spPr>
          <a:xfrm>
            <a:off x="251520" y="116633"/>
            <a:ext cx="7632848" cy="1224136"/>
          </a:xfrm>
        </p:spPr>
        <p:txBody>
          <a:bodyPr>
            <a:normAutofit fontScale="25000" lnSpcReduction="20000"/>
          </a:bodyPr>
          <a:lstStyle/>
          <a:p>
            <a:pPr algn="ctr"/>
            <a:r>
              <a:rPr lang="en-US" sz="9600" dirty="0" smtClean="0">
                <a:solidFill>
                  <a:srgbClr val="C00000"/>
                </a:solidFill>
              </a:rPr>
              <a:t>Guess the puzzle</a:t>
            </a:r>
          </a:p>
          <a:p>
            <a:pPr algn="ctr"/>
            <a:r>
              <a:rPr lang="en-US" sz="8000" dirty="0" smtClean="0"/>
              <a:t>You should use the second letters of each word from the pictures and guess a puzzle. Can you read it?</a:t>
            </a:r>
            <a:endParaRPr lang="ru-RU" sz="8000" dirty="0" smtClean="0"/>
          </a:p>
          <a:p>
            <a:pPr algn="ctr"/>
            <a:endParaRPr lang="ru-RU" dirty="0"/>
          </a:p>
        </p:txBody>
      </p:sp>
      <p:graphicFrame>
        <p:nvGraphicFramePr>
          <p:cNvPr id="4" name="Схема 3"/>
          <p:cNvGraphicFramePr/>
          <p:nvPr/>
        </p:nvGraphicFramePr>
        <p:xfrm>
          <a:off x="323528" y="1268760"/>
          <a:ext cx="770485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548680"/>
            <a:ext cx="6255488" cy="4896544"/>
          </a:xfrm>
        </p:spPr>
        <p:txBody>
          <a:bodyPr/>
          <a:lstStyle/>
          <a:p>
            <a:endParaRPr lang="ru-RU" dirty="0"/>
          </a:p>
        </p:txBody>
      </p:sp>
      <p:sp>
        <p:nvSpPr>
          <p:cNvPr id="3" name="Текст 2"/>
          <p:cNvSpPr>
            <a:spLocks noGrp="1"/>
          </p:cNvSpPr>
          <p:nvPr>
            <p:ph type="body" idx="1"/>
          </p:nvPr>
        </p:nvSpPr>
        <p:spPr>
          <a:xfrm>
            <a:off x="1066800" y="548681"/>
            <a:ext cx="6255488" cy="504056"/>
          </a:xfrm>
        </p:spPr>
        <p:txBody>
          <a:bodyPr/>
          <a:lstStyle/>
          <a:p>
            <a:endParaRPr lang="en-US" dirty="0" smtClean="0"/>
          </a:p>
          <a:p>
            <a:endParaRPr lang="ru-RU" dirty="0"/>
          </a:p>
        </p:txBody>
      </p:sp>
      <p:graphicFrame>
        <p:nvGraphicFramePr>
          <p:cNvPr id="4" name="Схема 3"/>
          <p:cNvGraphicFramePr/>
          <p:nvPr/>
        </p:nvGraphicFramePr>
        <p:xfrm>
          <a:off x="323528" y="1340768"/>
          <a:ext cx="763284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6926752" cy="5040559"/>
          </a:xfrm>
        </p:spPr>
        <p:txBody>
          <a:bodyPr/>
          <a:lstStyle/>
          <a:p>
            <a:endParaRPr lang="ru-RU" dirty="0"/>
          </a:p>
        </p:txBody>
      </p:sp>
      <p:sp>
        <p:nvSpPr>
          <p:cNvPr id="3" name="Текст 2"/>
          <p:cNvSpPr>
            <a:spLocks noGrp="1"/>
          </p:cNvSpPr>
          <p:nvPr>
            <p:ph type="body" idx="1"/>
          </p:nvPr>
        </p:nvSpPr>
        <p:spPr>
          <a:xfrm flipH="1">
            <a:off x="1043608" y="332656"/>
            <a:ext cx="1296144" cy="171400"/>
          </a:xfrm>
        </p:spPr>
        <p:txBody>
          <a:bodyPr>
            <a:normAutofit fontScale="25000" lnSpcReduction="20000"/>
          </a:bodyPr>
          <a:lstStyle/>
          <a:p>
            <a:endParaRPr lang="ru-RU" dirty="0"/>
          </a:p>
        </p:txBody>
      </p:sp>
      <p:pic>
        <p:nvPicPr>
          <p:cNvPr id="4" name="Рисунок 3" descr="устрица"/>
          <p:cNvPicPr/>
          <p:nvPr/>
        </p:nvPicPr>
        <p:blipFill>
          <a:blip r:embed="rId2" cstate="print"/>
          <a:srcRect/>
          <a:stretch>
            <a:fillRect/>
          </a:stretch>
        </p:blipFill>
        <p:spPr bwMode="auto">
          <a:xfrm>
            <a:off x="827584" y="908720"/>
            <a:ext cx="2592289"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7344816" cy="5040559"/>
          </a:xfrm>
        </p:spPr>
        <p:txBody>
          <a:bodyPr/>
          <a:lstStyle/>
          <a:p>
            <a:pPr algn="l"/>
            <a:r>
              <a:rPr lang="en-US" dirty="0" smtClean="0"/>
              <a:t> </a:t>
            </a:r>
            <a:r>
              <a:rPr lang="en-US" sz="3200" dirty="0" smtClean="0"/>
              <a:t>Imagine that you were explorers and you have to choose only five things which are more useful and important for you. </a:t>
            </a:r>
            <a:br>
              <a:rPr lang="en-US" sz="3200" dirty="0" smtClean="0"/>
            </a:br>
            <a:r>
              <a:rPr lang="en-US" sz="3200" dirty="0" smtClean="0"/>
              <a:t>Begin a sentence: </a:t>
            </a:r>
            <a:br>
              <a:rPr lang="en-US" sz="3200" dirty="0" smtClean="0"/>
            </a:br>
            <a:r>
              <a:rPr lang="en-US" sz="3200" dirty="0" smtClean="0">
                <a:solidFill>
                  <a:srgbClr val="FF0000"/>
                </a:solidFill>
                <a:latin typeface="Batang" pitchFamily="18" charset="-127"/>
                <a:ea typeface="Batang" pitchFamily="18" charset="-127"/>
              </a:rPr>
              <a:t>If we were explorers, we would take …</a:t>
            </a:r>
            <a:r>
              <a:rPr lang="ru-RU" sz="3200" dirty="0" smtClean="0"/>
              <a:t/>
            </a:r>
            <a:br>
              <a:rPr lang="ru-RU" sz="3200" dirty="0" smtClean="0"/>
            </a:br>
            <a:endParaRPr lang="ru-RU" sz="3200" dirty="0"/>
          </a:p>
        </p:txBody>
      </p:sp>
      <p:sp>
        <p:nvSpPr>
          <p:cNvPr id="3" name="Текст 2"/>
          <p:cNvSpPr>
            <a:spLocks noGrp="1"/>
          </p:cNvSpPr>
          <p:nvPr>
            <p:ph type="body" idx="1"/>
          </p:nvPr>
        </p:nvSpPr>
        <p:spPr>
          <a:xfrm>
            <a:off x="395536" y="404665"/>
            <a:ext cx="7416824" cy="576063"/>
          </a:xfrm>
        </p:spPr>
        <p:txBody>
          <a:bodyPr>
            <a:normAutofit/>
          </a:bodyPr>
          <a:lstStyle/>
          <a:p>
            <a:pPr algn="ctr"/>
            <a:r>
              <a:rPr lang="en-US" sz="2800" dirty="0" smtClean="0"/>
              <a:t>SPEAKING</a:t>
            </a:r>
            <a:endParaRPr lang="ru-RU"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5"/>
            <a:ext cx="7416824" cy="3059168"/>
          </a:xfrm>
        </p:spPr>
        <p:txBody>
          <a:bodyPr>
            <a:normAutofit fontScale="90000"/>
          </a:bodyPr>
          <a:lstStyle/>
          <a:p>
            <a:pPr algn="l"/>
            <a:r>
              <a:rPr lang="en-US" dirty="0" smtClean="0">
                <a:solidFill>
                  <a:srgbClr val="FF0000"/>
                </a:solidFill>
              </a:rPr>
              <a:t>1.</a:t>
            </a:r>
            <a:r>
              <a:rPr lang="en-US" dirty="0" smtClean="0"/>
              <a:t>compass, </a:t>
            </a:r>
            <a:r>
              <a:rPr lang="en-US" dirty="0" smtClean="0">
                <a:solidFill>
                  <a:srgbClr val="FF0000"/>
                </a:solidFill>
              </a:rPr>
              <a:t>2.</a:t>
            </a:r>
            <a:r>
              <a:rPr lang="en-US" dirty="0" smtClean="0"/>
              <a:t>tools, </a:t>
            </a:r>
            <a:r>
              <a:rPr lang="en-US" dirty="0" smtClean="0">
                <a:solidFill>
                  <a:srgbClr val="FF0000"/>
                </a:solidFill>
              </a:rPr>
              <a:t>3.</a:t>
            </a:r>
            <a:r>
              <a:rPr lang="en-US" dirty="0" smtClean="0"/>
              <a:t>water, </a:t>
            </a:r>
            <a:r>
              <a:rPr lang="en-US" dirty="0" smtClean="0">
                <a:solidFill>
                  <a:srgbClr val="FF0000"/>
                </a:solidFill>
              </a:rPr>
              <a:t>4.</a:t>
            </a:r>
            <a:r>
              <a:rPr lang="en-US" dirty="0" smtClean="0"/>
              <a:t>food, </a:t>
            </a:r>
            <a:r>
              <a:rPr lang="en-US" dirty="0" smtClean="0">
                <a:solidFill>
                  <a:srgbClr val="FF0000"/>
                </a:solidFill>
              </a:rPr>
              <a:t>5.</a:t>
            </a:r>
            <a:r>
              <a:rPr lang="en-US" dirty="0" smtClean="0"/>
              <a:t>money, </a:t>
            </a:r>
            <a:r>
              <a:rPr lang="en-US" dirty="0" smtClean="0">
                <a:solidFill>
                  <a:srgbClr val="FF0000"/>
                </a:solidFill>
              </a:rPr>
              <a:t>6.</a:t>
            </a:r>
            <a:r>
              <a:rPr lang="en-US" dirty="0" smtClean="0"/>
              <a:t>fishing net, </a:t>
            </a:r>
            <a:r>
              <a:rPr lang="en-US" dirty="0" smtClean="0">
                <a:solidFill>
                  <a:srgbClr val="FF0000"/>
                </a:solidFill>
              </a:rPr>
              <a:t>7.</a:t>
            </a:r>
            <a:r>
              <a:rPr lang="en-US" dirty="0" smtClean="0"/>
              <a:t>books, </a:t>
            </a:r>
            <a:r>
              <a:rPr lang="en-US" dirty="0" smtClean="0">
                <a:solidFill>
                  <a:srgbClr val="FF0000"/>
                </a:solidFill>
              </a:rPr>
              <a:t>8.</a:t>
            </a:r>
            <a:r>
              <a:rPr lang="en-US" dirty="0" smtClean="0"/>
              <a:t>tobacco, </a:t>
            </a:r>
            <a:br>
              <a:rPr lang="en-US" dirty="0" smtClean="0"/>
            </a:br>
            <a:r>
              <a:rPr lang="en-US" dirty="0" smtClean="0">
                <a:solidFill>
                  <a:srgbClr val="FF0000"/>
                </a:solidFill>
              </a:rPr>
              <a:t>9.</a:t>
            </a:r>
            <a:r>
              <a:rPr lang="en-US" dirty="0" smtClean="0"/>
              <a:t>musical instruments, </a:t>
            </a:r>
            <a:r>
              <a:rPr lang="en-US" dirty="0" smtClean="0">
                <a:solidFill>
                  <a:srgbClr val="FF0000"/>
                </a:solidFill>
              </a:rPr>
              <a:t>10.</a:t>
            </a:r>
            <a:r>
              <a:rPr lang="en-US" dirty="0" smtClean="0"/>
              <a:t>money, </a:t>
            </a:r>
            <a:r>
              <a:rPr lang="en-US" dirty="0" smtClean="0">
                <a:solidFill>
                  <a:srgbClr val="FF0000"/>
                </a:solidFill>
              </a:rPr>
              <a:t>11.</a:t>
            </a:r>
            <a:r>
              <a:rPr lang="en-US" dirty="0" smtClean="0"/>
              <a:t> camera, </a:t>
            </a:r>
            <a:r>
              <a:rPr lang="en-US" dirty="0" smtClean="0">
                <a:solidFill>
                  <a:srgbClr val="FF0000"/>
                </a:solidFill>
              </a:rPr>
              <a:t>12.</a:t>
            </a:r>
            <a:r>
              <a:rPr lang="en-US" dirty="0" smtClean="0"/>
              <a:t>chocolate, </a:t>
            </a:r>
            <a:r>
              <a:rPr lang="en-US" dirty="0" smtClean="0">
                <a:solidFill>
                  <a:srgbClr val="FF0000"/>
                </a:solidFill>
              </a:rPr>
              <a:t>13.</a:t>
            </a:r>
            <a:r>
              <a:rPr lang="en-US" dirty="0" smtClean="0"/>
              <a:t>matches, </a:t>
            </a:r>
            <a:r>
              <a:rPr lang="en-US" dirty="0" smtClean="0">
                <a:solidFill>
                  <a:srgbClr val="FF0000"/>
                </a:solidFill>
              </a:rPr>
              <a:t>14.</a:t>
            </a:r>
            <a:r>
              <a:rPr lang="en-US" dirty="0" smtClean="0"/>
              <a:t>hat, </a:t>
            </a:r>
            <a:r>
              <a:rPr lang="en-US" dirty="0" smtClean="0">
                <a:solidFill>
                  <a:srgbClr val="FF0000"/>
                </a:solidFill>
              </a:rPr>
              <a:t>15.</a:t>
            </a:r>
            <a:r>
              <a:rPr lang="en-US" dirty="0" smtClean="0"/>
              <a:t>sun glasses, </a:t>
            </a:r>
            <a:r>
              <a:rPr lang="en-US" dirty="0" smtClean="0">
                <a:solidFill>
                  <a:srgbClr val="FF0000"/>
                </a:solidFill>
              </a:rPr>
              <a:t>16.</a:t>
            </a:r>
            <a:r>
              <a:rPr lang="en-US" dirty="0" smtClean="0"/>
              <a:t>phone, </a:t>
            </a:r>
            <a:r>
              <a:rPr lang="en-US" dirty="0" smtClean="0">
                <a:solidFill>
                  <a:srgbClr val="FF0000"/>
                </a:solidFill>
              </a:rPr>
              <a:t>17.</a:t>
            </a:r>
            <a:r>
              <a:rPr lang="en-US" dirty="0" smtClean="0"/>
              <a:t>computer</a:t>
            </a:r>
            <a:endParaRPr lang="ru-RU" dirty="0"/>
          </a:p>
        </p:txBody>
      </p:sp>
      <p:sp>
        <p:nvSpPr>
          <p:cNvPr id="3" name="Текст 2"/>
          <p:cNvSpPr>
            <a:spLocks noGrp="1"/>
          </p:cNvSpPr>
          <p:nvPr>
            <p:ph type="body" idx="1"/>
          </p:nvPr>
        </p:nvSpPr>
        <p:spPr>
          <a:xfrm>
            <a:off x="395536" y="188641"/>
            <a:ext cx="7416824" cy="720080"/>
          </a:xfrm>
        </p:spPr>
        <p:txBody>
          <a:bodyPr>
            <a:normAutofit/>
          </a:bodyPr>
          <a:lstStyle/>
          <a:p>
            <a:pPr algn="ctr"/>
            <a:r>
              <a:rPr lang="en-US" sz="3200" dirty="0" smtClean="0">
                <a:solidFill>
                  <a:srgbClr val="FF0000"/>
                </a:solidFill>
              </a:rPr>
              <a:t>LIST OF ITEMS</a:t>
            </a:r>
            <a:endParaRPr lang="ru-RU" sz="32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52736"/>
            <a:ext cx="7416824" cy="5040559"/>
          </a:xfrm>
        </p:spPr>
        <p:txBody>
          <a:bodyPr/>
          <a:lstStyle/>
          <a:p>
            <a:pPr algn="ctr"/>
            <a:r>
              <a:rPr lang="en-US" dirty="0" smtClean="0">
                <a:solidFill>
                  <a:schemeClr val="tx1"/>
                </a:solidFill>
                <a:latin typeface="+mn-lt"/>
              </a:rPr>
              <a:t/>
            </a:r>
            <a:br>
              <a:rPr lang="en-US" dirty="0" smtClean="0">
                <a:solidFill>
                  <a:schemeClr val="tx1"/>
                </a:solidFill>
                <a:latin typeface="+mn-lt"/>
              </a:rPr>
            </a:br>
            <a:r>
              <a:rPr lang="en-US" dirty="0" smtClean="0">
                <a:solidFill>
                  <a:schemeClr val="tx1"/>
                </a:solidFill>
                <a:latin typeface="+mn-lt"/>
              </a:rPr>
              <a:t>Write a composition: </a:t>
            </a:r>
            <a:br>
              <a:rPr lang="en-US" dirty="0" smtClean="0">
                <a:solidFill>
                  <a:schemeClr val="tx1"/>
                </a:solidFill>
                <a:latin typeface="+mn-lt"/>
              </a:rPr>
            </a:br>
            <a:r>
              <a:rPr lang="en-US" dirty="0" smtClean="0">
                <a:solidFill>
                  <a:schemeClr val="tx1"/>
                </a:solidFill>
                <a:latin typeface="+mn-lt"/>
              </a:rPr>
              <a:t/>
            </a:r>
            <a:br>
              <a:rPr lang="en-US" dirty="0" smtClean="0">
                <a:solidFill>
                  <a:schemeClr val="tx1"/>
                </a:solidFill>
                <a:latin typeface="+mn-lt"/>
              </a:rPr>
            </a:br>
            <a:r>
              <a:rPr lang="en-US" dirty="0" smtClean="0">
                <a:solidFill>
                  <a:schemeClr val="accent2">
                    <a:lumMod val="75000"/>
                  </a:schemeClr>
                </a:solidFill>
                <a:latin typeface="+mn-lt"/>
              </a:rPr>
              <a:t>“If you were a famous explorer, what would you explore?”</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Текст 2"/>
          <p:cNvSpPr>
            <a:spLocks noGrp="1"/>
          </p:cNvSpPr>
          <p:nvPr>
            <p:ph type="body" idx="1"/>
          </p:nvPr>
        </p:nvSpPr>
        <p:spPr>
          <a:xfrm>
            <a:off x="323528" y="260648"/>
            <a:ext cx="7416824" cy="576064"/>
          </a:xfrm>
        </p:spPr>
        <p:txBody>
          <a:bodyPr>
            <a:normAutofit lnSpcReduction="10000"/>
          </a:bodyPr>
          <a:lstStyle/>
          <a:p>
            <a:pPr algn="ctr"/>
            <a:endParaRPr lang="ru-RU" sz="32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08720"/>
            <a:ext cx="7776864" cy="5688631"/>
          </a:xfrm>
        </p:spPr>
        <p:txBody>
          <a:bodyPr>
            <a:noAutofit/>
          </a:bodyPr>
          <a:lstStyle/>
          <a:p>
            <a:pPr marL="228600" lvl="0" indent="-228600" algn="l"/>
            <a:r>
              <a:rPr lang="en-US" sz="1300" b="0" dirty="0" smtClean="0">
                <a:solidFill>
                  <a:schemeClr val="tx1"/>
                </a:solidFill>
                <a:latin typeface="Times New Roman" pitchFamily="18" charset="0"/>
                <a:cs typeface="Times New Roman" pitchFamily="18" charset="0"/>
              </a:rPr>
              <a:t>      1. The date on which Columbus Day is celebrated.</a:t>
            </a:r>
            <a:br>
              <a:rPr lang="en-US"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2. The American city where a great parade takes place on Columbus Day.</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3. That is what Columbus Day marks.</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4. The year when Columbus’ ships came to America.</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5. These Americans are especially enthusiastic on Columbus Day.</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6. The country where Columbus was born.</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7. The country Columbus worked for.</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8. The American city where the first celebration of Columbus Day took place.</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9. The American president who proclaimed every October 12 as Columbus Day in 1937.</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10. Most people in Columbus's days thought that the earth was of that form.</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11. Columbus was sure that our planet was of that form.</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12.  These caravels Columbus took to America.</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13. </a:t>
            </a:r>
            <a:r>
              <a:rPr lang="en-US" sz="1300" b="0" i="1" dirty="0" smtClean="0">
                <a:solidFill>
                  <a:schemeClr val="tx1"/>
                </a:solidFill>
                <a:latin typeface="Times New Roman" pitchFamily="18" charset="0"/>
                <a:cs typeface="Times New Roman" pitchFamily="18" charset="0"/>
              </a:rPr>
              <a:t>Replace the underlined word:</a:t>
            </a:r>
            <a:r>
              <a:rPr lang="en-US" sz="1300" b="0" dirty="0" smtClean="0">
                <a:solidFill>
                  <a:schemeClr val="tx1"/>
                </a:solidFill>
                <a:latin typeface="Times New Roman" pitchFamily="18" charset="0"/>
                <a:cs typeface="Times New Roman" pitchFamily="18" charset="0"/>
              </a:rPr>
              <a:t> After sailing 4000 miles he </a:t>
            </a:r>
            <a:r>
              <a:rPr lang="en-US" sz="1300" b="0" u="sng" dirty="0" smtClean="0">
                <a:solidFill>
                  <a:schemeClr val="tx1"/>
                </a:solidFill>
                <a:latin typeface="Times New Roman" pitchFamily="18" charset="0"/>
                <a:cs typeface="Times New Roman" pitchFamily="18" charset="0"/>
              </a:rPr>
              <a:t>got to</a:t>
            </a:r>
            <a:r>
              <a:rPr lang="en-US" sz="1300" b="0" dirty="0" smtClean="0">
                <a:solidFill>
                  <a:schemeClr val="tx1"/>
                </a:solidFill>
                <a:latin typeface="Times New Roman" pitchFamily="18" charset="0"/>
                <a:cs typeface="Times New Roman" pitchFamily="18" charset="0"/>
              </a:rPr>
              <a:t> some land.</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14. The name which was given to the discovered land.</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15. </a:t>
            </a:r>
            <a:r>
              <a:rPr lang="en-US" sz="1300" b="0" i="1" dirty="0" smtClean="0">
                <a:solidFill>
                  <a:schemeClr val="tx1"/>
                </a:solidFill>
                <a:latin typeface="Times New Roman" pitchFamily="18" charset="0"/>
                <a:cs typeface="Times New Roman" pitchFamily="18" charset="0"/>
              </a:rPr>
              <a:t>Replace the underlined word:</a:t>
            </a:r>
            <a:r>
              <a:rPr lang="en-US" sz="1300" b="0" dirty="0" smtClean="0">
                <a:solidFill>
                  <a:schemeClr val="tx1"/>
                </a:solidFill>
                <a:latin typeface="Times New Roman" pitchFamily="18" charset="0"/>
                <a:cs typeface="Times New Roman" pitchFamily="18" charset="0"/>
              </a:rPr>
              <a:t> Columbus' second voyage to America </a:t>
            </a:r>
            <a:r>
              <a:rPr lang="en-US" sz="1300" b="0" u="sng" dirty="0" smtClean="0">
                <a:solidFill>
                  <a:schemeClr val="tx1"/>
                </a:solidFill>
                <a:latin typeface="Times New Roman" pitchFamily="18" charset="0"/>
                <a:cs typeface="Times New Roman" pitchFamily="18" charset="0"/>
              </a:rPr>
              <a:t>happened</a:t>
            </a:r>
            <a:r>
              <a:rPr lang="en-US" sz="1300" b="0" dirty="0" smtClean="0">
                <a:solidFill>
                  <a:schemeClr val="tx1"/>
                </a:solidFill>
                <a:latin typeface="Times New Roman" pitchFamily="18" charset="0"/>
                <a:cs typeface="Times New Roman" pitchFamily="18" charset="0"/>
              </a:rPr>
              <a:t>  in 1493.</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16. </a:t>
            </a:r>
            <a:r>
              <a:rPr lang="en-US" sz="1300" b="0" i="1" dirty="0" smtClean="0">
                <a:solidFill>
                  <a:schemeClr val="tx1"/>
                </a:solidFill>
                <a:latin typeface="Times New Roman" pitchFamily="18" charset="0"/>
                <a:cs typeface="Times New Roman" pitchFamily="18" charset="0"/>
              </a:rPr>
              <a:t>Replace the underlined phrase:</a:t>
            </a:r>
            <a:r>
              <a:rPr lang="en-US" sz="1300" b="0" dirty="0" smtClean="0">
                <a:solidFill>
                  <a:schemeClr val="tx1"/>
                </a:solidFill>
                <a:latin typeface="Times New Roman" pitchFamily="18" charset="0"/>
                <a:cs typeface="Times New Roman" pitchFamily="18" charset="0"/>
              </a:rPr>
              <a:t> In the western hemisphere many places have been named </a:t>
            </a:r>
            <a:r>
              <a:rPr lang="en-US" sz="1300" b="0" u="sng" dirty="0" smtClean="0">
                <a:solidFill>
                  <a:schemeClr val="tx1"/>
                </a:solidFill>
                <a:latin typeface="Times New Roman" pitchFamily="18" charset="0"/>
                <a:cs typeface="Times New Roman" pitchFamily="18" charset="0"/>
              </a:rPr>
              <a:t>after him</a:t>
            </a:r>
            <a:r>
              <a:rPr lang="en-US" sz="1300" b="0" dirty="0" smtClean="0">
                <a:solidFill>
                  <a:schemeClr val="tx1"/>
                </a:solidFill>
                <a:latin typeface="Times New Roman" pitchFamily="18" charset="0"/>
                <a:cs typeface="Times New Roman" pitchFamily="18" charset="0"/>
              </a:rPr>
              <a:t>.</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17. </a:t>
            </a:r>
            <a:r>
              <a:rPr lang="en-US" sz="1300" b="0" i="1" dirty="0" smtClean="0">
                <a:solidFill>
                  <a:schemeClr val="tx1"/>
                </a:solidFill>
                <a:latin typeface="Times New Roman" pitchFamily="18" charset="0"/>
                <a:cs typeface="Times New Roman" pitchFamily="18" charset="0"/>
              </a:rPr>
              <a:t>Put in correct prepositions</a:t>
            </a:r>
            <a:r>
              <a:rPr lang="en-US" sz="1300" b="0" dirty="0" smtClean="0">
                <a:solidFill>
                  <a:schemeClr val="tx1"/>
                </a:solidFill>
                <a:latin typeface="Times New Roman" pitchFamily="18" charset="0"/>
                <a:cs typeface="Times New Roman" pitchFamily="18" charset="0"/>
              </a:rPr>
              <a:t>: Other explorers sailed … the Americas …  Columbus.</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18. They did not believe that beyond the Atlantic Ocean (to lie) India.</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19. </a:t>
            </a:r>
            <a:r>
              <a:rPr lang="en-US" sz="1300" b="0" i="1" dirty="0" smtClean="0">
                <a:solidFill>
                  <a:schemeClr val="tx1"/>
                </a:solidFill>
                <a:latin typeface="Times New Roman" pitchFamily="18" charset="0"/>
                <a:cs typeface="Times New Roman" pitchFamily="18" charset="0"/>
              </a:rPr>
              <a:t>Put the bold adjective into the correct degree form:</a:t>
            </a:r>
            <a:r>
              <a:rPr lang="en-US" sz="1300" b="0" dirty="0" smtClean="0">
                <a:solidFill>
                  <a:schemeClr val="tx1"/>
                </a:solidFill>
                <a:latin typeface="Times New Roman" pitchFamily="18" charset="0"/>
                <a:cs typeface="Times New Roman" pitchFamily="18" charset="0"/>
              </a:rPr>
              <a:t> Italian-Americans and Hispanic-Americans feel that Columbus is (close) to their hearts than to the hearts of other Americans.</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r>
              <a:rPr lang="en-US" sz="1300" b="0" dirty="0" smtClean="0">
                <a:solidFill>
                  <a:schemeClr val="tx1"/>
                </a:solidFill>
                <a:latin typeface="Times New Roman" pitchFamily="18" charset="0"/>
                <a:cs typeface="Times New Roman" pitchFamily="18" charset="0"/>
              </a:rPr>
              <a:t>20. </a:t>
            </a:r>
            <a:r>
              <a:rPr lang="en-US" sz="1300" b="0" i="1" dirty="0" smtClean="0">
                <a:solidFill>
                  <a:schemeClr val="tx1"/>
                </a:solidFill>
                <a:latin typeface="Times New Roman" pitchFamily="18" charset="0"/>
                <a:cs typeface="Times New Roman" pitchFamily="18" charset="0"/>
              </a:rPr>
              <a:t>Put the verb in brackets into the right tense form; </a:t>
            </a:r>
            <a:r>
              <a:rPr lang="en-US" sz="1300" b="0" dirty="0" smtClean="0">
                <a:solidFill>
                  <a:schemeClr val="tx1"/>
                </a:solidFill>
                <a:latin typeface="Times New Roman" pitchFamily="18" charset="0"/>
                <a:cs typeface="Times New Roman" pitchFamily="18" charset="0"/>
              </a:rPr>
              <a:t>This year it (to be) on the 13th of October.</a:t>
            </a:r>
            <a:r>
              <a:rPr lang="ru-RU" sz="1300" b="0" dirty="0" smtClean="0">
                <a:solidFill>
                  <a:schemeClr val="tx1"/>
                </a:solidFill>
                <a:latin typeface="Times New Roman" pitchFamily="18" charset="0"/>
                <a:cs typeface="Times New Roman" pitchFamily="18" charset="0"/>
              </a:rPr>
              <a:t/>
            </a:r>
            <a:br>
              <a:rPr lang="ru-RU" sz="1300" b="0" dirty="0" smtClean="0">
                <a:solidFill>
                  <a:schemeClr val="tx1"/>
                </a:solidFill>
                <a:latin typeface="Times New Roman" pitchFamily="18" charset="0"/>
                <a:cs typeface="Times New Roman" pitchFamily="18" charset="0"/>
              </a:rPr>
            </a:br>
            <a:endParaRPr lang="ru-RU" sz="1300" b="0"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1066800" y="332657"/>
            <a:ext cx="6255488" cy="504056"/>
          </a:xfrm>
        </p:spPr>
        <p:txBody>
          <a:bodyPr/>
          <a:lstStyle/>
          <a:p>
            <a:pPr algn="ctr"/>
            <a:r>
              <a:rPr lang="en-US" dirty="0" smtClean="0">
                <a:solidFill>
                  <a:srgbClr val="FF0000"/>
                </a:solidFill>
              </a:rPr>
              <a:t>Test on the text “Columbus Day”</a:t>
            </a:r>
            <a:endParaRPr lang="ru-RU"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812816"/>
          </a:xfrm>
        </p:spPr>
        <p:txBody>
          <a:bodyPr>
            <a:noAutofit/>
          </a:bodyPr>
          <a:lstStyle/>
          <a:p>
            <a:pPr algn="ctr"/>
            <a:r>
              <a:rPr lang="en-US" sz="6000" dirty="0" smtClean="0">
                <a:solidFill>
                  <a:srgbClr val="FF0000"/>
                </a:solidFill>
              </a:rPr>
              <a:t>David Livingstone</a:t>
            </a:r>
            <a:endParaRPr lang="ru-RU" sz="6000" dirty="0">
              <a:solidFill>
                <a:srgbClr val="FF0000"/>
              </a:solidFill>
            </a:endParaRPr>
          </a:p>
        </p:txBody>
      </p:sp>
      <p:sp>
        <p:nvSpPr>
          <p:cNvPr id="3" name="Содержимое 2"/>
          <p:cNvSpPr>
            <a:spLocks noGrp="1"/>
          </p:cNvSpPr>
          <p:nvPr>
            <p:ph idx="1"/>
          </p:nvPr>
        </p:nvSpPr>
        <p:spPr>
          <a:xfrm>
            <a:off x="457200" y="2276872"/>
            <a:ext cx="7239000" cy="4178864"/>
          </a:xfrm>
        </p:spPr>
        <p:txBody>
          <a:bodyPr/>
          <a:lstStyle/>
          <a:p>
            <a:pPr>
              <a:buNone/>
            </a:pPr>
            <a:r>
              <a:rPr lang="en-US" sz="6000" b="1" smtClean="0"/>
              <a:t>“I`ll </a:t>
            </a:r>
            <a:r>
              <a:rPr lang="en-US" sz="6000" b="1" dirty="0" smtClean="0"/>
              <a:t>go anywhere as long as </a:t>
            </a:r>
            <a:r>
              <a:rPr lang="en-US" sz="6000" b="1" smtClean="0"/>
              <a:t>it`s forward”</a:t>
            </a:r>
            <a:endParaRPr lang="ru-RU"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96752"/>
            <a:ext cx="7632848" cy="5184575"/>
          </a:xfrm>
        </p:spPr>
        <p:txBody>
          <a:bodyPr>
            <a:normAutofit/>
          </a:bodyPr>
          <a:lstStyle/>
          <a:p>
            <a:pPr lvl="0" algn="l"/>
            <a:r>
              <a:rPr lang="en-US" sz="1600" b="0" dirty="0" smtClean="0">
                <a:solidFill>
                  <a:schemeClr val="tx1"/>
                </a:solidFill>
              </a:rPr>
              <a:t>1. The second Monday of October</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2. New York</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3. The coming of Columbus’s ship to America</a:t>
            </a:r>
            <a:br>
              <a:rPr lang="en-US" sz="1600" b="0" dirty="0" smtClean="0">
                <a:solidFill>
                  <a:schemeClr val="tx1"/>
                </a:solidFill>
              </a:rPr>
            </a:br>
            <a:r>
              <a:rPr lang="en-US" sz="1600" b="0" dirty="0" smtClean="0">
                <a:solidFill>
                  <a:schemeClr val="tx1"/>
                </a:solidFill>
              </a:rPr>
              <a:t>4. 1492</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5. Italian-Americans and Hispanic-Americans</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6. Italy</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7. Spain</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8. New York</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9. Franklin Roosevelt</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10. Flat</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11.  Round</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12. the Santa Maria, the Nina and the </a:t>
            </a:r>
            <a:r>
              <a:rPr lang="en-US" sz="1600" b="0" dirty="0" err="1" smtClean="0">
                <a:solidFill>
                  <a:schemeClr val="tx1"/>
                </a:solidFill>
              </a:rPr>
              <a:t>Pinta</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13. reached</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14. the New World</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15.  took place</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16. In his </a:t>
            </a:r>
            <a:r>
              <a:rPr lang="en-US" sz="1600" b="0" dirty="0" err="1" smtClean="0">
                <a:solidFill>
                  <a:schemeClr val="tx1"/>
                </a:solidFill>
              </a:rPr>
              <a:t>honour</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17.  For, after</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18. Lay</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19. Closer</a:t>
            </a:r>
            <a:r>
              <a:rPr lang="ru-RU" sz="1600" b="0" dirty="0" smtClean="0">
                <a:solidFill>
                  <a:schemeClr val="tx1"/>
                </a:solidFill>
              </a:rPr>
              <a:t/>
            </a:r>
            <a:br>
              <a:rPr lang="ru-RU" sz="1600" b="0" dirty="0" smtClean="0">
                <a:solidFill>
                  <a:schemeClr val="tx1"/>
                </a:solidFill>
              </a:rPr>
            </a:br>
            <a:r>
              <a:rPr lang="en-US" sz="1600" b="0" dirty="0" smtClean="0">
                <a:solidFill>
                  <a:schemeClr val="tx1"/>
                </a:solidFill>
              </a:rPr>
              <a:t>20. Has been</a:t>
            </a:r>
            <a:r>
              <a:rPr lang="ru-RU" sz="1200" b="0" dirty="0" smtClean="0">
                <a:solidFill>
                  <a:schemeClr val="tx1"/>
                </a:solidFill>
              </a:rPr>
              <a:t/>
            </a:r>
            <a:br>
              <a:rPr lang="ru-RU" sz="1200" b="0" dirty="0" smtClean="0">
                <a:solidFill>
                  <a:schemeClr val="tx1"/>
                </a:solidFill>
              </a:rPr>
            </a:br>
            <a:endParaRPr lang="ru-RU" sz="1200" b="0"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xfrm>
            <a:off x="251520" y="476673"/>
            <a:ext cx="7704856" cy="576064"/>
          </a:xfrm>
        </p:spPr>
        <p:txBody>
          <a:bodyPr/>
          <a:lstStyle/>
          <a:p>
            <a:pPr algn="ctr"/>
            <a:r>
              <a:rPr lang="en-US" dirty="0" smtClean="0">
                <a:solidFill>
                  <a:srgbClr val="FF0000"/>
                </a:solidFill>
              </a:rPr>
              <a:t>Keys to the test on the text “Columbus Day’</a:t>
            </a:r>
            <a:endParaRPr lang="ru-RU"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96752"/>
            <a:ext cx="6998760" cy="4608511"/>
          </a:xfrm>
        </p:spPr>
        <p:txBody>
          <a:bodyPr>
            <a:noAutofit/>
          </a:bodyPr>
          <a:lstStyle/>
          <a:p>
            <a:pPr algn="ctr"/>
            <a:r>
              <a:rPr lang="en-US" sz="3600" dirty="0" smtClean="0">
                <a:solidFill>
                  <a:schemeClr val="tx1"/>
                </a:solidFill>
              </a:rPr>
              <a:t>- If you have 10-14 right answers, you get</a:t>
            </a:r>
            <a:br>
              <a:rPr lang="en-US" sz="3600" dirty="0" smtClean="0">
                <a:solidFill>
                  <a:schemeClr val="tx1"/>
                </a:solidFill>
              </a:rPr>
            </a:br>
            <a:r>
              <a:rPr lang="en-US" sz="3600" dirty="0" smtClean="0">
                <a:solidFill>
                  <a:schemeClr val="tx1"/>
                </a:solidFill>
              </a:rPr>
              <a:t>“3” (a satisfactory mark).</a:t>
            </a:r>
            <a:br>
              <a:rPr lang="en-US" sz="3600" dirty="0" smtClean="0">
                <a:solidFill>
                  <a:schemeClr val="tx1"/>
                </a:solidFill>
              </a:rPr>
            </a:br>
            <a:r>
              <a:rPr lang="en-US" sz="3600" dirty="0" smtClean="0">
                <a:solidFill>
                  <a:schemeClr val="tx1"/>
                </a:solidFill>
              </a:rPr>
              <a:t>- If you have 15-17 right answers, you get </a:t>
            </a:r>
            <a:br>
              <a:rPr lang="en-US" sz="3600" dirty="0" smtClean="0">
                <a:solidFill>
                  <a:schemeClr val="tx1"/>
                </a:solidFill>
              </a:rPr>
            </a:br>
            <a:r>
              <a:rPr lang="en-US" sz="3600" dirty="0" smtClean="0">
                <a:solidFill>
                  <a:schemeClr val="tx1"/>
                </a:solidFill>
              </a:rPr>
              <a:t>“4” (a good mark).</a:t>
            </a:r>
            <a:br>
              <a:rPr lang="en-US" sz="3600" dirty="0" smtClean="0">
                <a:solidFill>
                  <a:schemeClr val="tx1"/>
                </a:solidFill>
              </a:rPr>
            </a:br>
            <a:r>
              <a:rPr lang="en-US" sz="3600" dirty="0" smtClean="0">
                <a:solidFill>
                  <a:schemeClr val="tx1"/>
                </a:solidFill>
              </a:rPr>
              <a:t>- If you have 18-20 right answers, you get </a:t>
            </a:r>
            <a:br>
              <a:rPr lang="en-US" sz="3600" dirty="0" smtClean="0">
                <a:solidFill>
                  <a:schemeClr val="tx1"/>
                </a:solidFill>
              </a:rPr>
            </a:br>
            <a:r>
              <a:rPr lang="en-US" sz="3600" dirty="0" smtClean="0">
                <a:solidFill>
                  <a:schemeClr val="tx1"/>
                </a:solidFill>
              </a:rPr>
              <a:t>“5” (an excellent mark).</a:t>
            </a:r>
            <a:br>
              <a:rPr lang="en-US" sz="3600" dirty="0" smtClean="0">
                <a:solidFill>
                  <a:schemeClr val="tx1"/>
                </a:solidFill>
              </a:rPr>
            </a:br>
            <a:endParaRPr lang="ru-RU" sz="3600" dirty="0">
              <a:solidFill>
                <a:schemeClr val="tx1"/>
              </a:solidFill>
            </a:endParaRPr>
          </a:p>
        </p:txBody>
      </p:sp>
      <p:sp>
        <p:nvSpPr>
          <p:cNvPr id="3" name="Текст 2"/>
          <p:cNvSpPr>
            <a:spLocks noGrp="1"/>
          </p:cNvSpPr>
          <p:nvPr>
            <p:ph type="body" idx="1"/>
          </p:nvPr>
        </p:nvSpPr>
        <p:spPr>
          <a:xfrm>
            <a:off x="251520" y="476673"/>
            <a:ext cx="7070768" cy="576064"/>
          </a:xfrm>
        </p:spPr>
        <p:txBody>
          <a:bodyPr>
            <a:noAutofit/>
          </a:bodyPr>
          <a:lstStyle/>
          <a:p>
            <a:pPr algn="ctr"/>
            <a:r>
              <a:rPr lang="en-US" sz="3600" cap="all" dirty="0" smtClean="0">
                <a:solidFill>
                  <a:srgbClr val="FF0000"/>
                </a:solidFill>
              </a:rPr>
              <a:t>Test evaluation</a:t>
            </a:r>
            <a:endParaRPr lang="ru-RU" sz="3600" cap="all"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60688"/>
          </a:xfrm>
        </p:spPr>
        <p:txBody>
          <a:bodyPr>
            <a:noAutofit/>
          </a:bodyPr>
          <a:lstStyle/>
          <a:p>
            <a:pPr algn="ctr"/>
            <a:r>
              <a:rPr lang="en-US" sz="4400" dirty="0" smtClean="0">
                <a:solidFill>
                  <a:srgbClr val="FF0000"/>
                </a:solidFill>
              </a:rPr>
              <a:t>WORDS</a:t>
            </a:r>
            <a:endParaRPr lang="ru-RU" sz="4400" dirty="0">
              <a:solidFill>
                <a:srgbClr val="FF0000"/>
              </a:solidFill>
            </a:endParaRPr>
          </a:p>
        </p:txBody>
      </p:sp>
      <p:sp>
        <p:nvSpPr>
          <p:cNvPr id="3" name="Содержимое 2"/>
          <p:cNvSpPr>
            <a:spLocks noGrp="1"/>
          </p:cNvSpPr>
          <p:nvPr>
            <p:ph idx="1"/>
          </p:nvPr>
        </p:nvSpPr>
        <p:spPr>
          <a:xfrm>
            <a:off x="457200" y="1124744"/>
            <a:ext cx="7239000" cy="5330992"/>
          </a:xfrm>
        </p:spPr>
        <p:txBody>
          <a:bodyPr>
            <a:normAutofit/>
          </a:bodyPr>
          <a:lstStyle/>
          <a:p>
            <a:r>
              <a:rPr lang="en-US" sz="4400" dirty="0" smtClean="0"/>
              <a:t>TO EXPLORE</a:t>
            </a:r>
          </a:p>
          <a:p>
            <a:r>
              <a:rPr lang="en-US" sz="4400" dirty="0" smtClean="0"/>
              <a:t>AN EXPLORER</a:t>
            </a:r>
          </a:p>
          <a:p>
            <a:r>
              <a:rPr lang="en-US" sz="4400" dirty="0" smtClean="0"/>
              <a:t>A ROUTE</a:t>
            </a:r>
          </a:p>
          <a:p>
            <a:r>
              <a:rPr lang="en-US" sz="4400" dirty="0" smtClean="0"/>
              <a:t>A VOYAGE</a:t>
            </a:r>
          </a:p>
          <a:p>
            <a:r>
              <a:rPr lang="en-US" sz="4400" dirty="0" smtClean="0"/>
              <a:t>TO DISCOVER</a:t>
            </a:r>
          </a:p>
          <a:p>
            <a:r>
              <a:rPr lang="en-US" sz="4400" dirty="0" smtClean="0"/>
              <a:t>A DISCOVERY</a:t>
            </a:r>
            <a:endParaRPr lang="ru-RU" sz="4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VOCABULARY</a:t>
            </a:r>
            <a:endParaRPr lang="ru-RU" dirty="0"/>
          </a:p>
        </p:txBody>
      </p:sp>
      <p:graphicFrame>
        <p:nvGraphicFramePr>
          <p:cNvPr id="4" name="Содержимое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5" name="Содержимое 4"/>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Fill in the blanks using the previous words</a:t>
            </a:r>
            <a:endParaRPr lang="ru-RU" dirty="0"/>
          </a:p>
        </p:txBody>
      </p:sp>
      <p:sp>
        <p:nvSpPr>
          <p:cNvPr id="3" name="Содержимое 2"/>
          <p:cNvSpPr>
            <a:spLocks noGrp="1"/>
          </p:cNvSpPr>
          <p:nvPr>
            <p:ph idx="1"/>
          </p:nvPr>
        </p:nvSpPr>
        <p:spPr/>
        <p:txBody>
          <a:bodyPr/>
          <a:lstStyle/>
          <a:p>
            <a:pPr lvl="0"/>
            <a:r>
              <a:rPr lang="en-US" dirty="0" smtClean="0"/>
              <a:t>The first travelers were ____ who went on trips to find wealth, fame or something else.</a:t>
            </a:r>
            <a:endParaRPr lang="ru-RU" dirty="0" smtClean="0"/>
          </a:p>
          <a:p>
            <a:pPr lvl="0"/>
            <a:r>
              <a:rPr lang="en-US" dirty="0" smtClean="0"/>
              <a:t>He made some ____ to the New World.</a:t>
            </a:r>
            <a:endParaRPr lang="ru-RU" dirty="0" smtClean="0"/>
          </a:p>
          <a:p>
            <a:pPr lvl="0"/>
            <a:r>
              <a:rPr lang="en-US" dirty="0" smtClean="0"/>
              <a:t>James Hudson was a naturalist and he wanted _____and ____ new plants and animals.</a:t>
            </a:r>
            <a:endParaRPr lang="ru-RU" dirty="0" smtClean="0"/>
          </a:p>
          <a:p>
            <a:pPr lvl="0"/>
            <a:r>
              <a:rPr lang="en-US" dirty="0" smtClean="0"/>
              <a:t>The Silk Road was an important ____ to China.</a:t>
            </a:r>
            <a:endParaRPr lang="ru-RU" dirty="0" smtClean="0"/>
          </a:p>
          <a:p>
            <a:pPr lvl="0"/>
            <a:r>
              <a:rPr lang="en-US" dirty="0" smtClean="0"/>
              <a:t>The _____ of America changed the history and the geography of the world.</a:t>
            </a:r>
            <a:endParaRPr lang="ru-RU"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980728"/>
            <a:ext cx="7242048" cy="3960440"/>
          </a:xfrm>
        </p:spPr>
        <p:txBody>
          <a:bodyPr>
            <a:normAutofit/>
          </a:bodyPr>
          <a:lstStyle/>
          <a:p>
            <a:pPr algn="ctr"/>
            <a:r>
              <a:rPr lang="en-US" sz="3600" dirty="0" smtClean="0">
                <a:solidFill>
                  <a:srgbClr val="FF0000"/>
                </a:solidFill>
              </a:rPr>
              <a:t>Do you know who they are?</a:t>
            </a:r>
            <a:r>
              <a:rPr lang="en-US" sz="3600" dirty="0" smtClean="0"/>
              <a:t/>
            </a:r>
            <a:br>
              <a:rPr lang="en-US" sz="3600" dirty="0" smtClean="0"/>
            </a:br>
            <a:r>
              <a:rPr lang="en-US" sz="3600" dirty="0" smtClean="0">
                <a:solidFill>
                  <a:srgbClr val="002060"/>
                </a:solidFill>
              </a:rPr>
              <a:t>1.</a:t>
            </a:r>
            <a:r>
              <a:rPr lang="en-US" sz="3600" dirty="0" smtClean="0"/>
              <a:t> </a:t>
            </a:r>
            <a:r>
              <a:rPr lang="en-US" sz="3600" dirty="0" smtClean="0">
                <a:solidFill>
                  <a:srgbClr val="00B0F0"/>
                </a:solidFill>
              </a:rPr>
              <a:t>Marco Polo       </a:t>
            </a:r>
            <a:br>
              <a:rPr lang="en-US" sz="3600" dirty="0" smtClean="0">
                <a:solidFill>
                  <a:srgbClr val="00B0F0"/>
                </a:solidFill>
              </a:rPr>
            </a:br>
            <a:r>
              <a:rPr lang="en-US" sz="3600" dirty="0" smtClean="0">
                <a:solidFill>
                  <a:srgbClr val="00B0F0"/>
                </a:solidFill>
              </a:rPr>
              <a:t>     </a:t>
            </a:r>
            <a:r>
              <a:rPr lang="en-US" sz="3600" dirty="0" smtClean="0">
                <a:solidFill>
                  <a:srgbClr val="002060"/>
                </a:solidFill>
              </a:rPr>
              <a:t>2.</a:t>
            </a:r>
            <a:r>
              <a:rPr lang="en-US" sz="3600" dirty="0" smtClean="0">
                <a:solidFill>
                  <a:srgbClr val="00B0F0"/>
                </a:solidFill>
              </a:rPr>
              <a:t>  James Cook             </a:t>
            </a:r>
            <a:r>
              <a:rPr lang="en-US" sz="3600" b="0" dirty="0" smtClean="0">
                <a:solidFill>
                  <a:srgbClr val="002060"/>
                </a:solidFill>
              </a:rPr>
              <a:t>3.</a:t>
            </a:r>
            <a:r>
              <a:rPr lang="en-US" sz="3600" dirty="0" smtClean="0">
                <a:solidFill>
                  <a:srgbClr val="00B0F0"/>
                </a:solidFill>
              </a:rPr>
              <a:t>Christopher Columbus                </a:t>
            </a:r>
            <a:r>
              <a:rPr lang="en-US" sz="3600" dirty="0" smtClean="0"/>
              <a:t/>
            </a:r>
            <a:br>
              <a:rPr lang="en-US" sz="3600" dirty="0" smtClean="0"/>
            </a:br>
            <a:r>
              <a:rPr lang="en-US" sz="3600" dirty="0" smtClean="0">
                <a:solidFill>
                  <a:srgbClr val="002060"/>
                </a:solidFill>
              </a:rPr>
              <a:t>4.</a:t>
            </a:r>
            <a:r>
              <a:rPr lang="en-US" sz="3600" dirty="0" smtClean="0"/>
              <a:t> </a:t>
            </a:r>
            <a:r>
              <a:rPr lang="en-US" sz="3600" dirty="0" err="1" smtClean="0">
                <a:solidFill>
                  <a:srgbClr val="00B0F0"/>
                </a:solidFill>
              </a:rPr>
              <a:t>ferdinand</a:t>
            </a:r>
            <a:r>
              <a:rPr lang="en-US" sz="3600" dirty="0" smtClean="0">
                <a:solidFill>
                  <a:srgbClr val="00B0F0"/>
                </a:solidFill>
              </a:rPr>
              <a:t>  Magellan               </a:t>
            </a:r>
            <a:r>
              <a:rPr lang="en-US" sz="3600" dirty="0" smtClean="0">
                <a:solidFill>
                  <a:srgbClr val="002060"/>
                </a:solidFill>
              </a:rPr>
              <a:t>5.</a:t>
            </a:r>
            <a:r>
              <a:rPr lang="en-US" sz="3600" dirty="0" smtClean="0">
                <a:solidFill>
                  <a:srgbClr val="00B0F0"/>
                </a:solidFill>
              </a:rPr>
              <a:t>  John Speke</a:t>
            </a:r>
            <a:r>
              <a:rPr lang="ru-RU" sz="2200" dirty="0" smtClean="0"/>
              <a:t/>
            </a:r>
            <a:br>
              <a:rPr lang="ru-RU" sz="2200" dirty="0" smtClean="0"/>
            </a:br>
            <a:endParaRPr lang="ru-RU" sz="2200" dirty="0"/>
          </a:p>
        </p:txBody>
      </p:sp>
      <p:sp>
        <p:nvSpPr>
          <p:cNvPr id="6" name="Содержимое 5"/>
          <p:cNvSpPr>
            <a:spLocks noGrp="1"/>
          </p:cNvSpPr>
          <p:nvPr>
            <p:ph sz="half" idx="1"/>
          </p:nvPr>
        </p:nvSpPr>
        <p:spPr>
          <a:xfrm>
            <a:off x="467544" y="5301208"/>
            <a:ext cx="72008" cy="752947"/>
          </a:xfrm>
        </p:spPr>
        <p:txBody>
          <a:bodyPr/>
          <a:lstStyle/>
          <a:p>
            <a:endParaRPr lang="ru-RU" dirty="0"/>
          </a:p>
        </p:txBody>
      </p:sp>
      <p:sp>
        <p:nvSpPr>
          <p:cNvPr id="7" name="Содержимое 6"/>
          <p:cNvSpPr>
            <a:spLocks noGrp="1"/>
          </p:cNvSpPr>
          <p:nvPr>
            <p:ph sz="half" idx="2"/>
          </p:nvPr>
        </p:nvSpPr>
        <p:spPr>
          <a:xfrm>
            <a:off x="6084168" y="5445224"/>
            <a:ext cx="72008" cy="680939"/>
          </a:xfrm>
        </p:spPr>
        <p:txBody>
          <a:bodyPr/>
          <a:lstStyle/>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graphicFrame>
        <p:nvGraphicFramePr>
          <p:cNvPr id="4" name="Схема 3"/>
          <p:cNvGraphicFramePr/>
          <p:nvPr/>
        </p:nvGraphicFramePr>
        <p:xfrm>
          <a:off x="467544" y="188640"/>
          <a:ext cx="756084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915816" y="3068960"/>
            <a:ext cx="2736304" cy="1200329"/>
          </a:xfrm>
          <a:prstGeom prst="rect">
            <a:avLst/>
          </a:prstGeom>
          <a:noFill/>
        </p:spPr>
        <p:txBody>
          <a:bodyPr wrap="square" rtlCol="0">
            <a:spAutoFit/>
          </a:bodyPr>
          <a:lstStyle/>
          <a:p>
            <a:pPr algn="ctr"/>
            <a:r>
              <a:rPr lang="en-US" sz="3600" dirty="0" smtClean="0">
                <a:solidFill>
                  <a:srgbClr val="C00000"/>
                </a:solidFill>
              </a:rPr>
              <a:t>FAMOUS EXPLORERS</a:t>
            </a:r>
            <a:endParaRPr lang="ru-RU" sz="3600"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graphicFrame>
        <p:nvGraphicFramePr>
          <p:cNvPr id="4" name="Схема 3"/>
          <p:cNvGraphicFramePr/>
          <p:nvPr/>
        </p:nvGraphicFramePr>
        <p:xfrm>
          <a:off x="251520" y="404664"/>
          <a:ext cx="770485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rot="10800000" flipV="1">
            <a:off x="2843808" y="3447873"/>
            <a:ext cx="2664296" cy="461665"/>
          </a:xfrm>
          <a:prstGeom prst="rect">
            <a:avLst/>
          </a:prstGeom>
          <a:noFill/>
        </p:spPr>
        <p:txBody>
          <a:bodyPr wrap="square" rtlCol="0">
            <a:spAutoFit/>
          </a:bodyPr>
          <a:lstStyle/>
          <a:p>
            <a:pPr algn="ctr"/>
            <a:r>
              <a:rPr lang="en-US" sz="2400" dirty="0" smtClean="0"/>
              <a:t>Check yourself</a:t>
            </a:r>
            <a:endParaRPr lang="ru-RU"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241</TotalTime>
  <Words>378</Words>
  <Application>Microsoft Office PowerPoint</Application>
  <PresentationFormat>Экран (4:3)</PresentationFormat>
  <Paragraphs>67</Paragraphs>
  <Slides>21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Изящная</vt:lpstr>
      <vt:lpstr>Слайд</vt:lpstr>
      <vt:lpstr>Travelling (Revision) </vt:lpstr>
      <vt:lpstr>David Livingstone</vt:lpstr>
      <vt:lpstr>WORDS</vt:lpstr>
      <vt:lpstr>VOCABULARY</vt:lpstr>
      <vt:lpstr>Презентация PowerPoint</vt:lpstr>
      <vt:lpstr>Fill in the blanks using the previous words</vt:lpstr>
      <vt:lpstr>Do you know who they are? 1. Marco Polo             2.  James Cook             3.Christopher Columbus                 4. ferdinand  Magellan               5.  John Speke </vt:lpstr>
      <vt:lpstr>Презентация PowerPoint</vt:lpstr>
      <vt:lpstr>Презентация PowerPoint</vt:lpstr>
      <vt:lpstr>Презентация PowerPoint</vt:lpstr>
      <vt:lpstr>Презентация PowerPoint</vt:lpstr>
      <vt:lpstr>In fourteen hundred ninety-two Columbus sailed the ocean blue. He had three ships and left from Spain; He sailed through sunshine, wind and rain. He sailed by night; he sailed by day He used the stars to find his way. A compass also helped him know How to find the way to go. Ninety sailors were on board; Some men were worked while others snored. Then the workers went to sleep; And others watched the ocean deep. Day after day they looked for land; They dreamed of trees and rocks and sand. October 12 their dream came true, You never saw a happier crew! “Indians! Indians!” Columbus cried; His heart was filled with joyful pride. But “India” the land was not; it was the Bahamas, and it was hot. The Arakawa natives were very nice; They gave the sailors food and spice. Columbus sailed on to find some gold To  bring back home, as he`d been told. He made the trip again and again. Trading gold to bring to Spain. The first American? No, not quite, But Columbus was brave and he was bright. </vt:lpstr>
      <vt:lpstr>Презентация PowerPoint</vt:lpstr>
      <vt:lpstr>Презентация PowerPoint</vt:lpstr>
      <vt:lpstr>Презентация PowerPoint</vt:lpstr>
      <vt:lpstr> Imagine that you were explorers and you have to choose only five things which are more useful and important for you.  Begin a sentence:  If we were explorers, we would take … </vt:lpstr>
      <vt:lpstr>1.compass, 2.tools, 3.water, 4.food, 5.money, 6.fishing net, 7.books, 8.tobacco,  9.musical instruments, 10.money, 11. camera, 12.chocolate, 13.matches, 14.hat, 15.sun glasses, 16.phone, 17.computer</vt:lpstr>
      <vt:lpstr> Write a composition:   “If you were a famous explorer, what would you explore?” </vt:lpstr>
      <vt:lpstr>      1. The date on which Columbus Day is celebrated. 2. The American city where a great parade takes place on Columbus Day. 3. That is what Columbus Day marks. 4. The year when Columbus’ ships came to America. 5. These Americans are especially enthusiastic on Columbus Day. 6. The country where Columbus was born. 7. The country Columbus worked for. 8. The American city where the first celebration of Columbus Day took place. 9. The American president who proclaimed every October 12 as Columbus Day in 1937. 10. Most people in Columbus's days thought that the earth was of that form. 11. Columbus was sure that our planet was of that form. 12.  These caravels Columbus took to America. 13. Replace the underlined word: After sailing 4000 miles he got to some land. 14. The name which was given to the discovered land. 15. Replace the underlined word: Columbus' second voyage to America happened  in 1493. 16. Replace the underlined phrase: In the western hemisphere many places have been named after him. 17. Put in correct prepositions: Other explorers sailed … the Americas …  Columbus. 18. They did not believe that beyond the Atlantic Ocean (to lie) India. 19. Put the bold adjective into the correct degree form: Italian-Americans and Hispanic-Americans feel that Columbus is (close) to their hearts than to the hearts of other Americans. 20. Put the verb in brackets into the right tense form; This year it (to be) on the 13th of October. </vt:lpstr>
      <vt:lpstr>1. The second Monday of October 2. New York 3. The coming of Columbus’s ship to America 4. 1492 5. Italian-Americans and Hispanic-Americans 6. Italy 7. Spain 8. New York 9. Franklin Roosevelt 10. Flat 11.  Round 12. the Santa Maria, the Nina and the Pinta 13. reached 14. the New World 15.  took place 16. In his honour 17.  For, after 18. Lay 19. Closer 20. Has been </vt:lpstr>
      <vt:lpstr>- If you have 10-14 right answers, you get “3” (a satisfactory mark). - If you have 15-17 right answers, you get  “4” (a good mark). - If you have 18-20 right answers, you get  “5” (an excellent mark).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explorers</dc:title>
  <dc:creator>USER</dc:creator>
  <cp:lastModifiedBy>отморозок</cp:lastModifiedBy>
  <cp:revision>25</cp:revision>
  <dcterms:created xsi:type="dcterms:W3CDTF">2014-10-11T15:24:40Z</dcterms:created>
  <dcterms:modified xsi:type="dcterms:W3CDTF">2014-10-20T07:20:28Z</dcterms:modified>
</cp:coreProperties>
</file>