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3" r:id="rId4"/>
    <p:sldId id="261" r:id="rId5"/>
    <p:sldId id="264" r:id="rId6"/>
    <p:sldId id="259" r:id="rId7"/>
    <p:sldId id="265" r:id="rId8"/>
    <p:sldId id="266" r:id="rId9"/>
    <p:sldId id="267" r:id="rId10"/>
    <p:sldId id="257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DEE"/>
    <a:srgbClr val="92E9F2"/>
    <a:srgbClr val="FFFF69"/>
    <a:srgbClr val="3399FF"/>
    <a:srgbClr val="E89918"/>
    <a:srgbClr val="A2B2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117" autoAdjust="0"/>
    <p:restoredTop sz="94660"/>
  </p:normalViewPr>
  <p:slideViewPr>
    <p:cSldViewPr>
      <p:cViewPr varScale="1">
        <p:scale>
          <a:sx n="77" d="100"/>
          <a:sy n="77" d="100"/>
        </p:scale>
        <p:origin x="-13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1EB351D-E10A-454A-B2CA-1569B0190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8A395F-6C05-463C-828F-9FF5171B6D43}" type="slidenum">
              <a:rPr lang="ru-RU"/>
              <a:pPr/>
              <a:t>3</a:t>
            </a:fld>
            <a:endParaRPr lang="ru-RU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ru-RU" dirty="0" smtClean="0"/>
              <a:t>В первом отборочном туре принимают участие все желающие. В отборочном туре 3 вопроса. Тот, кто первым отвечает на вопрос правильно, становится игроком основной части игры (т.е.входит в состав первой тройки игроков)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dirty="0" smtClean="0"/>
              <a:t>Ответ: кактус. Он содержит много влаги и умирающие от жажды путешественники цедили воду из его стеблей. При ответе важно, чтобы отвечающий дал подробный ответ, а не ответил одним словом. Это поможет в том случае, если правильный ответ дали сразу несколько учащихся.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dirty="0" smtClean="0"/>
              <a:t>Ответ: </a:t>
            </a:r>
            <a:r>
              <a:rPr lang="ru-RU" dirty="0" err="1" smtClean="0"/>
              <a:t>Иван-да-Марья</a:t>
            </a:r>
            <a:endParaRPr lang="ru-RU" dirty="0" smtClean="0"/>
          </a:p>
          <a:p>
            <a:pPr marL="228600" indent="-228600" eaLnBrk="1" hangingPunct="1">
              <a:buFontTx/>
              <a:buAutoNum type="arabicPeriod"/>
            </a:pPr>
            <a:endParaRPr lang="ru-RU" dirty="0" smtClean="0"/>
          </a:p>
          <a:p>
            <a:pPr marL="228600" indent="-228600" eaLnBrk="1" hangingPunct="1"/>
            <a:endParaRPr lang="ru-RU" dirty="0" smtClean="0"/>
          </a:p>
          <a:p>
            <a:pPr marL="228600" indent="-228600"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20F5F-BABA-4C6D-B0C7-9E682C082E35}" type="slidenum">
              <a:rPr lang="ru-RU"/>
              <a:pPr/>
              <a:t>5</a:t>
            </a:fld>
            <a:endParaRPr lang="ru-RU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жираф. Он легко дотянется до крыши двухэтажного дома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китовая акула. Весит как 14 легковых автомобилей, 14 тонн. А в длину достигает 15 метров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змеи и ящерицы. Они непрестанно, очень быстро высовывают и всовывают язык и таким образом «нюхают» землю и воздух.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7DF6E-90C0-455F-BA97-AE7C6CDE37DD}" type="slidenum">
              <a:rPr lang="ru-RU"/>
              <a:pPr/>
              <a:t>7</a:t>
            </a:fld>
            <a:endParaRPr 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жук-скарабей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речной ил.. Они месили речную грязь босыми ногами, пока она не становилась вязкой. Потом в нее добавляли солому и измельченные камыши, делая грязь более плотной. Из этой массы формировали кирпичи и сушили их на солнце, чтобы они стали твердыми.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сандалии. Их плели из тростника.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8B8B4-D8FC-40C3-A7C5-F94CF12A6D83}" type="slidenum">
              <a:rPr lang="ru-RU"/>
              <a:pPr/>
              <a:t>8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656A0-3605-44D8-901A-BC448BA3C7A9}" type="slidenum">
              <a:rPr lang="ru-RU"/>
              <a:pPr/>
              <a:t>9</a:t>
            </a:fld>
            <a:endParaRPr lang="ru-RU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181AC-780A-4608-A2F6-B663AB206B61}" type="slidenum">
              <a:rPr lang="ru-RU"/>
              <a:pPr/>
              <a:t>10</a:t>
            </a:fld>
            <a:endParaRPr lang="ru-RU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771E1-971E-4110-BE20-8FC89C618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1271C-6262-46EA-8B72-BB1737947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677D-55FD-41DD-824B-BAA47E11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D4098-1739-4B11-B8B3-3488EC5F0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B2416-7303-470A-99FE-5B96DB6E6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A0D10-0865-41FF-9DFC-6664306FD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CC0E1-1ED8-4D25-8F97-7FF52B37F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4194A-557B-4416-9B48-F457CFB64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DDA59-820F-43AA-ACAF-C2FDB82A5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54626-718D-4FA0-ADB3-9E014A175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54EBF-1620-4BE9-A502-1500BEFDB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FF853-8647-4A3E-89BB-C23187AEC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D961962-83D4-41A1-889A-D300482B7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audio" Target="../media/audio7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6.xml"/><Relationship Id="rId7" Type="http://schemas.openxmlformats.org/officeDocument/2006/relationships/slide" Target="slide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6.jpeg"/><Relationship Id="rId5" Type="http://schemas.openxmlformats.org/officeDocument/2006/relationships/slide" Target="slide10.xml"/><Relationship Id="rId10" Type="http://schemas.openxmlformats.org/officeDocument/2006/relationships/slide" Target="slide9.xml"/><Relationship Id="rId4" Type="http://schemas.openxmlformats.org/officeDocument/2006/relationships/slide" Target="slide8.xml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jpeg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6.jpeg"/><Relationship Id="rId4" Type="http://schemas.openxmlformats.org/officeDocument/2006/relationships/audio" Target="../media/audio5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7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7.jpeg"/><Relationship Id="rId4" Type="http://schemas.openxmlformats.org/officeDocument/2006/relationships/audio" Target="../media/audio6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field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1447800"/>
            <a:ext cx="548640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6" descr="Pole_Chudes_2008_02_04_10_06_15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DCDCDC"/>
              </a:clrFrom>
              <a:clrTo>
                <a:srgbClr val="DCDCD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2895600"/>
            <a:ext cx="243046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300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1296" name="Text Box 37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5160" name="AutoShape 40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 документе трехсотлетней давности говорится: «Стоимость одной </a:t>
            </a:r>
          </a:p>
          <a:p>
            <a:pPr algn="ctr"/>
            <a:r>
              <a:rPr lang="ru-RU" sz="2000"/>
              <a:t>луковицы этого цветка такова: баржа с зерном, два вола и две</a:t>
            </a:r>
          </a:p>
          <a:p>
            <a:pPr algn="ctr"/>
            <a:r>
              <a:rPr lang="ru-RU" sz="2000"/>
              <a:t> овцы, пять свиней, две бочки масла, тысяча фунтов сыра, четыре </a:t>
            </a:r>
          </a:p>
          <a:p>
            <a:pPr algn="ctr"/>
            <a:r>
              <a:rPr lang="ru-RU" sz="2000"/>
              <a:t>бочонка пива, два меха с вином, кровать, одежда и серебряная </a:t>
            </a:r>
          </a:p>
          <a:p>
            <a:pPr algn="ctr"/>
            <a:r>
              <a:rPr lang="ru-RU" sz="2000"/>
              <a:t>кружка». За одну луковицу какого растения давали такую цену?</a:t>
            </a:r>
          </a:p>
        </p:txBody>
      </p:sp>
      <p:sp>
        <p:nvSpPr>
          <p:cNvPr id="11300" name="Text Box 43"/>
          <p:cNvSpPr txBox="1">
            <a:spLocks noChangeArrowheads="1"/>
          </p:cNvSpPr>
          <p:nvPr/>
        </p:nvSpPr>
        <p:spPr bwMode="auto">
          <a:xfrm>
            <a:off x="76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Т</a:t>
            </a:r>
          </a:p>
        </p:txBody>
      </p:sp>
      <p:sp>
        <p:nvSpPr>
          <p:cNvPr id="11301" name="Text Box 44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Ю</a:t>
            </a:r>
          </a:p>
        </p:txBody>
      </p:sp>
      <p:sp>
        <p:nvSpPr>
          <p:cNvPr id="11302" name="Text Box 45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Л</a:t>
            </a:r>
          </a:p>
        </p:txBody>
      </p:sp>
      <p:sp>
        <p:nvSpPr>
          <p:cNvPr id="11303" name="Text Box 4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Ь</a:t>
            </a:r>
          </a:p>
        </p:txBody>
      </p:sp>
      <p:sp>
        <p:nvSpPr>
          <p:cNvPr id="11304" name="Text Box 47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П</a:t>
            </a:r>
          </a:p>
        </p:txBody>
      </p:sp>
      <p:sp>
        <p:nvSpPr>
          <p:cNvPr id="11305" name="Text Box 48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sp>
        <p:nvSpPr>
          <p:cNvPr id="11306" name="Text Box 49"/>
          <p:cNvSpPr txBox="1">
            <a:spLocks noChangeArrowheads="1"/>
          </p:cNvSpPr>
          <p:nvPr/>
        </p:nvSpPr>
        <p:spPr bwMode="auto">
          <a:xfrm>
            <a:off x="716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Н</a:t>
            </a: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>
            <a:off x="762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3" name="AutoShape 53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5174" name="AutoShape 54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5" name="AutoShape 55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5176" name="AutoShape 56"/>
          <p:cNvSpPr>
            <a:spLocks noChangeArrowheads="1"/>
          </p:cNvSpPr>
          <p:nvPr/>
        </p:nvSpPr>
        <p:spPr bwMode="auto">
          <a:xfrm>
            <a:off x="609600" y="441960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1828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9" name="Rectangle 59"/>
          <p:cNvSpPr>
            <a:spLocks noChangeArrowheads="1"/>
          </p:cNvSpPr>
          <p:nvPr/>
        </p:nvSpPr>
        <p:spPr bwMode="auto">
          <a:xfrm>
            <a:off x="2928926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0" name="Rectangle 60"/>
          <p:cNvSpPr>
            <a:spLocks noChangeArrowheads="1"/>
          </p:cNvSpPr>
          <p:nvPr/>
        </p:nvSpPr>
        <p:spPr bwMode="auto">
          <a:xfrm>
            <a:off x="4000496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1" name="Rectangle 61"/>
          <p:cNvSpPr>
            <a:spLocks noChangeArrowheads="1"/>
          </p:cNvSpPr>
          <p:nvPr/>
        </p:nvSpPr>
        <p:spPr bwMode="auto">
          <a:xfrm>
            <a:off x="5000628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2" name="Rectangle 62"/>
          <p:cNvSpPr>
            <a:spLocks noChangeArrowheads="1"/>
          </p:cNvSpPr>
          <p:nvPr/>
        </p:nvSpPr>
        <p:spPr bwMode="auto">
          <a:xfrm>
            <a:off x="6072198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3" name="Rectangle 63"/>
          <p:cNvSpPr>
            <a:spLocks noChangeArrowheads="1"/>
          </p:cNvSpPr>
          <p:nvPr/>
        </p:nvSpPr>
        <p:spPr bwMode="auto">
          <a:xfrm>
            <a:off x="7143768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5" name="AutoShape 65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6" name="AutoShape 66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Финал</a:t>
            </a:r>
          </a:p>
        </p:txBody>
      </p:sp>
      <p:pic>
        <p:nvPicPr>
          <p:cNvPr id="11320" name="Picture 67" descr="pole2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21" name="AutoShape 6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22" name="AutoShape 69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5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5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5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51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51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5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51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51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51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5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51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7" dur="2000" fill="hold"/>
                                        <p:tgtEl>
                                          <p:spTgt spid="51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5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2000" fill="hold"/>
                                        <p:tgtEl>
                                          <p:spTgt spid="51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3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2000" fill="hold"/>
                                        <p:tgtEl>
                                          <p:spTgt spid="51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000"/>
                            </p:stCondLst>
                            <p:childTnLst>
                              <p:par>
                                <p:cTn id="15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7" dur="30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0"/>
                            </p:stCondLst>
                            <p:childTnLst>
                              <p:par>
                                <p:cTn id="1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5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000" fill="hold"/>
                                        <p:tgtEl>
                                          <p:spTgt spid="51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7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51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5" dur="30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5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" dur="2000" fill="hold"/>
                                        <p:tgtEl>
                                          <p:spTgt spid="51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9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5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7" dur="2000" fill="hold"/>
                                        <p:tgtEl>
                                          <p:spTgt spid="51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000"/>
                            </p:stCondLst>
                            <p:childTnLst>
                              <p:par>
                                <p:cTn id="21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3" dur="30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3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0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5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51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1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51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5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51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54" dur="30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000"/>
                            </p:stCondLst>
                            <p:childTnLst>
                              <p:par>
                                <p:cTn id="2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3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2000" fill="hold"/>
                                        <p:tgtEl>
                                          <p:spTgt spid="51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4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2000" fill="hold"/>
                                        <p:tgtEl>
                                          <p:spTgt spid="51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5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5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2000" fill="hold"/>
                                        <p:tgtEl>
                                          <p:spTgt spid="5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6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5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2000" fill="hold"/>
                                        <p:tgtEl>
                                          <p:spTgt spid="51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7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5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2000" fill="hold"/>
                                        <p:tgtEl>
                                          <p:spTgt spid="51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8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5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000" fill="hold"/>
                                        <p:tgtEl>
                                          <p:spTgt spid="51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0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5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51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1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5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2000" fill="hold"/>
                                        <p:tgtEl>
                                          <p:spTgt spid="51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2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5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2000" fill="hold"/>
                                        <p:tgtEl>
                                          <p:spTgt spid="5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00"/>
                            </p:stCondLst>
                            <p:childTnLst>
                              <p:par>
                                <p:cTn id="365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3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5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2000" fill="hold"/>
                                        <p:tgtEl>
                                          <p:spTgt spid="51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7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78" dur="30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5000"/>
                            </p:stCondLst>
                            <p:childTnLst>
                              <p:par>
                                <p:cTn id="381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4"/>
                  </p:tgtEl>
                </p:cond>
              </p:nextCondLst>
            </p:seq>
            <p:seq concurrent="1" nextAc="seek">
              <p:cTn id="384" restart="whenNotActive" fill="hold" evtFilter="cancelBubble" nodeType="interactiveSeq">
                <p:stCondLst>
                  <p:cond evt="onClick" delay="0">
                    <p:tgtEl>
                      <p:spTgt spid="5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5" fill="hold">
                      <p:stCondLst>
                        <p:cond delay="0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8" dur="2000" fill="hold"/>
                                        <p:tgtEl>
                                          <p:spTgt spid="51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9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2000"/>
                            </p:stCondLst>
                            <p:childTnLst>
                              <p:par>
                                <p:cTn id="393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5"/>
                  </p:tgtEl>
                </p:cond>
              </p:nextCondLst>
            </p:seq>
            <p:seq concurrent="1" nextAc="seek">
              <p:cTn id="396" restart="whenNotActive" fill="hold" evtFilter="cancelBubble" nodeType="interactiveSeq">
                <p:stCondLst>
                  <p:cond evt="onClick" delay="0">
                    <p:tgtEl>
                      <p:spTgt spid="5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7" fill="hold">
                      <p:stCondLst>
                        <p:cond delay="0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0" dur="2000" fill="hold"/>
                                        <p:tgtEl>
                                          <p:spTgt spid="51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4" fill="hold">
                            <p:stCondLst>
                              <p:cond delay="2000"/>
                            </p:stCondLst>
                            <p:childTnLst>
                              <p:par>
                                <p:cTn id="405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06" dur="30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8" fill="hold">
                            <p:stCondLst>
                              <p:cond delay="5000"/>
                            </p:stCondLst>
                            <p:childTnLst>
                              <p:par>
                                <p:cTn id="40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5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8"/>
                  </p:tgtEl>
                </p:cond>
              </p:nextCondLst>
            </p:seq>
            <p:seq concurrent="1" nextAc="seek">
              <p:cTn id="412" restart="whenNotActive" fill="hold" evtFilter="cancelBubble" nodeType="interactiveSeq">
                <p:stCondLst>
                  <p:cond evt="onClick" delay="0">
                    <p:tgtEl>
                      <p:spTgt spid="5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3" fill="hold">
                      <p:stCondLst>
                        <p:cond delay="0"/>
                      </p:stCondLst>
                      <p:childTnLst>
                        <p:par>
                          <p:cTn id="414" fill="hold">
                            <p:stCondLst>
                              <p:cond delay="0"/>
                            </p:stCondLst>
                            <p:childTnLst>
                              <p:par>
                                <p:cTn id="4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6" dur="2000" fill="hold"/>
                                        <p:tgtEl>
                                          <p:spTgt spid="51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2000"/>
                            </p:stCondLst>
                            <p:childTnLst>
                              <p:par>
                                <p:cTn id="421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9"/>
                  </p:tgtEl>
                </p:cond>
              </p:nextCondLst>
            </p:seq>
            <p:seq concurrent="1" nextAc="seek">
              <p:cTn id="424" restart="whenNotActive" fill="hold" evtFilter="cancelBubble" nodeType="interactiveSeq">
                <p:stCondLst>
                  <p:cond evt="onClick" delay="0">
                    <p:tgtEl>
                      <p:spTgt spid="5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5" fill="hold">
                      <p:stCondLst>
                        <p:cond delay="0"/>
                      </p:stCondLst>
                      <p:childTnLst>
                        <p:par>
                          <p:cTn id="426" fill="hold">
                            <p:stCondLst>
                              <p:cond delay="0"/>
                            </p:stCondLst>
                            <p:childTnLst>
                              <p:par>
                                <p:cTn id="427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8" dur="20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0" dur="5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3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6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9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2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5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8" dur="5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5"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5146" grpId="0"/>
      <p:bldP spid="5147" grpId="0"/>
      <p:bldP spid="5148" grpId="0"/>
      <p:bldP spid="5150" grpId="0"/>
      <p:bldP spid="5151" grpId="0"/>
      <p:bldP spid="5152" grpId="0"/>
      <p:bldP spid="5153" grpId="0"/>
      <p:bldP spid="5154" grpId="0"/>
      <p:bldP spid="5155" grpId="0"/>
      <p:bldP spid="5158" grpId="0"/>
      <p:bldP spid="5159" grpId="0"/>
      <p:bldP spid="5160" grpId="0" animBg="1"/>
      <p:bldP spid="5171" grpId="0" animBg="1"/>
      <p:bldP spid="5171" grpId="1" animBg="1"/>
      <p:bldP spid="5173" grpId="0" animBg="1"/>
      <p:bldP spid="5173" grpId="1" animBg="1"/>
      <p:bldP spid="5173" grpId="2" animBg="1"/>
      <p:bldP spid="5173" grpId="3" animBg="1"/>
      <p:bldP spid="5173" grpId="4" animBg="1"/>
      <p:bldP spid="5173" grpId="5" animBg="1"/>
      <p:bldP spid="5173" grpId="6" animBg="1"/>
      <p:bldP spid="5173" grpId="7" animBg="1"/>
      <p:bldP spid="5173" grpId="8" animBg="1"/>
      <p:bldP spid="5173" grpId="9" animBg="1"/>
      <p:bldP spid="5173" grpId="10" animBg="1"/>
      <p:bldP spid="5173" grpId="11" animBg="1"/>
      <p:bldP spid="5173" grpId="12" animBg="1"/>
      <p:bldP spid="5173" grpId="13" animBg="1"/>
      <p:bldP spid="5173" grpId="14" animBg="1"/>
      <p:bldP spid="5173" grpId="15" animBg="1"/>
      <p:bldP spid="5173" grpId="16" animBg="1"/>
      <p:bldP spid="5173" grpId="17" animBg="1"/>
      <p:bldP spid="5173" grpId="18" animBg="1"/>
      <p:bldP spid="5173" grpId="19" animBg="1"/>
      <p:bldP spid="5173" grpId="20" animBg="1"/>
      <p:bldP spid="5173" grpId="21" animBg="1"/>
      <p:bldP spid="5173" grpId="22" animBg="1"/>
      <p:bldP spid="5173" grpId="23" animBg="1"/>
      <p:bldP spid="5173" grpId="24" animBg="1"/>
      <p:bldP spid="5173" grpId="25" animBg="1"/>
      <p:bldP spid="5173" grpId="26" animBg="1"/>
      <p:bldP spid="5173" grpId="27" animBg="1"/>
      <p:bldP spid="5173" grpId="28" animBg="1"/>
      <p:bldP spid="5173" grpId="29" animBg="1"/>
      <p:bldP spid="5173" grpId="30" animBg="1"/>
      <p:bldP spid="5173" grpId="31" animBg="1"/>
      <p:bldP spid="5173" grpId="32" animBg="1"/>
      <p:bldP spid="5173" grpId="33" animBg="1"/>
      <p:bldP spid="5173" grpId="34" animBg="1"/>
      <p:bldP spid="5173" grpId="35" animBg="1"/>
      <p:bldP spid="5173" grpId="36" animBg="1"/>
      <p:bldP spid="5173" grpId="37" animBg="1"/>
      <p:bldP spid="5173" grpId="38" animBg="1"/>
      <p:bldP spid="5173" grpId="39" animBg="1"/>
      <p:bldP spid="5173" grpId="40" animBg="1"/>
      <p:bldP spid="5173" grpId="41" animBg="1"/>
      <p:bldP spid="5173" grpId="42" animBg="1"/>
      <p:bldP spid="5173" grpId="43" animBg="1"/>
      <p:bldP spid="5173" grpId="44" animBg="1"/>
      <p:bldP spid="5173" grpId="45" animBg="1"/>
      <p:bldP spid="5173" grpId="46" animBg="1"/>
      <p:bldP spid="5173" grpId="47" animBg="1"/>
      <p:bldP spid="5173" grpId="48" animBg="1"/>
      <p:bldP spid="5173" grpId="49" animBg="1"/>
      <p:bldP spid="5174" grpId="0" animBg="1"/>
      <p:bldP spid="5174" grpId="1" animBg="1"/>
      <p:bldP spid="5174" grpId="2" animBg="1"/>
      <p:bldP spid="5174" grpId="3" animBg="1"/>
      <p:bldP spid="5175" grpId="0" animBg="1"/>
      <p:bldP spid="5175" grpId="1" animBg="1"/>
      <p:bldP spid="5175" grpId="2" animBg="1"/>
      <p:bldP spid="5175" grpId="3" animBg="1"/>
      <p:bldP spid="5175" grpId="4" animBg="1"/>
      <p:bldP spid="5175" grpId="5" animBg="1"/>
      <p:bldP spid="5176" grpId="0" animBg="1"/>
      <p:bldP spid="5176" grpId="1" animBg="1"/>
      <p:bldP spid="5176" grpId="2" animBg="1"/>
      <p:bldP spid="5176" grpId="3" animBg="1"/>
      <p:bldP spid="5178" grpId="0" animBg="1"/>
      <p:bldP spid="5178" grpId="1" animBg="1"/>
      <p:bldP spid="5179" grpId="0" animBg="1"/>
      <p:bldP spid="5179" grpId="1" animBg="1"/>
      <p:bldP spid="5180" grpId="0" animBg="1"/>
      <p:bldP spid="5180" grpId="1" animBg="1"/>
      <p:bldP spid="5181" grpId="0" animBg="1"/>
      <p:bldP spid="5181" grpId="1" animBg="1"/>
      <p:bldP spid="5182" grpId="0" animBg="1"/>
      <p:bldP spid="5182" grpId="1" animBg="1"/>
      <p:bldP spid="5183" grpId="0" animBg="1"/>
      <p:bldP spid="5183" grpId="1" animBg="1"/>
      <p:bldP spid="5185" grpId="0" animBg="1"/>
      <p:bldP spid="518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19"/>
          <p:cNvSpPr>
            <a:spLocks noChangeArrowheads="1" noChangeShapeType="1" noTextEdit="1"/>
          </p:cNvSpPr>
          <p:nvPr/>
        </p:nvSpPr>
        <p:spPr bwMode="auto">
          <a:xfrm rot="-1203942">
            <a:off x="80963" y="1603375"/>
            <a:ext cx="8305800" cy="3200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E89918"/>
                    </a:gs>
                    <a:gs pos="100000">
                      <a:srgbClr val="FE3E02"/>
                    </a:gs>
                  </a:gsLst>
                  <a:lin ang="6600000" scaled="1"/>
                </a:gradFill>
                <a:latin typeface="Impact"/>
              </a:rPr>
              <a:t>Молодцы!</a:t>
            </a:r>
          </a:p>
        </p:txBody>
      </p:sp>
      <p:pic>
        <p:nvPicPr>
          <p:cNvPr id="12291" name="Picture 21" descr="pole2 - копия"/>
          <p:cNvPicPr>
            <a:picLocks noGrp="1" noChangeAspect="1" noChangeArrowheads="1"/>
          </p:cNvPicPr>
          <p:nvPr>
            <p:ph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553200" y="3248025"/>
            <a:ext cx="2590800" cy="3609975"/>
          </a:xfrm>
          <a:noFill/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90800" y="7620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1 тур</a:t>
            </a:r>
          </a:p>
        </p:txBody>
      </p:sp>
      <p:sp>
        <p:nvSpPr>
          <p:cNvPr id="3075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90800" y="2209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2 тур</a:t>
            </a:r>
          </a:p>
        </p:txBody>
      </p:sp>
      <p:sp>
        <p:nvSpPr>
          <p:cNvPr id="3076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90800" y="3733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FF6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lgerian" pitchFamily="82" charset="0"/>
              </a:rPr>
              <a:t>3 тур</a:t>
            </a:r>
          </a:p>
        </p:txBody>
      </p:sp>
      <p:sp>
        <p:nvSpPr>
          <p:cNvPr id="3077" name="AutoShape 8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590800" y="54102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CC99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600" b="1" i="1">
                <a:latin typeface="Art-Nouveau 1910" pitchFamily="2" charset="0"/>
              </a:rPr>
              <a:t>Финал</a:t>
            </a:r>
          </a:p>
        </p:txBody>
      </p:sp>
      <p:pic>
        <p:nvPicPr>
          <p:cNvPr id="3078" name="Picture 9" descr="pole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9AD9EA"/>
              </a:clrFrom>
              <a:clrTo>
                <a:srgbClr val="9AD9EA">
                  <a:alpha val="0"/>
                </a:srgbClr>
              </a:clrTo>
            </a:clrChange>
          </a:blip>
          <a:srcRect l="38356"/>
          <a:stretch>
            <a:fillRect/>
          </a:stretch>
        </p:blipFill>
        <p:spPr bwMode="auto">
          <a:xfrm>
            <a:off x="0" y="4841875"/>
            <a:ext cx="25908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9" name="AutoShap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67000" y="2286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1 отборочный тур</a:t>
            </a:r>
          </a:p>
        </p:txBody>
      </p:sp>
      <p:sp>
        <p:nvSpPr>
          <p:cNvPr id="3080" name="AutoShape 1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67000" y="1676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2 отборочный тур</a:t>
            </a:r>
          </a:p>
        </p:txBody>
      </p:sp>
      <p:sp>
        <p:nvSpPr>
          <p:cNvPr id="3081" name="AutoShape 1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7000" y="31242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3 отборочный тур</a:t>
            </a:r>
          </a:p>
        </p:txBody>
      </p:sp>
      <p:sp>
        <p:nvSpPr>
          <p:cNvPr id="3082" name="AutoShape 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67000" y="4724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Игра со зрителями</a:t>
            </a:r>
          </a:p>
        </p:txBody>
      </p:sp>
      <p:pic>
        <p:nvPicPr>
          <p:cNvPr id="3083" name="Picture 14" descr="pole2 - копия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70675" y="3581400"/>
            <a:ext cx="2473325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458200" cy="1219200"/>
          </a:xfrm>
        </p:spPr>
        <p:txBody>
          <a:bodyPr/>
          <a:lstStyle/>
          <a:p>
            <a:pPr>
              <a:defRPr/>
            </a:pPr>
            <a:r>
              <a:rPr lang="ru-RU" sz="2400" i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Какое пустынное растение не раз спасало людям жизнь?</a:t>
            </a:r>
          </a:p>
        </p:txBody>
      </p:sp>
      <p:sp>
        <p:nvSpPr>
          <p:cNvPr id="4099" name="AutoShape 4"/>
          <p:cNvSpPr>
            <a:spLocks noChangeArrowheads="1"/>
          </p:cNvSpPr>
          <p:nvPr/>
        </p:nvSpPr>
        <p:spPr bwMode="auto">
          <a:xfrm>
            <a:off x="2667000" y="2286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1 отборочный тур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6324600" y="1447800"/>
            <a:ext cx="2057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кактус</a:t>
            </a: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52400" y="2133600"/>
            <a:ext cx="8534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Судьба разлучила в детстве брата Ваню с сестрой Машенькой. Когда они выросли и встретились, то полюбили друг друга и поженились. Но узнав о своём родстве они, чтобы не разлучаться, превратились в цветок с двойной окраской. Что это за цветок?</a:t>
            </a: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5486400" y="4191000"/>
            <a:ext cx="31242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Иван-да-Марья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81000" y="4876800"/>
            <a:ext cx="8458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 Древнем Риме этот цветок был священным цветком бога сна Морфея.</a:t>
            </a:r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6934200" y="5486400"/>
            <a:ext cx="12192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мак</a:t>
            </a:r>
          </a:p>
        </p:txBody>
      </p:sp>
      <p:sp>
        <p:nvSpPr>
          <p:cNvPr id="4105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5" grpId="0" animBg="1"/>
      <p:bldP spid="15366" grpId="0"/>
      <p:bldP spid="15367" grpId="0" animBg="1"/>
      <p:bldP spid="15368" grpId="0"/>
      <p:bldP spid="153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13347" name="AutoShape 35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1 тур</a:t>
            </a:r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Название этого цветка в переводе с греческого </a:t>
            </a:r>
          </a:p>
          <a:p>
            <a:pPr algn="ctr"/>
            <a:r>
              <a:rPr lang="ru-RU" sz="2400"/>
              <a:t>означает «радуга»</a:t>
            </a:r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438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3505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5159" name="Text Box 40"/>
          <p:cNvSpPr txBox="1">
            <a:spLocks noChangeArrowheads="1"/>
          </p:cNvSpPr>
          <p:nvPr/>
        </p:nvSpPr>
        <p:spPr bwMode="auto">
          <a:xfrm>
            <a:off x="457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5160" name="Text Box 41"/>
          <p:cNvSpPr txBox="1">
            <a:spLocks noChangeArrowheads="1"/>
          </p:cNvSpPr>
          <p:nvPr/>
        </p:nvSpPr>
        <p:spPr bwMode="auto">
          <a:xfrm>
            <a:off x="563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С</a:t>
            </a:r>
          </a:p>
        </p:txBody>
      </p:sp>
      <p:pic>
        <p:nvPicPr>
          <p:cNvPr id="5161" name="Picture 43" descr="pole2 - копи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56" name="Rectangle 44"/>
          <p:cNvSpPr>
            <a:spLocks noChangeArrowheads="1"/>
          </p:cNvSpPr>
          <p:nvPr/>
        </p:nvSpPr>
        <p:spPr bwMode="auto">
          <a:xfrm>
            <a:off x="2438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4572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0" name="Rectangle 48"/>
          <p:cNvSpPr>
            <a:spLocks noChangeArrowheads="1"/>
          </p:cNvSpPr>
          <p:nvPr/>
        </p:nvSpPr>
        <p:spPr bwMode="auto">
          <a:xfrm>
            <a:off x="3505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1" name="Rectangle 49"/>
          <p:cNvSpPr>
            <a:spLocks noChangeArrowheads="1"/>
          </p:cNvSpPr>
          <p:nvPr/>
        </p:nvSpPr>
        <p:spPr bwMode="auto">
          <a:xfrm>
            <a:off x="5638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7924800" y="3048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3" name="AutoShape 51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40 очков!</a:t>
            </a:r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180 очков!</a:t>
            </a:r>
          </a:p>
        </p:txBody>
      </p:sp>
      <p:sp>
        <p:nvSpPr>
          <p:cNvPr id="13367" name="AutoShape 55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0" name="AutoShape 5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13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133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133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133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133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133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000" fill="hold"/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133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000" fill="hold"/>
                                        <p:tgtEl>
                                          <p:spTgt spid="133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2000" fill="hold"/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1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7" dur="3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8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133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133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5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xit" presetSubtype="0" fill="hold" grpId="5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5" dur="2000" fill="hold"/>
                                        <p:tgtEl>
                                          <p:spTgt spid="133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000"/>
                            </p:stCondLst>
                            <p:childTnLst>
                              <p:par>
                                <p:cTn id="160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13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2000" fill="hold"/>
                                        <p:tgtEl>
                                          <p:spTgt spid="133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5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10" presetClass="exit" presetSubtype="0" fill="hold" grpId="5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6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133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2000" fill="hold"/>
                                        <p:tgtEl>
                                          <p:spTgt spid="133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2000" fill="hold"/>
                                        <p:tgtEl>
                                          <p:spTgt spid="133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2000" fill="hold"/>
                                        <p:tgtEl>
                                          <p:spTgt spid="133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21" dur="3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227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8" fill="hold">
                      <p:stCondLst>
                        <p:cond delay="0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1" dur="2000" fill="hold"/>
                                        <p:tgtEl>
                                          <p:spTgt spid="13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2000"/>
                            </p:stCondLst>
                            <p:childTnLst>
                              <p:par>
                                <p:cTn id="23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7" dur="3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0"/>
                            </p:stCondLst>
                            <p:childTnLst>
                              <p:par>
                                <p:cTn id="2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13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2000"/>
                            </p:stCondLst>
                            <p:childTnLst>
                              <p:par>
                                <p:cTn id="252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255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6" fill="hold">
                      <p:stCondLst>
                        <p:cond delay="0"/>
                      </p:stCondLst>
                      <p:childTnLst>
                        <p:par>
                          <p:cTn id="257" fill="hold">
                            <p:stCondLst>
                              <p:cond delay="0"/>
                            </p:stCondLst>
                            <p:childTnLst>
                              <p:par>
                                <p:cTn id="2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9" dur="2000" fill="hold"/>
                                        <p:tgtEl>
                                          <p:spTgt spid="133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2000"/>
                            </p:stCondLst>
                            <p:childTnLst>
                              <p:par>
                                <p:cTn id="264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1" dur="2000" fill="hold"/>
                                        <p:tgtEl>
                                          <p:spTgt spid="133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2000"/>
                            </p:stCondLst>
                            <p:childTnLst>
                              <p:par>
                                <p:cTn id="276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3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279" restart="whenNotActive" fill="hold" evtFilter="cancelBubble" nodeType="interactiveSeq">
                <p:stCondLst>
                  <p:cond evt="onClick" delay="0">
                    <p:tgtEl>
                      <p:spTgt spid="13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0" fill="hold">
                      <p:stCondLst>
                        <p:cond delay="0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3" dur="2000" fill="hold"/>
                                        <p:tgtEl>
                                          <p:spTgt spid="133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8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5"/>
                  </p:tgtEl>
                </p:cond>
              </p:nextCondLst>
            </p:seq>
            <p:seq concurrent="1" nextAc="seek">
              <p:cTn id="291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2" fill="hold">
                      <p:stCondLst>
                        <p:cond delay="0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5" dur="2000" fill="hold"/>
                                        <p:tgtEl>
                                          <p:spTgt spid="133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6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0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303" restart="whenNotActive" fill="hold" evtFilter="cancelBubble" nodeType="interactiveSeq">
                <p:stCondLst>
                  <p:cond evt="onClick" delay="0">
                    <p:tgtEl>
                      <p:spTgt spid="13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4" fill="hold">
                      <p:stCondLst>
                        <p:cond delay="0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7" dur="2000" fill="hold"/>
                                        <p:tgtEl>
                                          <p:spTgt spid="133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2000"/>
                            </p:stCondLst>
                            <p:childTnLst>
                              <p:par>
                                <p:cTn id="312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7"/>
                  </p:tgtEl>
                </p:cond>
              </p:nextCondLst>
            </p:seq>
            <p:seq concurrent="1" nextAc="seek">
              <p:cTn id="315" restart="whenNotActive" fill="hold" evtFilter="cancelBubble" nodeType="interactiveSeq">
                <p:stCondLst>
                  <p:cond evt="onClick" delay="0">
                    <p:tgtEl>
                      <p:spTgt spid="13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6" fill="hold">
                      <p:stCondLst>
                        <p:cond delay="0"/>
                      </p:stCondLst>
                      <p:childTnLst>
                        <p:par>
                          <p:cTn id="317" fill="hold">
                            <p:stCondLst>
                              <p:cond delay="0"/>
                            </p:stCondLst>
                            <p:childTnLst>
                              <p:par>
                                <p:cTn id="3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9" dur="2000" fill="hold"/>
                                        <p:tgtEl>
                                          <p:spTgt spid="133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0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2000"/>
                            </p:stCondLst>
                            <p:childTnLst>
                              <p:par>
                                <p:cTn id="324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8"/>
                  </p:tgtEl>
                </p:cond>
              </p:nextCondLst>
            </p:seq>
            <p:seq concurrent="1" nextAc="seek">
              <p:cTn id="327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8" fill="hold">
                      <p:stCondLst>
                        <p:cond delay="0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1" dur="2000" fill="hold"/>
                                        <p:tgtEl>
                                          <p:spTgt spid="133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2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36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339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0" fill="hold">
                      <p:stCondLst>
                        <p:cond delay="0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3" dur="2000" fill="hold"/>
                                        <p:tgtEl>
                                          <p:spTgt spid="133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4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2000"/>
                            </p:stCondLst>
                            <p:childTnLst>
                              <p:par>
                                <p:cTn id="348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351" restart="whenNotActive" fill="hold" evtFilter="cancelBubble" nodeType="interactiveSeq">
                <p:stCondLst>
                  <p:cond evt="onClick" delay="0">
                    <p:tgtEl>
                      <p:spTgt spid="13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2" fill="hold">
                      <p:stCondLst>
                        <p:cond delay="0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5" dur="2000" fill="hold"/>
                                        <p:tgtEl>
                                          <p:spTgt spid="133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6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000"/>
                            </p:stCondLst>
                            <p:childTnLst>
                              <p:par>
                                <p:cTn id="360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1"/>
                  </p:tgtEl>
                </p:cond>
              </p:nextCondLst>
            </p:seq>
            <p:seq concurrent="1" nextAc="seek">
              <p:cTn id="363" restart="whenNotActive" fill="hold" evtFilter="cancelBubble" nodeType="interactiveSeq">
                <p:stCondLst>
                  <p:cond evt="onClick" delay="0">
                    <p:tgtEl>
                      <p:spTgt spid="13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4" fill="hold">
                      <p:stCondLst>
                        <p:cond delay="0"/>
                      </p:stCondLst>
                      <p:childTnLst>
                        <p:par>
                          <p:cTn id="365" fill="hold">
                            <p:stCondLst>
                              <p:cond delay="0"/>
                            </p:stCondLst>
                            <p:childTnLst>
                              <p:par>
                                <p:cTn id="3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7" dur="2000" fill="hold"/>
                                        <p:tgtEl>
                                          <p:spTgt spid="133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000"/>
                            </p:stCondLst>
                            <p:childTnLst>
                              <p:par>
                                <p:cTn id="3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2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13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1" dur="2000" fill="hold"/>
                                        <p:tgtEl>
                                          <p:spTgt spid="133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000"/>
                            </p:stCondLst>
                            <p:childTnLst>
                              <p:par>
                                <p:cTn id="386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13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3" dur="2000" fill="hold"/>
                                        <p:tgtEl>
                                          <p:spTgt spid="13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000"/>
                            </p:stCondLst>
                            <p:childTnLst>
                              <p:par>
                                <p:cTn id="398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4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5" dur="2000" fill="hold"/>
                                        <p:tgtEl>
                                          <p:spTgt spid="133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000"/>
                            </p:stCondLst>
                            <p:childTnLst>
                              <p:par>
                                <p:cTn id="410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13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20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9" dur="1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1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1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62"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3" grpId="0"/>
      <p:bldP spid="13334" grpId="0"/>
      <p:bldP spid="13335" grpId="0"/>
      <p:bldP spid="13336" grpId="0"/>
      <p:bldP spid="13337" grpId="0"/>
      <p:bldP spid="13338" grpId="0"/>
      <p:bldP spid="13339" grpId="0"/>
      <p:bldP spid="13340" grpId="0"/>
      <p:bldP spid="13341" grpId="0"/>
      <p:bldP spid="13342" grpId="0"/>
      <p:bldP spid="13343" grpId="0"/>
      <p:bldP spid="13344" grpId="0"/>
      <p:bldP spid="13345" grpId="0"/>
      <p:bldP spid="13346" grpId="0" animBg="1"/>
      <p:bldP spid="13346" grpId="1" animBg="1"/>
      <p:bldP spid="13346" grpId="2" animBg="1"/>
      <p:bldP spid="13346" grpId="3" animBg="1"/>
      <p:bldP spid="13346" grpId="4" animBg="1"/>
      <p:bldP spid="13346" grpId="5" animBg="1"/>
      <p:bldP spid="13346" grpId="6" animBg="1"/>
      <p:bldP spid="13346" grpId="7" animBg="1"/>
      <p:bldP spid="13346" grpId="8" animBg="1"/>
      <p:bldP spid="13346" grpId="9" animBg="1"/>
      <p:bldP spid="13346" grpId="10" animBg="1"/>
      <p:bldP spid="13346" grpId="11" animBg="1"/>
      <p:bldP spid="13346" grpId="12" animBg="1"/>
      <p:bldP spid="13346" grpId="13" animBg="1"/>
      <p:bldP spid="13346" grpId="14" animBg="1"/>
      <p:bldP spid="13346" grpId="15" animBg="1"/>
      <p:bldP spid="13346" grpId="16" animBg="1"/>
      <p:bldP spid="13346" grpId="17" animBg="1"/>
      <p:bldP spid="13346" grpId="18" animBg="1"/>
      <p:bldP spid="13346" grpId="19" animBg="1"/>
      <p:bldP spid="13346" grpId="20" animBg="1"/>
      <p:bldP spid="13346" grpId="21" animBg="1"/>
      <p:bldP spid="13346" grpId="22" animBg="1"/>
      <p:bldP spid="13346" grpId="23" animBg="1"/>
      <p:bldP spid="13346" grpId="24" animBg="1"/>
      <p:bldP spid="13346" grpId="25" animBg="1"/>
      <p:bldP spid="13346" grpId="26" animBg="1"/>
      <p:bldP spid="13346" grpId="27" animBg="1"/>
      <p:bldP spid="13346" grpId="28" animBg="1"/>
      <p:bldP spid="13346" grpId="29" animBg="1"/>
      <p:bldP spid="13346" grpId="30" animBg="1"/>
      <p:bldP spid="13346" grpId="31" animBg="1"/>
      <p:bldP spid="13346" grpId="32" animBg="1"/>
      <p:bldP spid="13346" grpId="33" animBg="1"/>
      <p:bldP spid="13346" grpId="34" animBg="1"/>
      <p:bldP spid="13346" grpId="35" animBg="1"/>
      <p:bldP spid="13346" grpId="36" animBg="1"/>
      <p:bldP spid="13346" grpId="37" animBg="1"/>
      <p:bldP spid="13346" grpId="38" animBg="1"/>
      <p:bldP spid="13346" grpId="39" animBg="1"/>
      <p:bldP spid="13346" grpId="40" animBg="1"/>
      <p:bldP spid="13346" grpId="41" animBg="1"/>
      <p:bldP spid="13346" grpId="42" animBg="1"/>
      <p:bldP spid="13346" grpId="43" animBg="1"/>
      <p:bldP spid="13346" grpId="44" animBg="1"/>
      <p:bldP spid="13346" grpId="45" animBg="1"/>
      <p:bldP spid="13346" grpId="46" animBg="1"/>
      <p:bldP spid="13346" grpId="47" animBg="1"/>
      <p:bldP spid="13346" grpId="48" animBg="1"/>
      <p:bldP spid="13346" grpId="49" animBg="1"/>
      <p:bldP spid="13346" grpId="50" animBg="1"/>
      <p:bldP spid="13346" grpId="51" animBg="1"/>
      <p:bldP spid="13346" grpId="52" animBg="1"/>
      <p:bldP spid="13346" grpId="53" animBg="1"/>
      <p:bldP spid="13346" grpId="54" animBg="1"/>
      <p:bldP spid="13346" grpId="55" animBg="1"/>
      <p:bldP spid="13346" grpId="56" animBg="1"/>
      <p:bldP spid="13346" grpId="57" animBg="1"/>
      <p:bldP spid="13347" grpId="0" animBg="1"/>
      <p:bldP spid="13348" grpId="0" animBg="1"/>
      <p:bldP spid="13356" grpId="0" animBg="1"/>
      <p:bldP spid="13356" grpId="1" animBg="1"/>
      <p:bldP spid="13357" grpId="0" animBg="1"/>
      <p:bldP spid="13357" grpId="1" animBg="1"/>
      <p:bldP spid="13360" grpId="0" animBg="1"/>
      <p:bldP spid="13360" grpId="1" animBg="1"/>
      <p:bldP spid="13361" grpId="0" animBg="1"/>
      <p:bldP spid="13361" grpId="1" animBg="1"/>
      <p:bldP spid="13362" grpId="0" animBg="1"/>
      <p:bldP spid="13363" grpId="0" animBg="1"/>
      <p:bldP spid="13363" grpId="1" animBg="1"/>
      <p:bldP spid="13364" grpId="0" animBg="1"/>
      <p:bldP spid="13364" grpId="1" animBg="1"/>
      <p:bldP spid="13367" grpId="0" animBg="1"/>
      <p:bldP spid="1336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4"/>
          <p:cNvSpPr>
            <a:spLocks noChangeArrowheads="1"/>
          </p:cNvSpPr>
          <p:nvPr/>
        </p:nvSpPr>
        <p:spPr bwMode="auto">
          <a:xfrm>
            <a:off x="2590800" y="3048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2 отборочный тур</a:t>
            </a: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8600" y="990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Самое высокое наземное животное.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6324600" y="1447800"/>
            <a:ext cx="2057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жираф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28600" y="25146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Самая крупная рыба на земле.</a:t>
            </a:r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5334000" y="3200400"/>
            <a:ext cx="3200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китовая акула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28600" y="4343400"/>
            <a:ext cx="84582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Какие животные нюхают языком?</a:t>
            </a: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5105400" y="5105400"/>
            <a:ext cx="3657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змеи и ящерицы</a:t>
            </a:r>
          </a:p>
        </p:txBody>
      </p:sp>
      <p:sp>
        <p:nvSpPr>
          <p:cNvPr id="6153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/>
      <p:bldP spid="17416" grpId="0" animBg="1"/>
      <p:bldP spid="17417" grpId="0"/>
      <p:bldP spid="174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9252" name="AutoShape 36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9253" name="AutoShape 37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2 тур</a:t>
            </a:r>
          </a:p>
        </p:txBody>
      </p:sp>
      <p:sp>
        <p:nvSpPr>
          <p:cNvPr id="9254" name="AutoShape 38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/>
              <a:t>Какое животное в Индии называют «матерью», а в </a:t>
            </a:r>
          </a:p>
          <a:p>
            <a:pPr algn="ctr"/>
            <a:r>
              <a:rPr lang="ru-RU" sz="2400"/>
              <a:t>Древнем Египте оно считалось священным животным </a:t>
            </a:r>
          </a:p>
          <a:p>
            <a:pPr algn="ctr"/>
            <a:r>
              <a:rPr lang="ru-RU" sz="2400"/>
              <a:t>богини Исиды.</a:t>
            </a:r>
          </a:p>
        </p:txBody>
      </p:sp>
      <p:sp>
        <p:nvSpPr>
          <p:cNvPr id="7205" name="Text Box 41"/>
          <p:cNvSpPr txBox="1">
            <a:spLocks noChangeArrowheads="1"/>
          </p:cNvSpPr>
          <p:nvPr/>
        </p:nvSpPr>
        <p:spPr bwMode="auto">
          <a:xfrm>
            <a:off x="121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7206" name="Text Box 42"/>
          <p:cNvSpPr txBox="1">
            <a:spLocks noChangeArrowheads="1"/>
          </p:cNvSpPr>
          <p:nvPr/>
        </p:nvSpPr>
        <p:spPr bwMode="auto">
          <a:xfrm>
            <a:off x="228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7207" name="Text Box 43"/>
          <p:cNvSpPr txBox="1">
            <a:spLocks noChangeArrowheads="1"/>
          </p:cNvSpPr>
          <p:nvPr/>
        </p:nvSpPr>
        <p:spPr bwMode="auto">
          <a:xfrm>
            <a:off x="335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7208" name="Text Box 44"/>
          <p:cNvSpPr txBox="1">
            <a:spLocks noChangeArrowheads="1"/>
          </p:cNvSpPr>
          <p:nvPr/>
        </p:nvSpPr>
        <p:spPr bwMode="auto">
          <a:xfrm>
            <a:off x="4419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7209" name="Text Box 45"/>
          <p:cNvSpPr txBox="1">
            <a:spLocks noChangeArrowheads="1"/>
          </p:cNvSpPr>
          <p:nvPr/>
        </p:nvSpPr>
        <p:spPr bwMode="auto">
          <a:xfrm>
            <a:off x="5486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В</a:t>
            </a:r>
          </a:p>
        </p:txBody>
      </p:sp>
      <p:sp>
        <p:nvSpPr>
          <p:cNvPr id="7210" name="Text Box 46"/>
          <p:cNvSpPr txBox="1">
            <a:spLocks noChangeArrowheads="1"/>
          </p:cNvSpPr>
          <p:nvPr/>
        </p:nvSpPr>
        <p:spPr bwMode="auto">
          <a:xfrm>
            <a:off x="6553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pic>
        <p:nvPicPr>
          <p:cNvPr id="7211" name="Picture 49" descr="pole2 - копия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2286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4419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1219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3352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6553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2" name="Rectangle 56"/>
          <p:cNvSpPr>
            <a:spLocks noChangeArrowheads="1"/>
          </p:cNvSpPr>
          <p:nvPr/>
        </p:nvSpPr>
        <p:spPr bwMode="auto">
          <a:xfrm>
            <a:off x="5486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3" name="AutoShape 57"/>
          <p:cNvSpPr>
            <a:spLocks noChangeArrowheads="1"/>
          </p:cNvSpPr>
          <p:nvPr/>
        </p:nvSpPr>
        <p:spPr bwMode="auto">
          <a:xfrm>
            <a:off x="7924800" y="3048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4" name="AutoShape 58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160 очков!</a:t>
            </a:r>
          </a:p>
        </p:txBody>
      </p:sp>
      <p:sp>
        <p:nvSpPr>
          <p:cNvPr id="9281" name="AutoShape 65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80 очков!</a:t>
            </a:r>
          </a:p>
        </p:txBody>
      </p:sp>
      <p:sp>
        <p:nvSpPr>
          <p:cNvPr id="9282" name="AutoShape 66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60 очков!</a:t>
            </a:r>
          </a:p>
        </p:txBody>
      </p:sp>
      <p:sp>
        <p:nvSpPr>
          <p:cNvPr id="9283" name="AutoShape 67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110 очков!</a:t>
            </a:r>
          </a:p>
        </p:txBody>
      </p:sp>
      <p:sp>
        <p:nvSpPr>
          <p:cNvPr id="7224" name="AutoShape 6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9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92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92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92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9" dur="3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9" dur="2000" fill="hold"/>
                                        <p:tgtEl>
                                          <p:spTgt spid="92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000" fill="hold"/>
                                        <p:tgtEl>
                                          <p:spTgt spid="92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3" dur="2000" fill="hold"/>
                                        <p:tgtEl>
                                          <p:spTgt spid="92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92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7" dur="2000" fill="hold"/>
                                        <p:tgtEl>
                                          <p:spTgt spid="92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9" dur="2000" fill="hold"/>
                                        <p:tgtEl>
                                          <p:spTgt spid="92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92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92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9" dur="3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000" fill="hold"/>
                                        <p:tgtEl>
                                          <p:spTgt spid="92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1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000" fill="hold"/>
                                        <p:tgtEl>
                                          <p:spTgt spid="92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2000" fill="hold"/>
                                        <p:tgtEl>
                                          <p:spTgt spid="92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5" dur="2000" fill="hold"/>
                                        <p:tgtEl>
                                          <p:spTgt spid="92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1" dur="3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5" dur="3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8000"/>
                            </p:stCondLst>
                            <p:childTnLst>
                              <p:par>
                                <p:cTn id="20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9" dur="5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211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2" fill="hold">
                      <p:stCondLst>
                        <p:cond delay="0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5" dur="2000" fill="hold"/>
                                        <p:tgtEl>
                                          <p:spTgt spid="92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7" dur="2000" fill="hold"/>
                                        <p:tgtEl>
                                          <p:spTgt spid="92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2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2000"/>
                            </p:stCondLst>
                            <p:childTnLst>
                              <p:par>
                                <p:cTn id="2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3" dur="3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5000"/>
                            </p:stCondLst>
                            <p:childTnLst>
                              <p:par>
                                <p:cTn id="2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5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239" restart="whenNotActive" fill="hold" evtFilter="cancelBubble" nodeType="interactiveSeq">
                <p:stCondLst>
                  <p:cond evt="onClick" delay="0">
                    <p:tgtEl>
                      <p:spTgt spid="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0" fill="hold">
                      <p:stCondLst>
                        <p:cond delay="0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3" dur="2000" fill="hold"/>
                                        <p:tgtEl>
                                          <p:spTgt spid="92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7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2000" fill="hold"/>
                                        <p:tgtEl>
                                          <p:spTgt spid="92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7" dur="2000" fill="hold"/>
                                        <p:tgtEl>
                                          <p:spTgt spid="92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00"/>
                            </p:stCondLst>
                            <p:childTnLst>
                              <p:par>
                                <p:cTn id="272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9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2000" fill="hold"/>
                                        <p:tgtEl>
                                          <p:spTgt spid="92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00"/>
                            </p:stCondLst>
                            <p:childTnLst>
                              <p:par>
                                <p:cTn id="284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3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0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1" dur="2000" fill="hold"/>
                                        <p:tgtEl>
                                          <p:spTgt spid="92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000"/>
                            </p:stCondLst>
                            <p:childTnLst>
                              <p:par>
                                <p:cTn id="296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1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9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2000" fill="hold"/>
                                        <p:tgtEl>
                                          <p:spTgt spid="92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00"/>
                            </p:stCondLst>
                            <p:childTnLst>
                              <p:par>
                                <p:cTn id="308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2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5" dur="2000" fill="hold"/>
                                        <p:tgtEl>
                                          <p:spTgt spid="92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000"/>
                            </p:stCondLst>
                            <p:childTnLst>
                              <p:par>
                                <p:cTn id="320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2000" fill="hold"/>
                                        <p:tgtEl>
                                          <p:spTgt spid="92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32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9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9" dur="2000" fill="hold"/>
                                        <p:tgtEl>
                                          <p:spTgt spid="92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4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5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9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000" fill="hold"/>
                                        <p:tgtEl>
                                          <p:spTgt spid="9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00"/>
                            </p:stCondLst>
                            <p:childTnLst>
                              <p:par>
                                <p:cTn id="356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6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3" dur="2000" fill="hold"/>
                                        <p:tgtEl>
                                          <p:spTgt spid="92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000"/>
                            </p:stCondLst>
                            <p:childTnLst>
                              <p:par>
                                <p:cTn id="368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9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5" dur="2000" fill="hold"/>
                                        <p:tgtEl>
                                          <p:spTgt spid="92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000"/>
                            </p:stCondLst>
                            <p:childTnLst>
                              <p:par>
                                <p:cTn id="3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8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9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2000" fill="hold"/>
                                        <p:tgtEl>
                                          <p:spTgt spid="924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000"/>
                            </p:stCondLst>
                            <p:childTnLst>
                              <p:par>
                                <p:cTn id="394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9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9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1" dur="2000" fill="hold"/>
                                        <p:tgtEl>
                                          <p:spTgt spid="92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000"/>
                            </p:stCondLst>
                            <p:childTnLst>
                              <p:par>
                                <p:cTn id="406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0"/>
                  </p:tgtEl>
                </p:cond>
              </p:nextCondLst>
            </p:seq>
            <p:seq concurrent="1" nextAc="seek">
              <p:cTn id="409" restart="whenNotActive" fill="hold" evtFilter="cancelBubble" nodeType="interactiveSeq">
                <p:stCondLst>
                  <p:cond evt="onClick" delay="0">
                    <p:tgtEl>
                      <p:spTgt spid="9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0" fill="hold">
                      <p:stCondLst>
                        <p:cond delay="0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3" dur="2000" fill="hold"/>
                                        <p:tgtEl>
                                          <p:spTgt spid="9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000"/>
                            </p:stCondLst>
                            <p:childTnLst>
                              <p:par>
                                <p:cTn id="418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1"/>
                  </p:tgtEl>
                </p:cond>
              </p:nextCondLst>
            </p:seq>
            <p:seq concurrent="1" nextAc="seek">
              <p:cTn id="421" restart="whenNotActive" fill="hold" evtFilter="cancelBubble" nodeType="interactiveSeq">
                <p:stCondLst>
                  <p:cond evt="onClick" delay="0">
                    <p:tgtEl>
                      <p:spTgt spid="9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2" fill="hold">
                      <p:stCondLst>
                        <p:cond delay="0"/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5" dur="2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2000"/>
                            </p:stCondLst>
                            <p:childTnLst>
                              <p:par>
                                <p:cTn id="427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1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4" dur="1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7" dur="1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0" dur="1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3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3"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39" grpId="0"/>
      <p:bldP spid="9240" grpId="0"/>
      <p:bldP spid="9241" grpId="0"/>
      <p:bldP spid="9242" grpId="0"/>
      <p:bldP spid="9243" grpId="0"/>
      <p:bldP spid="9244" grpId="0"/>
      <p:bldP spid="9245" grpId="0"/>
      <p:bldP spid="9246" grpId="0"/>
      <p:bldP spid="9247" grpId="0"/>
      <p:bldP spid="9248" grpId="0"/>
      <p:bldP spid="9249" grpId="0"/>
      <p:bldP spid="9250" grpId="0"/>
      <p:bldP spid="9251" grpId="0"/>
      <p:bldP spid="9252" grpId="0" animBg="1"/>
      <p:bldP spid="9252" grpId="1" animBg="1"/>
      <p:bldP spid="9252" grpId="2" animBg="1"/>
      <p:bldP spid="9252" grpId="3" animBg="1"/>
      <p:bldP spid="9252" grpId="4" animBg="1"/>
      <p:bldP spid="9252" grpId="5" animBg="1"/>
      <p:bldP spid="9252" grpId="6" animBg="1"/>
      <p:bldP spid="9252" grpId="7" animBg="1"/>
      <p:bldP spid="9252" grpId="8" animBg="1"/>
      <p:bldP spid="9252" grpId="9" animBg="1"/>
      <p:bldP spid="9252" grpId="10" animBg="1"/>
      <p:bldP spid="9252" grpId="11" animBg="1"/>
      <p:bldP spid="9252" grpId="12" animBg="1"/>
      <p:bldP spid="9252" grpId="13" animBg="1"/>
      <p:bldP spid="9252" grpId="14" animBg="1"/>
      <p:bldP spid="9252" grpId="15" animBg="1"/>
      <p:bldP spid="9252" grpId="16" animBg="1"/>
      <p:bldP spid="9252" grpId="17" animBg="1"/>
      <p:bldP spid="9252" grpId="18" animBg="1"/>
      <p:bldP spid="9252" grpId="19" animBg="1"/>
      <p:bldP spid="9252" grpId="20" animBg="1"/>
      <p:bldP spid="9252" grpId="21" animBg="1"/>
      <p:bldP spid="9252" grpId="22" animBg="1"/>
      <p:bldP spid="9252" grpId="23" animBg="1"/>
      <p:bldP spid="9252" grpId="24" animBg="1"/>
      <p:bldP spid="9252" grpId="25" animBg="1"/>
      <p:bldP spid="9252" grpId="26" animBg="1"/>
      <p:bldP spid="9252" grpId="27" animBg="1"/>
      <p:bldP spid="9252" grpId="28" animBg="1"/>
      <p:bldP spid="9252" grpId="29" animBg="1"/>
      <p:bldP spid="9252" grpId="30" animBg="1"/>
      <p:bldP spid="9252" grpId="31" animBg="1"/>
      <p:bldP spid="9252" grpId="32" animBg="1"/>
      <p:bldP spid="9252" grpId="33" animBg="1"/>
      <p:bldP spid="9252" grpId="34" animBg="1"/>
      <p:bldP spid="9252" grpId="35" animBg="1"/>
      <p:bldP spid="9252" grpId="36" animBg="1"/>
      <p:bldP spid="9252" grpId="37" animBg="1"/>
      <p:bldP spid="9252" grpId="38" animBg="1"/>
      <p:bldP spid="9252" grpId="39" animBg="1"/>
      <p:bldP spid="9252" grpId="40" animBg="1"/>
      <p:bldP spid="9252" grpId="41" animBg="1"/>
      <p:bldP spid="9252" grpId="42" animBg="1"/>
      <p:bldP spid="9252" grpId="43" animBg="1"/>
      <p:bldP spid="9252" grpId="44" animBg="1"/>
      <p:bldP spid="9252" grpId="45" animBg="1"/>
      <p:bldP spid="9252" grpId="46" animBg="1"/>
      <p:bldP spid="9252" grpId="47" animBg="1"/>
      <p:bldP spid="9252" grpId="48" animBg="1"/>
      <p:bldP spid="9252" grpId="49" animBg="1"/>
      <p:bldP spid="9252" grpId="50" animBg="1"/>
      <p:bldP spid="9252" grpId="51" animBg="1"/>
      <p:bldP spid="9252" grpId="52" animBg="1"/>
      <p:bldP spid="9252" grpId="53" animBg="1"/>
      <p:bldP spid="9253" grpId="0" animBg="1"/>
      <p:bldP spid="9254" grpId="0" animBg="1"/>
      <p:bldP spid="9266" grpId="0" animBg="1"/>
      <p:bldP spid="9266" grpId="1" animBg="1"/>
      <p:bldP spid="9267" grpId="0" animBg="1"/>
      <p:bldP spid="9267" grpId="1" animBg="1"/>
      <p:bldP spid="9268" grpId="0" animBg="1"/>
      <p:bldP spid="9268" grpId="1" animBg="1"/>
      <p:bldP spid="9269" grpId="0" animBg="1"/>
      <p:bldP spid="9269" grpId="1" animBg="1"/>
      <p:bldP spid="9271" grpId="0" animBg="1"/>
      <p:bldP spid="9271" grpId="1" animBg="1"/>
      <p:bldP spid="9272" grpId="0" animBg="1"/>
      <p:bldP spid="9272" grpId="1" animBg="1"/>
      <p:bldP spid="9273" grpId="0" animBg="1"/>
      <p:bldP spid="9274" grpId="0" animBg="1"/>
      <p:bldP spid="9274" grpId="1" animBg="1"/>
      <p:bldP spid="9280" grpId="0" animBg="1"/>
      <p:bldP spid="9280" grpId="1" animBg="1"/>
      <p:bldP spid="9281" grpId="0" animBg="1"/>
      <p:bldP spid="9281" grpId="1" animBg="1"/>
      <p:bldP spid="9282" grpId="0" animBg="1"/>
      <p:bldP spid="9282" grpId="1" animBg="1"/>
      <p:bldP spid="9283" grpId="0" animBg="1"/>
      <p:bldP spid="928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/>
          <p:cNvSpPr>
            <a:spLocks noChangeArrowheads="1"/>
          </p:cNvSpPr>
          <p:nvPr/>
        </p:nvSpPr>
        <p:spPr bwMode="auto">
          <a:xfrm>
            <a:off x="2590800" y="3048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3 отборочный тур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990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Египтяне верили, что амулеты защищают от бед и приносят удачу. Кто был их любимым амулетом?</a:t>
            </a: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5105400" y="1828800"/>
            <a:ext cx="3581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жук-скарабей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2514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Что в Древнем Египте служило основой для изготовления кирпичей?</a:t>
            </a:r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6096000" y="3200400"/>
            <a:ext cx="2590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речной ил</a:t>
            </a: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41148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i="1">
                <a:effectLst>
                  <a:outerShdw blurRad="38100" dist="38100" dir="2700000" algn="tl">
                    <a:srgbClr val="FFFFFF"/>
                  </a:outerShdw>
                </a:effectLst>
              </a:rPr>
              <a:t>Как называлась обувь, которую носили древние египтяне?</a:t>
            </a: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6324600" y="4800600"/>
            <a:ext cx="22860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сандалии</a:t>
            </a:r>
          </a:p>
        </p:txBody>
      </p:sp>
      <p:sp>
        <p:nvSpPr>
          <p:cNvPr id="8201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animBg="1"/>
      <p:bldP spid="19463" grpId="0"/>
      <p:bldP spid="19464" grpId="0" animBg="1"/>
      <p:bldP spid="19465" grpId="0"/>
      <p:bldP spid="194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0514" name="AutoShape 34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0515" name="AutoShape 35"/>
          <p:cNvSpPr>
            <a:spLocks noChangeArrowheads="1"/>
          </p:cNvSpPr>
          <p:nvPr/>
        </p:nvSpPr>
        <p:spPr bwMode="auto">
          <a:xfrm>
            <a:off x="-2286000" y="838200"/>
            <a:ext cx="2286000" cy="762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3 тур</a:t>
            </a:r>
          </a:p>
        </p:txBody>
      </p:sp>
      <p:sp>
        <p:nvSpPr>
          <p:cNvPr id="20516" name="AutoShape 36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dirty="0"/>
              <a:t>Древние египтяне изображали своих богов и богинь</a:t>
            </a:r>
          </a:p>
          <a:p>
            <a:pPr algn="ctr"/>
            <a:r>
              <a:rPr lang="ru-RU" sz="2400" dirty="0"/>
              <a:t>людьми с головами птиц и животных. Голова какого </a:t>
            </a:r>
          </a:p>
          <a:p>
            <a:pPr algn="ctr"/>
            <a:r>
              <a:rPr lang="ru-RU" sz="2400" dirty="0"/>
              <a:t>животного была у бога воды </a:t>
            </a:r>
            <a:r>
              <a:rPr lang="ru-RU" sz="2400" dirty="0" err="1"/>
              <a:t>Себека</a:t>
            </a:r>
            <a:r>
              <a:rPr lang="ru-RU" sz="2400" dirty="0"/>
              <a:t>?</a:t>
            </a:r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228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2362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1295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4495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О</a:t>
            </a: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7696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Л</a:t>
            </a: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5562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Д</a:t>
            </a:r>
          </a:p>
        </p:txBody>
      </p:sp>
      <p:pic>
        <p:nvPicPr>
          <p:cNvPr id="9259" name="Picture 43" descr="pole2 - копия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2362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44958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228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1295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8" name="Rectangle 48"/>
          <p:cNvSpPr>
            <a:spLocks noChangeArrowheads="1"/>
          </p:cNvSpPr>
          <p:nvPr/>
        </p:nvSpPr>
        <p:spPr bwMode="auto">
          <a:xfrm>
            <a:off x="55626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9" name="Rectangle 49"/>
          <p:cNvSpPr>
            <a:spLocks noChangeArrowheads="1"/>
          </p:cNvSpPr>
          <p:nvPr/>
        </p:nvSpPr>
        <p:spPr bwMode="auto">
          <a:xfrm>
            <a:off x="7715272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0" name="AutoShape 50"/>
          <p:cNvSpPr>
            <a:spLocks noChangeArrowheads="1"/>
          </p:cNvSpPr>
          <p:nvPr/>
        </p:nvSpPr>
        <p:spPr bwMode="auto">
          <a:xfrm>
            <a:off x="8534400" y="41910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1" name="AutoShape 51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0532" name="AutoShape 52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200 очков!</a:t>
            </a:r>
          </a:p>
        </p:txBody>
      </p:sp>
      <p:sp>
        <p:nvSpPr>
          <p:cNvPr id="20533" name="AutoShape 53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140 очков!</a:t>
            </a:r>
          </a:p>
        </p:txBody>
      </p:sp>
      <p:sp>
        <p:nvSpPr>
          <p:cNvPr id="20534" name="AutoShape 54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70 очков!</a:t>
            </a:r>
          </a:p>
        </p:txBody>
      </p:sp>
      <p:sp>
        <p:nvSpPr>
          <p:cNvPr id="20535" name="AutoShape 55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9272" name="AutoShape 56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6629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3429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20539" name="Rectangle 59"/>
          <p:cNvSpPr>
            <a:spLocks noChangeArrowheads="1"/>
          </p:cNvSpPr>
          <p:nvPr/>
        </p:nvSpPr>
        <p:spPr bwMode="auto">
          <a:xfrm>
            <a:off x="3429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40" name="AutoShape 60"/>
          <p:cNvSpPr>
            <a:spLocks noChangeArrowheads="1"/>
          </p:cNvSpPr>
          <p:nvPr/>
        </p:nvSpPr>
        <p:spPr bwMode="auto">
          <a:xfrm>
            <a:off x="304800" y="434340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30 очков!</a:t>
            </a:r>
          </a:p>
        </p:txBody>
      </p:sp>
      <p:sp>
        <p:nvSpPr>
          <p:cNvPr id="20542" name="Rectangle 62"/>
          <p:cNvSpPr>
            <a:spLocks noChangeArrowheads="1"/>
          </p:cNvSpPr>
          <p:nvPr/>
        </p:nvSpPr>
        <p:spPr bwMode="auto">
          <a:xfrm>
            <a:off x="66294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7.40741E-7 C 0.03021 -0.03125 0.06059 -0.06227 0.10173 -0.05579 C 0.14288 -0.04931 0.19774 0.03542 0.24687 0.03866 C 0.296 0.0419 0.34913 -0.03449 0.39687 -0.03658 C 0.44462 -0.03866 0.48871 0.02407 0.53385 0.02592 C 0.57899 0.02778 0.62326 -0.025 0.66788 -0.0257 C 0.7125 -0.02639 0.75607 0.02292 0.80173 0.02153 C 0.84739 0.02014 0.89531 -0.03982 0.94201 -0.03449 C 0.98871 -0.02917 1.02482 0.05092 1.08229 0.0537 C 1.13975 0.05648 1.25468 -0.00579 1.28715 -0.01713 C 1.31962 -0.02847 1.28142 -0.01829 1.27743 -0.01505 C 1.27343 -0.01181 1.26823 -0.00486 1.26302 0.00208 " pathEditMode="relative" ptsTypes="aaaaaaaaaaaA">
                                      <p:cBhvr>
                                        <p:cTn id="6" dur="15000" fill="hold"/>
                                        <p:tgtEl>
                                          <p:spTgt spid="20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04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04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204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204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204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9" dur="3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204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2048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04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204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20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3" dur="2000" fill="hold"/>
                                        <p:tgtEl>
                                          <p:spTgt spid="204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2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9" dur="3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0"/>
                            </p:stCondLst>
                            <p:childTnLst>
                              <p:par>
                                <p:cTn id="15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3" dur="3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8000"/>
                            </p:stCondLst>
                            <p:childTnLst>
                              <p:par>
                                <p:cTn id="1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000" fill="hold"/>
                                        <p:tgtEl>
                                          <p:spTgt spid="204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69" dur="3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0"/>
                            </p:stCondLst>
                            <p:childTnLst>
                              <p:par>
                                <p:cTn id="17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3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9" dur="2000" fill="hold"/>
                                        <p:tgtEl>
                                          <p:spTgt spid="204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000"/>
                            </p:stCondLst>
                            <p:childTnLst>
                              <p:par>
                                <p:cTn id="184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1" dur="2000" fill="hold"/>
                                        <p:tgtEl>
                                          <p:spTgt spid="204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seq concurrent="1" nextAc="seek">
              <p:cTn id="199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0" fill="hold">
                      <p:stCondLst>
                        <p:cond delay="0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3" dur="2000" fill="hold"/>
                                        <p:tgtEl>
                                          <p:spTgt spid="204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2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2000"/>
                            </p:stCondLst>
                            <p:childTnLst>
                              <p:par>
                                <p:cTn id="20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9" dur="3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0"/>
                            </p:stCondLst>
                            <p:childTnLst>
                              <p:par>
                                <p:cTn id="21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3" dur="3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000"/>
                            </p:stCondLst>
                            <p:childTnLst>
                              <p:par>
                                <p:cTn id="2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20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204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0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204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41" dur="3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5" dur="5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8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2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1" dur="2000" fill="hold"/>
                                        <p:tgtEl>
                                          <p:spTgt spid="204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2000"/>
                            </p:stCondLst>
                            <p:childTnLst>
                              <p:par>
                                <p:cTn id="256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9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2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3" dur="2000" fill="hold"/>
                                        <p:tgtEl>
                                          <p:spTgt spid="205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2000"/>
                            </p:stCondLst>
                            <p:childTnLst>
                              <p:par>
                                <p:cTn id="268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0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20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5" dur="2000" fill="hold"/>
                                        <p:tgtEl>
                                          <p:spTgt spid="205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2000"/>
                            </p:stCondLst>
                            <p:childTnLst>
                              <p:par>
                                <p:cTn id="280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1"/>
                  </p:tgtEl>
                </p:cond>
              </p:nextCondLst>
            </p:seq>
            <p:seq concurrent="1" nextAc="seek">
              <p:cTn id="283" restart="whenNotActive" fill="hold" evtFilter="cancelBubble" nodeType="interactiveSeq">
                <p:stCondLst>
                  <p:cond evt="onClick" delay="0">
                    <p:tgtEl>
                      <p:spTgt spid="20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4" fill="hold">
                      <p:stCondLst>
                        <p:cond delay="0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7" dur="2000" fill="hold"/>
                                        <p:tgtEl>
                                          <p:spTgt spid="205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2000"/>
                            </p:stCondLst>
                            <p:childTnLst>
                              <p:par>
                                <p:cTn id="292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2"/>
                  </p:tgtEl>
                </p:cond>
              </p:nextCondLst>
            </p:seq>
            <p:seq concurrent="1" nextAc="seek">
              <p:cTn id="295" restart="whenNotActive" fill="hold" evtFilter="cancelBubble" nodeType="interactiveSeq">
                <p:stCondLst>
                  <p:cond evt="onClick" delay="0">
                    <p:tgtEl>
                      <p:spTgt spid="20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6" fill="hold">
                      <p:stCondLst>
                        <p:cond delay="0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9" dur="2000" fill="hold"/>
                                        <p:tgtEl>
                                          <p:spTgt spid="205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000"/>
                            </p:stCondLst>
                            <p:childTnLst>
                              <p:par>
                                <p:cTn id="304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3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1" dur="2000" fill="hold"/>
                                        <p:tgtEl>
                                          <p:spTgt spid="205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2000"/>
                            </p:stCondLst>
                            <p:childTnLst>
                              <p:par>
                                <p:cTn id="31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319" restart="whenNotActive" fill="hold" evtFilter="cancelBubble" nodeType="interactiveSeq">
                <p:stCondLst>
                  <p:cond evt="onClick" delay="0">
                    <p:tgtEl>
                      <p:spTgt spid="2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0" fill="hold">
                      <p:stCondLst>
                        <p:cond delay="0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3" dur="2000" fill="hold"/>
                                        <p:tgtEl>
                                          <p:spTgt spid="205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2000"/>
                            </p:stCondLst>
                            <p:childTnLst>
                              <p:par>
                                <p:cTn id="32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5"/>
                  </p:tgtEl>
                </p:cond>
              </p:nextCondLst>
            </p:seq>
            <p:seq concurrent="1" nextAc="seek">
              <p:cTn id="331" restart="whenNotActive" fill="hold" evtFilter="cancelBubble" nodeType="interactiveSeq">
                <p:stCondLst>
                  <p:cond evt="onClick" delay="0">
                    <p:tgtEl>
                      <p:spTgt spid="20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2" fill="hold">
                      <p:stCondLst>
                        <p:cond delay="0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5" dur="2000" fill="hold"/>
                                        <p:tgtEl>
                                          <p:spTgt spid="20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6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2000"/>
                            </p:stCondLst>
                            <p:childTnLst>
                              <p:par>
                                <p:cTn id="340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6"/>
                  </p:tgtEl>
                </p:cond>
              </p:nextCondLst>
            </p:seq>
            <p:seq concurrent="1" nextAc="seek">
              <p:cTn id="343" restart="whenNotActive" fill="hold" evtFilter="cancelBubble" nodeType="interactiveSeq">
                <p:stCondLst>
                  <p:cond evt="onClick" delay="0">
                    <p:tgtEl>
                      <p:spTgt spid="20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4" fill="hold">
                      <p:stCondLst>
                        <p:cond delay="0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7" dur="2000" fill="hold"/>
                                        <p:tgtEl>
                                          <p:spTgt spid="205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2000"/>
                            </p:stCondLst>
                            <p:childTnLst>
                              <p:par>
                                <p:cTn id="352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7"/>
                  </p:tgtEl>
                </p:cond>
              </p:nextCondLst>
            </p:seq>
            <p:seq concurrent="1" nextAc="seek">
              <p:cTn id="355" restart="whenNotActive" fill="hold" evtFilter="cancelBubble" nodeType="interactiveSeq">
                <p:stCondLst>
                  <p:cond evt="onClick" delay="0">
                    <p:tgtEl>
                      <p:spTgt spid="20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6" fill="hold">
                      <p:stCondLst>
                        <p:cond delay="0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9" dur="2000" fill="hold"/>
                                        <p:tgtEl>
                                          <p:spTgt spid="205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0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000"/>
                            </p:stCondLst>
                            <p:childTnLst>
                              <p:par>
                                <p:cTn id="364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8"/>
                  </p:tgtEl>
                </p:cond>
              </p:nextCondLst>
            </p:seq>
            <p:seq concurrent="1" nextAc="seek">
              <p:cTn id="367" restart="whenNotActive" fill="hold" evtFilter="cancelBubble" nodeType="interactiveSeq">
                <p:stCondLst>
                  <p:cond evt="onClick" delay="0">
                    <p:tgtEl>
                      <p:spTgt spid="20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8" fill="hold">
                      <p:stCondLst>
                        <p:cond delay="0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1" dur="2000" fill="hold"/>
                                        <p:tgtEl>
                                          <p:spTgt spid="205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2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2000"/>
                            </p:stCondLst>
                            <p:childTnLst>
                              <p:par>
                                <p:cTn id="376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9"/>
                  </p:tgtEl>
                </p:cond>
              </p:nextCondLst>
            </p:seq>
            <p:seq concurrent="1" nextAc="seek">
              <p:cTn id="379" restart="whenNotActive" fill="hold" evtFilter="cancelBubble" nodeType="interactiveSeq">
                <p:stCondLst>
                  <p:cond evt="onClick" delay="0">
                    <p:tgtEl>
                      <p:spTgt spid="20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0" fill="hold">
                      <p:stCondLst>
                        <p:cond delay="0"/>
                      </p:stCondLst>
                      <p:childTnLst>
                        <p:par>
                          <p:cTn id="381" fill="hold">
                            <p:stCondLst>
                              <p:cond delay="0"/>
                            </p:stCondLst>
                            <p:childTnLst>
                              <p:par>
                                <p:cTn id="3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3" dur="2000" fill="hold"/>
                                        <p:tgtEl>
                                          <p:spTgt spid="205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4" fill="hold">
                      <p:stCondLst>
                        <p:cond delay="indefinite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2000"/>
                            </p:stCondLst>
                            <p:childTnLst>
                              <p:par>
                                <p:cTn id="3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0"/>
                  </p:tgtEl>
                </p:cond>
              </p:nextCondLst>
            </p:seq>
            <p:seq concurrent="1" nextAc="seek">
              <p:cTn id="393" restart="whenNotActive" fill="hold" evtFilter="cancelBubble" nodeType="interactiveSeq">
                <p:stCondLst>
                  <p:cond evt="onClick" delay="0">
                    <p:tgtEl>
                      <p:spTgt spid="20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4" fill="hold">
                      <p:stCondLst>
                        <p:cond delay="0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7" dur="2000" fill="hold"/>
                                        <p:tgtEl>
                                          <p:spTgt spid="205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1" fill="hold">
                            <p:stCondLst>
                              <p:cond delay="2000"/>
                            </p:stCondLst>
                            <p:childTnLst>
                              <p:par>
                                <p:cTn id="402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1"/>
                  </p:tgtEl>
                </p:cond>
              </p:nextCondLst>
            </p:seq>
            <p:seq concurrent="1" nextAc="seek">
              <p:cTn id="405" restart="whenNotActive" fill="hold" evtFilter="cancelBubble" nodeType="interactiveSeq">
                <p:stCondLst>
                  <p:cond evt="onClick" delay="0">
                    <p:tgtEl>
                      <p:spTgt spid="20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6" fill="hold">
                      <p:stCondLst>
                        <p:cond delay="0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9" dur="2000" fill="hold"/>
                                        <p:tgtEl>
                                          <p:spTgt spid="205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2000"/>
                            </p:stCondLst>
                            <p:childTnLst>
                              <p:par>
                                <p:cTn id="414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2"/>
                  </p:tgtEl>
                </p:cond>
              </p:nextCondLst>
            </p:seq>
            <p:seq concurrent="1" nextAc="seek">
              <p:cTn id="417" restart="whenNotActive" fill="hold" evtFilter="cancelBubble" nodeType="interactiveSeq">
                <p:stCondLst>
                  <p:cond evt="onClick" delay="0">
                    <p:tgtEl>
                      <p:spTgt spid="20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8" fill="hold">
                      <p:stCondLst>
                        <p:cond delay="0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1" dur="2000" fill="hold"/>
                                        <p:tgtEl>
                                          <p:spTgt spid="205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22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5" fill="hold">
                            <p:stCondLst>
                              <p:cond delay="2000"/>
                            </p:stCondLst>
                            <p:childTnLst>
                              <p:par>
                                <p:cTn id="426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3"/>
                  </p:tgtEl>
                </p:cond>
              </p:nextCondLst>
            </p:seq>
            <p:seq concurrent="1" nextAc="seek">
              <p:cTn id="429" restart="whenNotActive" fill="hold" evtFilter="cancelBubble" nodeType="interactiveSeq">
                <p:stCondLst>
                  <p:cond evt="onClick" delay="0">
                    <p:tgtEl>
                      <p:spTgt spid="20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0" fill="hold">
                      <p:stCondLst>
                        <p:cond delay="0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3" dur="20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4" fill="hold">
                            <p:stCondLst>
                              <p:cond delay="2000"/>
                            </p:stCondLst>
                            <p:childTnLst>
                              <p:par>
                                <p:cTn id="435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6" dur="1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9" dur="1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2" dur="1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5" dur="1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8" dur="1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1" dur="1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4" dur="1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7" dur="1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0"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20497" grpId="0"/>
      <p:bldP spid="20498" grpId="0"/>
      <p:bldP spid="20499" grpId="0"/>
      <p:bldP spid="20500" grpId="0"/>
      <p:bldP spid="20501" grpId="0"/>
      <p:bldP spid="20502" grpId="0"/>
      <p:bldP spid="20503" grpId="0"/>
      <p:bldP spid="20504" grpId="0"/>
      <p:bldP spid="20505" grpId="0"/>
      <p:bldP spid="20506" grpId="0"/>
      <p:bldP spid="20507" grpId="0"/>
      <p:bldP spid="20508" grpId="0"/>
      <p:bldP spid="20509" grpId="0"/>
      <p:bldP spid="20510" grpId="0"/>
      <p:bldP spid="20511" grpId="0"/>
      <p:bldP spid="20512" grpId="0"/>
      <p:bldP spid="20513" grpId="0"/>
      <p:bldP spid="20514" grpId="0" animBg="1"/>
      <p:bldP spid="20514" grpId="1" animBg="1"/>
      <p:bldP spid="20514" grpId="2" animBg="1"/>
      <p:bldP spid="20514" grpId="3" animBg="1"/>
      <p:bldP spid="20514" grpId="4" animBg="1"/>
      <p:bldP spid="20514" grpId="5" animBg="1"/>
      <p:bldP spid="20514" grpId="6" animBg="1"/>
      <p:bldP spid="20514" grpId="7" animBg="1"/>
      <p:bldP spid="20514" grpId="8" animBg="1"/>
      <p:bldP spid="20514" grpId="9" animBg="1"/>
      <p:bldP spid="20514" grpId="10" animBg="1"/>
      <p:bldP spid="20514" grpId="11" animBg="1"/>
      <p:bldP spid="20514" grpId="12" animBg="1"/>
      <p:bldP spid="20514" grpId="13" animBg="1"/>
      <p:bldP spid="20514" grpId="14" animBg="1"/>
      <p:bldP spid="20514" grpId="15" animBg="1"/>
      <p:bldP spid="20514" grpId="16" animBg="1"/>
      <p:bldP spid="20514" grpId="17" animBg="1"/>
      <p:bldP spid="20514" grpId="18" animBg="1"/>
      <p:bldP spid="20514" grpId="19" animBg="1"/>
      <p:bldP spid="20514" grpId="20" animBg="1"/>
      <p:bldP spid="20514" grpId="21" animBg="1"/>
      <p:bldP spid="20514" grpId="22" animBg="1"/>
      <p:bldP spid="20514" grpId="23" animBg="1"/>
      <p:bldP spid="20514" grpId="24" animBg="1"/>
      <p:bldP spid="20514" grpId="25" animBg="1"/>
      <p:bldP spid="20514" grpId="26" animBg="1"/>
      <p:bldP spid="20514" grpId="27" animBg="1"/>
      <p:bldP spid="20514" grpId="28" animBg="1"/>
      <p:bldP spid="20514" grpId="29" animBg="1"/>
      <p:bldP spid="20514" grpId="30" animBg="1"/>
      <p:bldP spid="20514" grpId="31" animBg="1"/>
      <p:bldP spid="20514" grpId="32" animBg="1"/>
      <p:bldP spid="20514" grpId="33" animBg="1"/>
      <p:bldP spid="20514" grpId="34" animBg="1"/>
      <p:bldP spid="20514" grpId="35" animBg="1"/>
      <p:bldP spid="20514" grpId="36" animBg="1"/>
      <p:bldP spid="20514" grpId="37" animBg="1"/>
      <p:bldP spid="20514" grpId="38" animBg="1"/>
      <p:bldP spid="20514" grpId="39" animBg="1"/>
      <p:bldP spid="20514" grpId="40" animBg="1"/>
      <p:bldP spid="20514" grpId="41" animBg="1"/>
      <p:bldP spid="20514" grpId="42" animBg="1"/>
      <p:bldP spid="20514" grpId="43" animBg="1"/>
      <p:bldP spid="20514" grpId="44" animBg="1"/>
      <p:bldP spid="20514" grpId="45" animBg="1"/>
      <p:bldP spid="20514" grpId="46" animBg="1"/>
      <p:bldP spid="20514" grpId="47" animBg="1"/>
      <p:bldP spid="20514" grpId="48" animBg="1"/>
      <p:bldP spid="20514" grpId="49" animBg="1"/>
      <p:bldP spid="20514" grpId="50" animBg="1"/>
      <p:bldP spid="20514" grpId="51" animBg="1"/>
      <p:bldP spid="20515" grpId="0" animBg="1"/>
      <p:bldP spid="20516" grpId="0" animBg="1"/>
      <p:bldP spid="20524" grpId="0" animBg="1"/>
      <p:bldP spid="20524" grpId="1" animBg="1"/>
      <p:bldP spid="20525" grpId="0" animBg="1"/>
      <p:bldP spid="20525" grpId="1" animBg="1"/>
      <p:bldP spid="20526" grpId="0" animBg="1"/>
      <p:bldP spid="20526" grpId="1" animBg="1"/>
      <p:bldP spid="20527" grpId="0" animBg="1"/>
      <p:bldP spid="20527" grpId="1" animBg="1"/>
      <p:bldP spid="20528" grpId="0" animBg="1"/>
      <p:bldP spid="20528" grpId="1" animBg="1"/>
      <p:bldP spid="20529" grpId="0" animBg="1"/>
      <p:bldP spid="20529" grpId="1" animBg="1"/>
      <p:bldP spid="20530" grpId="0" animBg="1"/>
      <p:bldP spid="20531" grpId="0" animBg="1"/>
      <p:bldP spid="20531" grpId="1" animBg="1"/>
      <p:bldP spid="20532" grpId="0" animBg="1"/>
      <p:bldP spid="20532" grpId="1" animBg="1"/>
      <p:bldP spid="20533" grpId="0" animBg="1"/>
      <p:bldP spid="20533" grpId="1" animBg="1"/>
      <p:bldP spid="20534" grpId="0" animBg="1"/>
      <p:bldP spid="20534" grpId="1" animBg="1"/>
      <p:bldP spid="20535" grpId="0" animBg="1"/>
      <p:bldP spid="20535" grpId="1" animBg="1"/>
      <p:bldP spid="20539" grpId="0" animBg="1"/>
      <p:bldP spid="20539" grpId="1" animBg="1"/>
      <p:bldP spid="20540" grpId="0" animBg="1"/>
      <p:bldP spid="20540" grpId="1" animBg="1"/>
      <p:bldP spid="20542" grpId="0" animBg="1"/>
      <p:bldP spid="205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3587" name="AutoShape 35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/>
              <a:t>В какой стране была такая легенда: «Землю держит гигантский </a:t>
            </a:r>
          </a:p>
          <a:p>
            <a:pPr algn="ctr"/>
            <a:r>
              <a:rPr lang="ru-RU" sz="2000"/>
              <a:t>Бык, а землетрясения бывают оттого, что он перекатывает </a:t>
            </a:r>
          </a:p>
          <a:p>
            <a:pPr algn="ctr"/>
            <a:r>
              <a:rPr lang="ru-RU" sz="2000"/>
              <a:t>Землю с лопатки на лопатку»</a:t>
            </a:r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Т</a:t>
            </a: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К</a:t>
            </a:r>
          </a:p>
        </p:txBody>
      </p:sp>
      <p:sp>
        <p:nvSpPr>
          <p:cNvPr id="10279" name="Text Box 40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Й</a:t>
            </a:r>
          </a:p>
        </p:txBody>
      </p:sp>
      <p:sp>
        <p:nvSpPr>
          <p:cNvPr id="10280" name="Text Box 41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А</a:t>
            </a: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4000496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596" name="AutoShape 44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3597" name="AutoShape 45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23598" name="AutoShape 46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3599" name="AutoShape 47"/>
          <p:cNvSpPr>
            <a:spLocks noChangeArrowheads="1"/>
          </p:cNvSpPr>
          <p:nvPr/>
        </p:nvSpPr>
        <p:spPr bwMode="auto">
          <a:xfrm>
            <a:off x="685800" y="441960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2928926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857356" y="2643182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60960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5029200" y="2667000"/>
            <a:ext cx="1066800" cy="1219200"/>
          </a:xfrm>
          <a:prstGeom prst="rect">
            <a:avLst/>
          </a:prstGeom>
          <a:gradFill rotWithShape="1">
            <a:gsLst>
              <a:gs pos="0">
                <a:schemeClr val="tx1"/>
              </a:gs>
              <a:gs pos="50000">
                <a:srgbClr val="CDCDCD"/>
              </a:gs>
              <a:gs pos="100000">
                <a:schemeClr val="tx1"/>
              </a:gs>
            </a:gsLst>
            <a:lin ang="0" scaled="1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6" name="AutoShape 54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7" name="AutoShape 55"/>
          <p:cNvSpPr>
            <a:spLocks noChangeArrowheads="1"/>
          </p:cNvSpPr>
          <p:nvPr/>
        </p:nvSpPr>
        <p:spPr bwMode="auto">
          <a:xfrm>
            <a:off x="-2819400" y="381000"/>
            <a:ext cx="2819400" cy="15240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i="1"/>
              <a:t>Игра</a:t>
            </a:r>
          </a:p>
          <a:p>
            <a:pPr algn="ctr"/>
            <a:r>
              <a:rPr lang="ru-RU" sz="2800" b="1" i="1"/>
              <a:t> со зрителями</a:t>
            </a:r>
          </a:p>
        </p:txBody>
      </p:sp>
      <p:pic>
        <p:nvPicPr>
          <p:cNvPr id="10292" name="Picture 56" descr="pole2 - копия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1425" y="4800600"/>
            <a:ext cx="15525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3" name="AutoShape 5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4" name="AutoShape 6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32004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0671 C 0.00833 -0.02451 0.04167 -0.05549 0.08681 -0.04902 C 0.13212 -0.04254 0.19236 0.04208 0.24618 0.04532 C 0.30052 0.04856 0.35885 -0.02774 0.41076 -0.02982 C 0.46354 -0.03191 0.51198 0.03075 0.56146 0.0326 C 0.61111 0.03445 0.65972 -0.01826 0.70885 -0.01896 C 0.75781 -0.01965 0.80573 0.0296 0.85556 0.02821 C 0.90608 0.02682 0.95868 -0.03306 1.00972 -0.02774 C 1.06128 -0.02243 1.10104 0.05757 1.16372 0.06035 C 1.22691 0.06312 1.35365 0.00093 1.38889 -0.0104 C 1.425 -0.02173 1.38299 -0.01156 1.3783 -0.00832 C 1.37413 -0.00508 1.36806 0.00185 1.36267 0.00879 " pathEditMode="relative" rAng="0" ptsTypes="aaaaaaaaaaaA">
                                      <p:cBhvr>
                                        <p:cTn id="6" dur="150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5" y="-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MPAUD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235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3" dur="30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000" fill="hold"/>
                                        <p:tgtEl>
                                          <p:spTgt spid="235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5" dur="2000" fill="hold"/>
                                        <p:tgtEl>
                                          <p:spTgt spid="235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2000" fill="hold"/>
                                        <p:tgtEl>
                                          <p:spTgt spid="235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000" fill="hold"/>
                                        <p:tgtEl>
                                          <p:spTgt spid="235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2000" fill="hold"/>
                                        <p:tgtEl>
                                          <p:spTgt spid="235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35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23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0"/>
                            </p:stCondLst>
                            <p:childTnLst>
                              <p:par>
                                <p:cTn id="1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1" dur="2000" fill="hold"/>
                                        <p:tgtEl>
                                          <p:spTgt spid="235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000"/>
                            </p:stCondLst>
                            <p:childTnLst>
                              <p:par>
                                <p:cTn id="13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37" dur="30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0"/>
                            </p:stCondLst>
                            <p:childTnLst>
                              <p:par>
                                <p:cTn id="14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2000" fill="hold"/>
                                        <p:tgtEl>
                                          <p:spTgt spid="235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3" dur="30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0"/>
                            </p:stCondLst>
                            <p:childTnLst>
                              <p:par>
                                <p:cTn id="1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3" dur="2000" fill="hold"/>
                                        <p:tgtEl>
                                          <p:spTgt spid="235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5" dur="2000" fill="hold"/>
                                        <p:tgtEl>
                                          <p:spTgt spid="235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7" dur="2000" fill="hold"/>
                                        <p:tgtEl>
                                          <p:spTgt spid="235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2000"/>
                            </p:stCondLst>
                            <p:childTnLst>
                              <p:par>
                                <p:cTn id="192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000" fill="hold"/>
                                        <p:tgtEl>
                                          <p:spTgt spid="235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2000" fill="hold"/>
                                        <p:tgtEl>
                                          <p:spTgt spid="235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000"/>
                            </p:stCondLst>
                            <p:childTnLst>
                              <p:par>
                                <p:cTn id="216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235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23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5" dur="2000" fill="hold"/>
                                        <p:tgtEl>
                                          <p:spTgt spid="235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000"/>
                            </p:stCondLst>
                            <p:childTnLst>
                              <p:par>
                                <p:cTn id="240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1"/>
                  </p:tgtEl>
                </p:cond>
              </p:nextCondLst>
            </p:seq>
            <p:seq concurrent="1" nextAc="seek">
              <p:cTn id="243" restart="whenNotActive" fill="hold" evtFilter="cancelBubble" nodeType="interactiveSeq">
                <p:stCondLst>
                  <p:cond evt="onClick" delay="0">
                    <p:tgtEl>
                      <p:spTgt spid="23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4" fill="hold">
                      <p:stCondLst>
                        <p:cond delay="0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7" dur="2000" fill="hold"/>
                                        <p:tgtEl>
                                          <p:spTgt spid="235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00"/>
                            </p:stCondLst>
                            <p:childTnLst>
                              <p:par>
                                <p:cTn id="253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54" dur="3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7000"/>
                            </p:stCondLst>
                            <p:childTnLst>
                              <p:par>
                                <p:cTn id="2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2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23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2000" fill="hold"/>
                                        <p:tgtEl>
                                          <p:spTgt spid="235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3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23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2000" fill="hold"/>
                                        <p:tgtEl>
                                          <p:spTgt spid="235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4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23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2000" fill="hold"/>
                                        <p:tgtEl>
                                          <p:spTgt spid="235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5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23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2000" fill="hold"/>
                                        <p:tgtEl>
                                          <p:spTgt spid="235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6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23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2000" fill="hold"/>
                                        <p:tgtEl>
                                          <p:spTgt spid="235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7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23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000" fill="hold"/>
                                        <p:tgtEl>
                                          <p:spTgt spid="23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8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23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235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9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23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2000" fill="hold"/>
                                        <p:tgtEl>
                                          <p:spTgt spid="235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0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23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2000" fill="hold"/>
                                        <p:tgtEl>
                                          <p:spTgt spid="235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00"/>
                            </p:stCondLst>
                            <p:childTnLst>
                              <p:par>
                                <p:cTn id="365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1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23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2000" fill="hold"/>
                                        <p:tgtEl>
                                          <p:spTgt spid="235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7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2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23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2000" fill="hold"/>
                                        <p:tgtEl>
                                          <p:spTgt spid="235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2000"/>
                            </p:stCondLst>
                            <p:childTnLst>
                              <p:par>
                                <p:cTn id="389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3"/>
                  </p:tgtEl>
                </p:cond>
              </p:nextCondLst>
            </p:seq>
            <p:seq concurrent="1" nextAc="seek">
              <p:cTn id="392" restart="whenNotActive" fill="hold" evtFilter="cancelBubble" nodeType="interactiveSeq">
                <p:stCondLst>
                  <p:cond evt="onClick" delay="0">
                    <p:tgtEl>
                      <p:spTgt spid="23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3" fill="hold">
                      <p:stCondLst>
                        <p:cond delay="0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2000" fill="hold"/>
                                        <p:tgtEl>
                                          <p:spTgt spid="235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000"/>
                            </p:stCondLst>
                            <p:childTnLst>
                              <p:par>
                                <p:cTn id="401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5"/>
                  </p:tgtEl>
                </p:cond>
              </p:nextCondLst>
            </p:seq>
            <p:seq concurrent="1" nextAc="seek">
              <p:cTn id="404" restart="whenNotActive" fill="hold" evtFilter="cancelBubble" nodeType="interactiveSeq">
                <p:stCondLst>
                  <p:cond evt="onClick" delay="0">
                    <p:tgtEl>
                      <p:spTgt spid="23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5" fill="hold">
                      <p:stCondLst>
                        <p:cond delay="0"/>
                      </p:stCondLst>
                      <p:childTnLst>
                        <p:par>
                          <p:cTn id="406" fill="hold">
                            <p:stCondLst>
                              <p:cond delay="0"/>
                            </p:stCondLst>
                            <p:childTnLst>
                              <p:par>
                                <p:cTn id="4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8" dur="2000" fill="hold"/>
                                        <p:tgtEl>
                                          <p:spTgt spid="235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2000"/>
                            </p:stCondLst>
                            <p:childTnLst>
                              <p:par>
                                <p:cTn id="413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6"/>
                  </p:tgtEl>
                </p:cond>
              </p:nextCondLst>
            </p:seq>
            <p:seq concurrent="1" nextAc="seek">
              <p:cTn id="416" restart="whenNotActive" fill="hold" evtFilter="cancelBubble" nodeType="interactiveSeq">
                <p:stCondLst>
                  <p:cond evt="onClick" delay="0">
                    <p:tgtEl>
                      <p:spTgt spid="23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7" fill="hold">
                      <p:stCondLst>
                        <p:cond delay="0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0" dur="2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4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06"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  <p:bldP spid="23579" grpId="0"/>
      <p:bldP spid="23580" grpId="0"/>
      <p:bldP spid="23581" grpId="0"/>
      <p:bldP spid="23582" grpId="0"/>
      <p:bldP spid="23583" grpId="0"/>
      <p:bldP spid="23585" grpId="0"/>
      <p:bldP spid="23586" grpId="0"/>
      <p:bldP spid="23587" grpId="0" animBg="1"/>
      <p:bldP spid="23595" grpId="0" animBg="1"/>
      <p:bldP spid="23595" grpId="1" animBg="1"/>
      <p:bldP spid="23596" grpId="0" animBg="1"/>
      <p:bldP spid="23596" grpId="1" animBg="1"/>
      <p:bldP spid="23596" grpId="2" animBg="1"/>
      <p:bldP spid="23596" grpId="3" animBg="1"/>
      <p:bldP spid="23596" grpId="4" animBg="1"/>
      <p:bldP spid="23596" grpId="5" animBg="1"/>
      <p:bldP spid="23596" grpId="6" animBg="1"/>
      <p:bldP spid="23596" grpId="7" animBg="1"/>
      <p:bldP spid="23596" grpId="8" animBg="1"/>
      <p:bldP spid="23596" grpId="9" animBg="1"/>
      <p:bldP spid="23596" grpId="10" animBg="1"/>
      <p:bldP spid="23596" grpId="11" animBg="1"/>
      <p:bldP spid="23596" grpId="12" animBg="1"/>
      <p:bldP spid="23596" grpId="13" animBg="1"/>
      <p:bldP spid="23596" grpId="14" animBg="1"/>
      <p:bldP spid="23596" grpId="15" animBg="1"/>
      <p:bldP spid="23596" grpId="16" animBg="1"/>
      <p:bldP spid="23596" grpId="17" animBg="1"/>
      <p:bldP spid="23596" grpId="18" animBg="1"/>
      <p:bldP spid="23596" grpId="19" animBg="1"/>
      <p:bldP spid="23596" grpId="20" animBg="1"/>
      <p:bldP spid="23596" grpId="21" animBg="1"/>
      <p:bldP spid="23596" grpId="22" animBg="1"/>
      <p:bldP spid="23596" grpId="23" animBg="1"/>
      <p:bldP spid="23596" grpId="24" animBg="1"/>
      <p:bldP spid="23596" grpId="25" animBg="1"/>
      <p:bldP spid="23596" grpId="26" animBg="1"/>
      <p:bldP spid="23596" grpId="27" animBg="1"/>
      <p:bldP spid="23596" grpId="28" animBg="1"/>
      <p:bldP spid="23596" grpId="29" animBg="1"/>
      <p:bldP spid="23596" grpId="30" animBg="1"/>
      <p:bldP spid="23596" grpId="31" animBg="1"/>
      <p:bldP spid="23596" grpId="32" animBg="1"/>
      <p:bldP spid="23596" grpId="33" animBg="1"/>
      <p:bldP spid="23596" grpId="34" animBg="1"/>
      <p:bldP spid="23596" grpId="35" animBg="1"/>
      <p:bldP spid="23596" grpId="36" animBg="1"/>
      <p:bldP spid="23596" grpId="37" animBg="1"/>
      <p:bldP spid="23596" grpId="38" animBg="1"/>
      <p:bldP spid="23596" grpId="39" animBg="1"/>
      <p:bldP spid="23596" grpId="40" animBg="1"/>
      <p:bldP spid="23596" grpId="41" animBg="1"/>
      <p:bldP spid="23596" grpId="42" animBg="1"/>
      <p:bldP spid="23596" grpId="43" animBg="1"/>
      <p:bldP spid="23596" grpId="44" animBg="1"/>
      <p:bldP spid="23596" grpId="45" animBg="1"/>
      <p:bldP spid="23596" grpId="46" animBg="1"/>
      <p:bldP spid="23596" grpId="47" animBg="1"/>
      <p:bldP spid="23596" grpId="48" animBg="1"/>
      <p:bldP spid="23596" grpId="49" animBg="1"/>
      <p:bldP spid="23596" grpId="50" animBg="1"/>
      <p:bldP spid="23596" grpId="51" animBg="1"/>
      <p:bldP spid="23596" grpId="52" animBg="1"/>
      <p:bldP spid="23596" grpId="53" animBg="1"/>
      <p:bldP spid="23597" grpId="0" animBg="1"/>
      <p:bldP spid="23597" grpId="1" animBg="1"/>
      <p:bldP spid="23597" grpId="2" animBg="1"/>
      <p:bldP spid="23597" grpId="3" animBg="1"/>
      <p:bldP spid="23598" grpId="0" animBg="1"/>
      <p:bldP spid="23598" grpId="1" animBg="1"/>
      <p:bldP spid="23598" grpId="2" animBg="1"/>
      <p:bldP spid="23598" grpId="3" animBg="1"/>
      <p:bldP spid="23599" grpId="0" animBg="1"/>
      <p:bldP spid="23599" grpId="1" animBg="1"/>
      <p:bldP spid="23600" grpId="0" animBg="1"/>
      <p:bldP spid="23600" grpId="1" animBg="1"/>
      <p:bldP spid="23601" grpId="0" animBg="1"/>
      <p:bldP spid="23601" grpId="1" animBg="1"/>
      <p:bldP spid="23603" grpId="0" animBg="1"/>
      <p:bldP spid="23603" grpId="1" animBg="1"/>
      <p:bldP spid="23604" grpId="0" animBg="1"/>
      <p:bldP spid="23604" grpId="1" animBg="1"/>
      <p:bldP spid="23606" grpId="0" animBg="1"/>
      <p:bldP spid="23607" grpId="0" animBg="1"/>
    </p:bldLst>
  </p:timing>
</p:sld>
</file>

<file path=ppt/theme/theme1.xml><?xml version="1.0" encoding="utf-8"?>
<a:theme xmlns:a="http://schemas.openxmlformats.org/drawingml/2006/main" name="Поле чудес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Поле чудес</Template>
  <TotalTime>28</TotalTime>
  <Words>922</Words>
  <Application>Microsoft Office PowerPoint</Application>
  <PresentationFormat>Экран (4:3)</PresentationFormat>
  <Paragraphs>305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Поле чудес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Zest</dc:creator>
  <cp:lastModifiedBy>Erbol</cp:lastModifiedBy>
  <cp:revision>6</cp:revision>
  <cp:lastPrinted>1601-01-01T00:00:00Z</cp:lastPrinted>
  <dcterms:created xsi:type="dcterms:W3CDTF">2012-03-11T18:45:03Z</dcterms:created>
  <dcterms:modified xsi:type="dcterms:W3CDTF">2014-10-20T23:54:47Z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