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7" r:id="rId3"/>
    <p:sldId id="264" r:id="rId4"/>
    <p:sldId id="268" r:id="rId5"/>
    <p:sldId id="263" r:id="rId6"/>
    <p:sldId id="260" r:id="rId7"/>
    <p:sldId id="261" r:id="rId8"/>
    <p:sldId id="265" r:id="rId9"/>
    <p:sldId id="25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E681AB-7016-4101-A7BF-01355A661A6F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988D6E-6042-4302-8B73-69A786F183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755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C5BFE-654E-4A99-98A2-288FB579D3A7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DB02-B94F-46C7-98B7-AEC54ED537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642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C5BFE-654E-4A99-98A2-288FB579D3A7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DB02-B94F-46C7-98B7-AEC54ED537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051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C5BFE-654E-4A99-98A2-288FB579D3A7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DB02-B94F-46C7-98B7-AEC54ED537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131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C5BFE-654E-4A99-98A2-288FB579D3A7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DB02-B94F-46C7-98B7-AEC54ED537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181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C5BFE-654E-4A99-98A2-288FB579D3A7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DB02-B94F-46C7-98B7-AEC54ED537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368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C5BFE-654E-4A99-98A2-288FB579D3A7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DB02-B94F-46C7-98B7-AEC54ED537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368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C5BFE-654E-4A99-98A2-288FB579D3A7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DB02-B94F-46C7-98B7-AEC54ED537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414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C5BFE-654E-4A99-98A2-288FB579D3A7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DB02-B94F-46C7-98B7-AEC54ED537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830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C5BFE-654E-4A99-98A2-288FB579D3A7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DB02-B94F-46C7-98B7-AEC54ED537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185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C5BFE-654E-4A99-98A2-288FB579D3A7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DB02-B94F-46C7-98B7-AEC54ED537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458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C5BFE-654E-4A99-98A2-288FB579D3A7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DB02-B94F-46C7-98B7-AEC54ED537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602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2C5BFE-654E-4A99-98A2-288FB579D3A7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DB02-B94F-46C7-98B7-AEC54ED537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50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7674" y="325920"/>
            <a:ext cx="7772400" cy="1222553"/>
          </a:xfrm>
        </p:spPr>
        <p:txBody>
          <a:bodyPr>
            <a:normAutofit fontScale="90000"/>
          </a:bodyPr>
          <a:lstStyle/>
          <a:p>
            <a:r>
              <a:rPr lang="ru-RU" sz="6700" b="1" dirty="0" err="1" smtClean="0">
                <a:solidFill>
                  <a:srgbClr val="0070C0"/>
                </a:solidFill>
              </a:rPr>
              <a:t>Ұлттық</a:t>
            </a:r>
            <a:r>
              <a:rPr lang="ru-RU" sz="6700" b="1" dirty="0" smtClean="0">
                <a:solidFill>
                  <a:srgbClr val="0070C0"/>
                </a:solidFill>
              </a:rPr>
              <a:t> </a:t>
            </a:r>
            <a:r>
              <a:rPr lang="ru-RU" sz="6700" b="1" dirty="0" err="1" smtClean="0">
                <a:solidFill>
                  <a:srgbClr val="0070C0"/>
                </a:solidFill>
              </a:rPr>
              <a:t>тағамдар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844824"/>
            <a:ext cx="6400800" cy="3793976"/>
          </a:xfrm>
        </p:spPr>
        <p:txBody>
          <a:bodyPr>
            <a:normAutofit/>
          </a:bodyPr>
          <a:lstStyle/>
          <a:p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халқы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асты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өте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бағалаған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әрі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қастерлей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білген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“Ас –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адамның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арқауы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” , 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“Астан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үлкен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емессің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” –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ұғымдар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бар. </a:t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Ас,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тамақ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дайындауды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әйелдерге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жүктеген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15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332656"/>
            <a:ext cx="7772400" cy="1008112"/>
          </a:xfrm>
        </p:spPr>
        <p:txBody>
          <a:bodyPr>
            <a:noAutofit/>
          </a:bodyPr>
          <a:lstStyle/>
          <a:p>
            <a:pPr marL="182880" indent="0">
              <a:buNone/>
            </a:pPr>
            <a:r>
              <a:rPr lang="kk-KZ" sz="6000" b="1" dirty="0" smtClean="0">
                <a:solidFill>
                  <a:srgbClr val="0070C0"/>
                </a:solidFill>
              </a:rPr>
              <a:t>Ұлттық тағамдар</a:t>
            </a:r>
            <a:endParaRPr lang="ru-RU" sz="60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 descr="http://www.kazakhistory.ru/images/post13big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450567"/>
            <a:ext cx="4032448" cy="428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samaposebe.com/sites/default/files/userfiles/1/image/2010/cooking/uzbek_50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3968" y="1628800"/>
            <a:ext cx="4536504" cy="428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16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3" descr="J:\баурсаки\b8b53c39dc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7200800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260648"/>
            <a:ext cx="7355160" cy="1143000"/>
          </a:xfrm>
        </p:spPr>
        <p:txBody>
          <a:bodyPr/>
          <a:lstStyle/>
          <a:p>
            <a:pPr marL="0" indent="0">
              <a:buNone/>
            </a:pPr>
            <a:r>
              <a:rPr lang="kk-KZ" b="1" dirty="0">
                <a:solidFill>
                  <a:srgbClr val="0070C0"/>
                </a:solidFill>
              </a:rPr>
              <a:t>Қазақтың ақ бауырсағы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58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mtClean="0"/>
              <a:t>Балқаймақ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556792"/>
            <a:ext cx="5256584" cy="4574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5325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1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463" y="0"/>
            <a:ext cx="44275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1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4716463" cy="685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107950" y="260350"/>
            <a:ext cx="4392613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</a:pPr>
            <a:r>
              <a:rPr lang="kk-KZ" sz="7200" b="1"/>
              <a:t>Қ</a:t>
            </a:r>
            <a:r>
              <a:rPr lang="ru-RU" sz="7200" b="1"/>
              <a:t>ымыз</a:t>
            </a:r>
          </a:p>
        </p:txBody>
      </p:sp>
    </p:spTree>
    <p:extLst>
      <p:ext uri="{BB962C8B-B14F-4D97-AF65-F5344CB8AC3E}">
        <p14:creationId xmlns:p14="http://schemas.microsoft.com/office/powerpoint/2010/main" val="2310484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S600288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6766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005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5" name="Picture 3" descr="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0563" y="0"/>
            <a:ext cx="46434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2168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4653136"/>
            <a:ext cx="7192888" cy="18002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www.abacus.kz/NauryzPrize_clip_image00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-171400"/>
            <a:ext cx="4135338" cy="3538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www.kazakhistory.ru/images/post13big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9170" y="3861049"/>
            <a:ext cx="4116313" cy="2992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27508">
            <a:off x="4748769" y="66183"/>
            <a:ext cx="3960440" cy="347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http://img0.liveinternet.ru/images/attach/c/1/50/908/50908868_4c73999fc865_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307195">
            <a:off x="467544" y="3615557"/>
            <a:ext cx="4286251" cy="320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118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716463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9" name="Picture 3" descr="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16463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Picture 4" descr="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463" y="0"/>
            <a:ext cx="4427537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5" descr="8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463" y="3429000"/>
            <a:ext cx="4427537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593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37</Words>
  <Application>Microsoft Office PowerPoint</Application>
  <PresentationFormat>Экран (4:3)</PresentationFormat>
  <Paragraphs>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Ұлттық тағамдар </vt:lpstr>
      <vt:lpstr>Ұлттық тағамдар</vt:lpstr>
      <vt:lpstr>Қазақтың ақ бауырсағы</vt:lpstr>
      <vt:lpstr>Балқаймақ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Ұлттық тағамдар </dc:title>
  <dc:creator>Computer</dc:creator>
  <cp:lastModifiedBy>Татьяна</cp:lastModifiedBy>
  <cp:revision>7</cp:revision>
  <dcterms:created xsi:type="dcterms:W3CDTF">2012-11-14T12:05:27Z</dcterms:created>
  <dcterms:modified xsi:type="dcterms:W3CDTF">2014-10-28T08:09:30Z</dcterms:modified>
</cp:coreProperties>
</file>