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4" r:id="rId4"/>
    <p:sldId id="268" r:id="rId5"/>
    <p:sldId id="263" r:id="rId6"/>
    <p:sldId id="260" r:id="rId7"/>
    <p:sldId id="261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81AB-7016-4101-A7BF-01355A661A6F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88D6E-6042-4302-8B73-69A786F18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5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5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3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6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1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3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5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5BFE-654E-4A99-98A2-288FB579D3A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DB02-B94F-46C7-98B7-AEC54ED537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674" y="325920"/>
            <a:ext cx="7772400" cy="1222553"/>
          </a:xfrm>
        </p:spPr>
        <p:txBody>
          <a:bodyPr>
            <a:normAutofit fontScale="90000"/>
          </a:bodyPr>
          <a:lstStyle/>
          <a:p>
            <a:r>
              <a:rPr lang="ru-RU" sz="6700" b="1" dirty="0" err="1" smtClean="0">
                <a:solidFill>
                  <a:srgbClr val="0070C0"/>
                </a:solidFill>
              </a:rPr>
              <a:t>Ұлттық</a:t>
            </a:r>
            <a:r>
              <a:rPr lang="ru-RU" sz="6700" b="1" dirty="0" smtClean="0">
                <a:solidFill>
                  <a:srgbClr val="0070C0"/>
                </a:solidFill>
              </a:rPr>
              <a:t> </a:t>
            </a:r>
            <a:r>
              <a:rPr lang="ru-RU" sz="6700" b="1" dirty="0" err="1" smtClean="0">
                <a:solidFill>
                  <a:srgbClr val="0070C0"/>
                </a:solidFill>
              </a:rPr>
              <a:t>тағамдар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бағалаған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қастерлей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“Ас –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арқауы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” ,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“Астан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емессің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ұғымдар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дайындауды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әйелдерге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жүктеген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008112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kk-KZ" sz="6000" b="1" dirty="0" smtClean="0">
                <a:solidFill>
                  <a:srgbClr val="0070C0"/>
                </a:solidFill>
              </a:rPr>
              <a:t>Ұлттық тағамдар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kazakhistory.ru/images/post13bi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50567"/>
            <a:ext cx="4032448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amaposebe.com/sites/default/files/userfiles/1/image/2010/cooking/uzbek_5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536504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J:\баурсаки\b8b53c39d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00800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355160" cy="1143000"/>
          </a:xfrm>
        </p:spPr>
        <p:txBody>
          <a:bodyPr/>
          <a:lstStyle/>
          <a:p>
            <a:pPr marL="0" indent="0">
              <a:buNone/>
            </a:pPr>
            <a:r>
              <a:rPr lang="kk-KZ" b="1" dirty="0">
                <a:solidFill>
                  <a:srgbClr val="0070C0"/>
                </a:solidFill>
              </a:rPr>
              <a:t>Қазақтың ақ бауырсағы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Балқаймақ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256584" cy="457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2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164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07950" y="260350"/>
            <a:ext cx="43926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kk-KZ" sz="7200" b="1"/>
              <a:t>Қ</a:t>
            </a:r>
            <a:r>
              <a:rPr lang="ru-RU" sz="7200" b="1"/>
              <a:t>ымыз</a:t>
            </a:r>
          </a:p>
        </p:txBody>
      </p:sp>
    </p:spTree>
    <p:extLst>
      <p:ext uri="{BB962C8B-B14F-4D97-AF65-F5344CB8AC3E}">
        <p14:creationId xmlns:p14="http://schemas.microsoft.com/office/powerpoint/2010/main" val="23104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600288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6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192888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abacus.kz/NauryzPrize_clip_image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4135338" cy="353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kazakhistory.ru/images/post13bi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170" y="3861049"/>
            <a:ext cx="4116313" cy="299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7508">
            <a:off x="4748769" y="66183"/>
            <a:ext cx="396044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img0.liveinternet.ru/images/attach/c/1/50/908/50908868_4c73999fc86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7195">
            <a:off x="467544" y="3615557"/>
            <a:ext cx="4286251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16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4275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37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Ұлттық тағамдар </vt:lpstr>
      <vt:lpstr>Ұлттық тағамдар</vt:lpstr>
      <vt:lpstr>Қазақтың ақ бауырсағы</vt:lpstr>
      <vt:lpstr>Балқаймақ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Ұлттық тағамдар </dc:title>
  <dc:creator>Computer</dc:creator>
  <cp:lastModifiedBy>Татьяна</cp:lastModifiedBy>
  <cp:revision>7</cp:revision>
  <dcterms:created xsi:type="dcterms:W3CDTF">2012-11-14T12:05:27Z</dcterms:created>
  <dcterms:modified xsi:type="dcterms:W3CDTF">2014-10-28T08:09:30Z</dcterms:modified>
</cp:coreProperties>
</file>