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2" r:id="rId6"/>
    <p:sldId id="276" r:id="rId7"/>
    <p:sldId id="263" r:id="rId8"/>
    <p:sldId id="264" r:id="rId9"/>
    <p:sldId id="265" r:id="rId10"/>
    <p:sldId id="268" r:id="rId11"/>
    <p:sldId id="266" r:id="rId12"/>
    <p:sldId id="269" r:id="rId13"/>
    <p:sldId id="270" r:id="rId14"/>
    <p:sldId id="271" r:id="rId15"/>
    <p:sldId id="272" r:id="rId16"/>
    <p:sldId id="274" r:id="rId17"/>
    <p:sldId id="275" r:id="rId18"/>
    <p:sldId id="278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B5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64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3" Type="http://schemas.openxmlformats.org/officeDocument/2006/relationships/image" Target="../media/image26.jpeg"/><Relationship Id="rId7" Type="http://schemas.openxmlformats.org/officeDocument/2006/relationships/image" Target="../media/image30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7" Type="http://schemas.openxmlformats.org/officeDocument/2006/relationships/image" Target="../media/image39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jpeg"/><Relationship Id="rId4" Type="http://schemas.openxmlformats.org/officeDocument/2006/relationships/image" Target="../media/image4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305800" cy="16002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115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  <a:cs typeface="MV Boli" pitchFamily="2" charset="0"/>
              </a:rPr>
              <a:t>МОРЦ</a:t>
            </a:r>
            <a:endParaRPr lang="ru-RU" sz="115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entury Gothic" pitchFamily="34" charset="0"/>
              <a:cs typeface="MV Boli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3886200"/>
            <a:ext cx="6400800" cy="2971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200" b="0" dirty="0" smtClean="0">
                <a:solidFill>
                  <a:schemeClr val="tx1"/>
                </a:solidFill>
                <a:latin typeface="Century Gothic" pitchFamily="34" charset="0"/>
              </a:rPr>
              <a:t>физическая культура</a:t>
            </a:r>
          </a:p>
          <a:p>
            <a:pPr>
              <a:buFont typeface="Wingdings" pitchFamily="2" charset="2"/>
              <a:buChar char="v"/>
            </a:pPr>
            <a:r>
              <a:rPr lang="ru-RU" sz="3200" b="0" dirty="0" smtClean="0">
                <a:solidFill>
                  <a:schemeClr val="tx1"/>
                </a:solidFill>
                <a:latin typeface="Century Gothic" pitchFamily="34" charset="0"/>
              </a:rPr>
              <a:t>НВП</a:t>
            </a:r>
          </a:p>
          <a:p>
            <a:pPr>
              <a:buFont typeface="Wingdings" pitchFamily="2" charset="2"/>
              <a:buChar char="v"/>
            </a:pPr>
            <a:r>
              <a:rPr lang="ru-RU" sz="3200" b="0" dirty="0" smtClean="0">
                <a:solidFill>
                  <a:schemeClr val="tx1"/>
                </a:solidFill>
                <a:latin typeface="Century Gothic" pitchFamily="34" charset="0"/>
              </a:rPr>
              <a:t>музыка</a:t>
            </a:r>
          </a:p>
          <a:p>
            <a:pPr>
              <a:buFont typeface="Wingdings" pitchFamily="2" charset="2"/>
              <a:buChar char="v"/>
            </a:pPr>
            <a:r>
              <a:rPr lang="ru-RU" sz="3200" b="0" dirty="0" smtClean="0">
                <a:solidFill>
                  <a:schemeClr val="tx1"/>
                </a:solidFill>
                <a:latin typeface="Century Gothic" pitchFamily="34" charset="0"/>
              </a:rPr>
              <a:t>технологии</a:t>
            </a:r>
          </a:p>
          <a:p>
            <a:pPr>
              <a:buFont typeface="Wingdings" pitchFamily="2" charset="2"/>
              <a:buChar char="v"/>
            </a:pPr>
            <a:r>
              <a:rPr lang="ru-RU" sz="3200" b="0" dirty="0" smtClean="0">
                <a:solidFill>
                  <a:schemeClr val="tx1"/>
                </a:solidFill>
                <a:latin typeface="Century Gothic" pitchFamily="34" charset="0"/>
              </a:rPr>
              <a:t>ИЗО</a:t>
            </a:r>
            <a:endParaRPr lang="ru-RU" sz="3200" b="0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73162"/>
          </a:xfrm>
        </p:spPr>
        <p:txBody>
          <a:bodyPr>
            <a:normAutofit/>
          </a:bodyPr>
          <a:lstStyle/>
          <a:p>
            <a:r>
              <a:rPr lang="ru-RU" dirty="0" smtClean="0"/>
              <a:t>Музыкальный конкурс «Маленький виртуоз»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29200" y="6488668"/>
            <a:ext cx="411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Century Gothic" pitchFamily="34" charset="0"/>
              </a:rPr>
              <a:t>Бурлакова</a:t>
            </a:r>
            <a:r>
              <a:rPr lang="ru-RU" dirty="0" smtClean="0">
                <a:latin typeface="Century Gothic" pitchFamily="34" charset="0"/>
              </a:rPr>
              <a:t> Н.Я. </a:t>
            </a:r>
            <a:r>
              <a:rPr lang="ru-RU" dirty="0" err="1" smtClean="0">
                <a:latin typeface="Century Gothic" pitchFamily="34" charset="0"/>
              </a:rPr>
              <a:t>Нуриманова</a:t>
            </a:r>
            <a:r>
              <a:rPr lang="ru-RU" dirty="0" smtClean="0">
                <a:latin typeface="Century Gothic" pitchFamily="34" charset="0"/>
              </a:rPr>
              <a:t> А.В.</a:t>
            </a:r>
            <a:endParaRPr lang="ru-RU" dirty="0">
              <a:latin typeface="Century Gothic" pitchFamily="34" charset="0"/>
              <a:ea typeface="Calibri"/>
              <a:cs typeface="Times New Roman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1905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2 день</a:t>
            </a:r>
            <a:endParaRPr kumimoji="0" lang="ru-RU" sz="44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7649" name="Picture 1" descr="C:\Users\Nata\Desktop\Новая папка (2)\P105084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6400" y="4038600"/>
            <a:ext cx="3429000" cy="2571750"/>
          </a:xfrm>
          <a:prstGeom prst="rect">
            <a:avLst/>
          </a:prstGeom>
          <a:noFill/>
        </p:spPr>
      </p:pic>
      <p:pic>
        <p:nvPicPr>
          <p:cNvPr id="27650" name="Picture 2" descr="C:\Users\Nata\Desktop\Новая папка (2)\P105083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3657600" cy="2743200"/>
          </a:xfrm>
          <a:prstGeom prst="rect">
            <a:avLst/>
          </a:prstGeom>
          <a:noFill/>
        </p:spPr>
      </p:pic>
      <p:pic>
        <p:nvPicPr>
          <p:cNvPr id="27651" name="Picture 3" descr="C:\Users\Nata\Desktop\Новая папка (2)\P1050827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05400" y="1828800"/>
            <a:ext cx="3111500" cy="2333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467600" cy="639762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>Мой первый старт.</a:t>
            </a:r>
            <a:br>
              <a:rPr lang="ru-RU" dirty="0" smtClean="0"/>
            </a:br>
            <a:r>
              <a:rPr lang="ru-RU" dirty="0" smtClean="0"/>
              <a:t>(1 класс)</a:t>
            </a:r>
            <a:endParaRPr lang="ru-RU" dirty="0"/>
          </a:p>
        </p:txBody>
      </p:sp>
      <p:pic>
        <p:nvPicPr>
          <p:cNvPr id="12" name="Содержимое 11" descr="SAM_1169.JPG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1143000"/>
            <a:ext cx="3314699" cy="2209800"/>
          </a:xfrm>
        </p:spPr>
      </p:pic>
      <p:pic>
        <p:nvPicPr>
          <p:cNvPr id="13" name="Содержимое 12" descr="SAM_1174.JPG"/>
          <p:cNvPicPr>
            <a:picLocks noGrp="1" noChangeAspect="1"/>
          </p:cNvPicPr>
          <p:nvPr>
            <p:ph sz="quarter"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00600" y="1295400"/>
            <a:ext cx="3881541" cy="2590800"/>
          </a:xfr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467600" y="6519446"/>
            <a:ext cx="1676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dirty="0" err="1" smtClean="0">
                <a:latin typeface="Century Gothic" pitchFamily="34" charset="0"/>
              </a:rPr>
              <a:t>Турчак</a:t>
            </a:r>
            <a:r>
              <a:rPr lang="ru-RU" sz="1600" dirty="0" smtClean="0">
                <a:latin typeface="Century Gothic" pitchFamily="34" charset="0"/>
              </a:rPr>
              <a:t> Н.Л.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pitchFamily="34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2209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 день</a:t>
            </a:r>
            <a:endParaRPr kumimoji="0" lang="ru-RU" sz="44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C:\Users\Nata\Desktop\SAM_1198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4038600"/>
            <a:ext cx="3505200" cy="2336800"/>
          </a:xfrm>
          <a:prstGeom prst="rect">
            <a:avLst/>
          </a:prstGeom>
          <a:noFill/>
        </p:spPr>
      </p:pic>
      <p:pic>
        <p:nvPicPr>
          <p:cNvPr id="2051" name="Picture 3" descr="C:\Users\Nata\Desktop\SAM_1221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4038600"/>
            <a:ext cx="3962400" cy="2641600"/>
          </a:xfrm>
          <a:prstGeom prst="rect">
            <a:avLst/>
          </a:prstGeom>
          <a:noFill/>
        </p:spPr>
      </p:pic>
      <p:pic>
        <p:nvPicPr>
          <p:cNvPr id="14" name="Рисунок 13" descr="SAM_1212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38400" y="2362200"/>
            <a:ext cx="3307500" cy="22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43800" cy="1143000"/>
          </a:xfrm>
        </p:spPr>
        <p:txBody>
          <a:bodyPr>
            <a:no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Century Gothic" pitchFamily="34" charset="0"/>
                <a:ea typeface="Times New Roman"/>
                <a:cs typeface="Times New Roman"/>
              </a:rPr>
              <a:t>Конкурс прикладного искусства</a:t>
            </a:r>
            <a:br>
              <a:rPr lang="ru-RU" sz="2800" dirty="0" smtClean="0">
                <a:latin typeface="Century Gothic" pitchFamily="34" charset="0"/>
                <a:ea typeface="Times New Roman"/>
                <a:cs typeface="Times New Roman"/>
              </a:rPr>
            </a:br>
            <a:r>
              <a:rPr lang="ru-RU" sz="2800" dirty="0" smtClean="0">
                <a:latin typeface="Century Gothic" pitchFamily="34" charset="0"/>
                <a:ea typeface="Times New Roman"/>
                <a:cs typeface="Times New Roman"/>
              </a:rPr>
              <a:t> «Современные золушки»</a:t>
            </a:r>
            <a:r>
              <a:rPr lang="ru-RU" sz="2800" dirty="0" smtClean="0">
                <a:latin typeface="Century Gothic" pitchFamily="34" charset="0"/>
                <a:ea typeface="Calibri"/>
                <a:cs typeface="Times New Roman"/>
              </a:rPr>
              <a:t/>
            </a:r>
            <a:br>
              <a:rPr lang="ru-RU" sz="2800" dirty="0" smtClean="0">
                <a:latin typeface="Century Gothic" pitchFamily="34" charset="0"/>
                <a:ea typeface="Calibri"/>
                <a:cs typeface="Times New Roman"/>
              </a:rPr>
            </a:br>
            <a:endParaRPr lang="ru-RU" sz="2800" dirty="0"/>
          </a:p>
        </p:txBody>
      </p:sp>
      <p:pic>
        <p:nvPicPr>
          <p:cNvPr id="10" name="Содержимое 9" descr="SAM_2831.JPG"/>
          <p:cNvPicPr>
            <a:picLocks noGrp="1" noChangeAspect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1447800"/>
            <a:ext cx="3581400" cy="2686050"/>
          </a:xfrm>
        </p:spPr>
      </p:pic>
      <p:pic>
        <p:nvPicPr>
          <p:cNvPr id="11" name="Содержимое 10" descr="SAM_2834.JPG"/>
          <p:cNvPicPr>
            <a:picLocks noGrp="1" noChangeAspect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1600" y="2209800"/>
            <a:ext cx="3657600" cy="2743200"/>
          </a:xfr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2209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 день</a:t>
            </a:r>
            <a:endParaRPr kumimoji="0" lang="ru-RU" sz="44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29400" y="6488668"/>
            <a:ext cx="1822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>
                <a:latin typeface="Century Gothic" pitchFamily="34" charset="0"/>
              </a:rPr>
              <a:t>Капелюшек</a:t>
            </a:r>
            <a:r>
              <a:rPr lang="ru-RU" dirty="0" smtClean="0">
                <a:latin typeface="Century Gothic" pitchFamily="34" charset="0"/>
              </a:rPr>
              <a:t> Е.</a:t>
            </a:r>
            <a:endParaRPr lang="ru-RU" dirty="0">
              <a:latin typeface="Century Gothic" pitchFamily="34" charset="0"/>
            </a:endParaRPr>
          </a:p>
        </p:txBody>
      </p:sp>
      <p:pic>
        <p:nvPicPr>
          <p:cNvPr id="12" name="Рисунок 11" descr="SAM_2840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00" y="3276600"/>
            <a:ext cx="3454400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6200" y="381000"/>
            <a:ext cx="4876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Конкурс «Меткий стрелок»</a:t>
            </a:r>
            <a:br>
              <a:rPr lang="ru-RU" sz="2800" dirty="0" smtClean="0"/>
            </a:br>
            <a:r>
              <a:rPr lang="ru-RU" sz="2800" dirty="0" smtClean="0"/>
              <a:t>  и</a:t>
            </a:r>
            <a:br>
              <a:rPr lang="ru-RU" sz="2800" dirty="0" smtClean="0"/>
            </a:br>
            <a:r>
              <a:rPr lang="ru-RU" sz="2800" dirty="0" smtClean="0"/>
              <a:t> Настольный теннис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62600" y="6488668"/>
            <a:ext cx="3583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>
                <a:latin typeface="Century Gothic" pitchFamily="34" charset="0"/>
              </a:rPr>
              <a:t>Дорденко</a:t>
            </a:r>
            <a:r>
              <a:rPr lang="ru-RU" dirty="0" smtClean="0">
                <a:latin typeface="Century Gothic" pitchFamily="34" charset="0"/>
              </a:rPr>
              <a:t> Ю.П.  </a:t>
            </a:r>
            <a:r>
              <a:rPr lang="ru-RU" dirty="0" err="1" smtClean="0">
                <a:latin typeface="Century Gothic" pitchFamily="34" charset="0"/>
              </a:rPr>
              <a:t>Березюк</a:t>
            </a:r>
            <a:r>
              <a:rPr lang="ru-RU" dirty="0" smtClean="0">
                <a:latin typeface="Century Gothic" pitchFamily="34" charset="0"/>
              </a:rPr>
              <a:t> В.А.</a:t>
            </a:r>
            <a:endParaRPr lang="ru-RU" dirty="0">
              <a:latin typeface="Century Gothic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76200"/>
            <a:ext cx="2209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4</a:t>
            </a:r>
            <a:r>
              <a:rPr kumimoji="0" lang="ru-RU" sz="4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день</a:t>
            </a:r>
            <a:endParaRPr kumimoji="0" lang="ru-RU" sz="44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Рисунок 9" descr="23102014357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43600" y="2438400"/>
            <a:ext cx="2738400" cy="2053800"/>
          </a:xfrm>
          <a:prstGeom prst="rect">
            <a:avLst/>
          </a:prstGeom>
        </p:spPr>
      </p:pic>
      <p:pic>
        <p:nvPicPr>
          <p:cNvPr id="11" name="Рисунок 10" descr="2310201436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1200" y="4572000"/>
            <a:ext cx="2588400" cy="1941300"/>
          </a:xfrm>
          <a:prstGeom prst="rect">
            <a:avLst/>
          </a:prstGeom>
        </p:spPr>
      </p:pic>
      <p:pic>
        <p:nvPicPr>
          <p:cNvPr id="15" name="Содержимое 7" descr="23102014355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0" y="2743200"/>
            <a:ext cx="2225608" cy="1669205"/>
          </a:xfrm>
          <a:prstGeom prst="rect">
            <a:avLst/>
          </a:prstGeom>
        </p:spPr>
      </p:pic>
      <p:pic>
        <p:nvPicPr>
          <p:cNvPr id="16" name="Содержимое 8" descr="23102014356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00" y="4114800"/>
            <a:ext cx="3127374" cy="2345530"/>
          </a:xfrm>
          <a:prstGeom prst="rect">
            <a:avLst/>
          </a:prstGeom>
        </p:spPr>
      </p:pic>
      <p:pic>
        <p:nvPicPr>
          <p:cNvPr id="17" name="Рисунок 16" descr="SDC14981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" y="3048000"/>
            <a:ext cx="2325516" cy="1308103"/>
          </a:xfrm>
          <a:prstGeom prst="rect">
            <a:avLst/>
          </a:prstGeom>
        </p:spPr>
      </p:pic>
      <p:pic>
        <p:nvPicPr>
          <p:cNvPr id="18" name="Рисунок 17" descr="SDC14987.JP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1200" y="2209800"/>
            <a:ext cx="2325516" cy="1308103"/>
          </a:xfrm>
          <a:prstGeom prst="rect">
            <a:avLst/>
          </a:prstGeom>
        </p:spPr>
      </p:pic>
      <p:pic>
        <p:nvPicPr>
          <p:cNvPr id="19" name="Рисунок 18" descr="SDC14994.JP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1295400"/>
            <a:ext cx="2325516" cy="1308103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1219200"/>
            <a:ext cx="39624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Мини-фестиваль</a:t>
            </a:r>
            <a:br>
              <a:rPr lang="ru-RU" dirty="0" smtClean="0"/>
            </a:br>
            <a:r>
              <a:rPr lang="ru-RU" dirty="0" smtClean="0"/>
              <a:t>«Золотой голос»</a:t>
            </a:r>
            <a:endParaRPr lang="ru-RU" dirty="0"/>
          </a:p>
        </p:txBody>
      </p:sp>
      <p:pic>
        <p:nvPicPr>
          <p:cNvPr id="8" name="Содержимое 7" descr="P1050816.JPG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1000" y="304800"/>
            <a:ext cx="4572000" cy="3778898"/>
          </a:xfrm>
        </p:spPr>
      </p:pic>
      <p:pic>
        <p:nvPicPr>
          <p:cNvPr id="9" name="Содержимое 8" descr="P1050820.JPG"/>
          <p:cNvPicPr>
            <a:picLocks noGrp="1" noChangeAspect="1"/>
          </p:cNvPicPr>
          <p:nvPr>
            <p:ph sz="quarter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124200"/>
            <a:ext cx="4572000" cy="3429000"/>
          </a:xfrm>
        </p:spPr>
      </p:pic>
      <p:sp>
        <p:nvSpPr>
          <p:cNvPr id="4" name="Прямоугольник 3"/>
          <p:cNvSpPr/>
          <p:nvPr/>
        </p:nvSpPr>
        <p:spPr>
          <a:xfrm>
            <a:off x="6629400" y="6211669"/>
            <a:ext cx="21755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>
                <a:latin typeface="Century Gothic" pitchFamily="34" charset="0"/>
              </a:rPr>
              <a:t>Нуриманова</a:t>
            </a:r>
            <a:r>
              <a:rPr lang="ru-RU" dirty="0" smtClean="0">
                <a:latin typeface="Century Gothic" pitchFamily="34" charset="0"/>
              </a:rPr>
              <a:t> А.В.</a:t>
            </a:r>
          </a:p>
          <a:p>
            <a:endParaRPr lang="ru-RU" dirty="0">
              <a:latin typeface="Century Gothic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2209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4</a:t>
            </a:r>
            <a:r>
              <a:rPr kumimoji="0" lang="ru-RU" sz="4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день</a:t>
            </a:r>
            <a:endParaRPr kumimoji="0" lang="ru-RU" sz="44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0" y="228600"/>
            <a:ext cx="3124200" cy="17526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Соревнования по автомоделям</a:t>
            </a:r>
            <a:br>
              <a:rPr lang="ru-RU" sz="2000" dirty="0" smtClean="0"/>
            </a:br>
            <a:r>
              <a:rPr lang="ru-RU" sz="2000" dirty="0" smtClean="0"/>
              <a:t>и</a:t>
            </a:r>
            <a:br>
              <a:rPr lang="ru-RU" sz="2000" dirty="0" smtClean="0"/>
            </a:br>
            <a:r>
              <a:rPr lang="ru-RU" sz="2000" dirty="0" smtClean="0"/>
              <a:t> Веселые старты </a:t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8" name="Содержимое 7" descr="P1050840.JPG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1066800"/>
            <a:ext cx="2314560" cy="1735920"/>
          </a:xfrm>
        </p:spPr>
      </p:pic>
      <p:pic>
        <p:nvPicPr>
          <p:cNvPr id="9" name="Содержимое 8" descr="P1050841.JPG"/>
          <p:cNvPicPr>
            <a:picLocks noGrp="1" noChangeAspect="1"/>
          </p:cNvPicPr>
          <p:nvPr>
            <p:ph sz="quarter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800" y="2133600"/>
            <a:ext cx="2314560" cy="1735920"/>
          </a:xfrm>
        </p:spPr>
      </p:pic>
      <p:sp>
        <p:nvSpPr>
          <p:cNvPr id="4" name="Прямоугольник 3"/>
          <p:cNvSpPr/>
          <p:nvPr/>
        </p:nvSpPr>
        <p:spPr>
          <a:xfrm>
            <a:off x="2819400" y="6488668"/>
            <a:ext cx="6324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Century Gothic" pitchFamily="34" charset="0"/>
              </a:rPr>
              <a:t>Татыбаев</a:t>
            </a:r>
            <a:r>
              <a:rPr lang="ru-RU" dirty="0" smtClean="0">
                <a:latin typeface="Century Gothic" pitchFamily="34" charset="0"/>
              </a:rPr>
              <a:t> М.М.   </a:t>
            </a:r>
            <a:r>
              <a:rPr lang="ru-RU" dirty="0" err="1" smtClean="0">
                <a:latin typeface="Century Gothic" pitchFamily="34" charset="0"/>
              </a:rPr>
              <a:t>Стриха</a:t>
            </a:r>
            <a:r>
              <a:rPr lang="ru-RU" dirty="0" smtClean="0">
                <a:latin typeface="Century Gothic" pitchFamily="34" charset="0"/>
              </a:rPr>
              <a:t> Е.В.   </a:t>
            </a:r>
            <a:r>
              <a:rPr lang="ru-RU" dirty="0" err="1" smtClean="0">
                <a:latin typeface="Century Gothic" pitchFamily="34" charset="0"/>
              </a:rPr>
              <a:t>Нурмагамбетов</a:t>
            </a:r>
            <a:r>
              <a:rPr lang="ru-RU" dirty="0" smtClean="0">
                <a:latin typeface="Century Gothic" pitchFamily="34" charset="0"/>
              </a:rPr>
              <a:t> Ж.Б.</a:t>
            </a:r>
            <a:endParaRPr lang="ru-RU" dirty="0">
              <a:latin typeface="Century Gothic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2209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5</a:t>
            </a:r>
            <a:r>
              <a:rPr kumimoji="0" lang="ru-RU" sz="4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день</a:t>
            </a:r>
            <a:endParaRPr kumimoji="0" lang="ru-RU" sz="44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Рисунок 9" descr="P1050844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657600"/>
            <a:ext cx="2967000" cy="2225250"/>
          </a:xfrm>
          <a:prstGeom prst="rect">
            <a:avLst/>
          </a:prstGeom>
        </p:spPr>
      </p:pic>
      <p:pic>
        <p:nvPicPr>
          <p:cNvPr id="11" name="Содержимое 10" descr="SAM_4957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1600200"/>
            <a:ext cx="2931760" cy="2198820"/>
          </a:xfrm>
          <a:prstGeom prst="rect">
            <a:avLst/>
          </a:prstGeom>
        </p:spPr>
      </p:pic>
      <p:pic>
        <p:nvPicPr>
          <p:cNvPr id="12" name="Содержимое 11" descr="SAM_4961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4038600"/>
            <a:ext cx="3049255" cy="2286941"/>
          </a:xfrm>
          <a:prstGeom prst="rect">
            <a:avLst/>
          </a:prstGeom>
        </p:spPr>
      </p:pic>
      <p:pic>
        <p:nvPicPr>
          <p:cNvPr id="13" name="Рисунок 12" descr="SAM_4974.JP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4200" y="2971800"/>
            <a:ext cx="3011400" cy="2258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0" y="228600"/>
            <a:ext cx="6096000" cy="1143000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Конкурс художественного творчества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781800" y="647700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/>
              <a:t>Стриха</a:t>
            </a:r>
            <a:r>
              <a:rPr lang="ru-RU" sz="2000" dirty="0" smtClean="0"/>
              <a:t> Е.В.</a:t>
            </a:r>
            <a:endParaRPr lang="ru-RU" sz="20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2209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5</a:t>
            </a:r>
            <a:r>
              <a:rPr kumimoji="0" lang="ru-RU" sz="4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день</a:t>
            </a:r>
            <a:endParaRPr kumimoji="0" lang="ru-RU" sz="44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9698" name="Picture 2" descr="http://masterclassy.originalhands.ru/image/687474703a2f2f7777772e6d6161616d2e72752f75706c6f61642f626c6f67732f35616533656438363066663833336534303532323238306431386532636563612e6a70672e6a706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3662006" cy="274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00" name="Picture 4" descr="http://www.proza.ru/pics/2008/07/28/8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05000" y="3733800"/>
            <a:ext cx="2321218" cy="2209800"/>
          </a:xfrm>
          <a:prstGeom prst="rect">
            <a:avLst/>
          </a:prstGeom>
          <a:noFill/>
        </p:spPr>
      </p:pic>
      <p:pic>
        <p:nvPicPr>
          <p:cNvPr id="29702" name="Picture 6" descr="http://school63pnz.narod.ru/index.files/VospWorkDirections_clip_image008_000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1676400"/>
            <a:ext cx="2800350" cy="2105026"/>
          </a:xfrm>
          <a:prstGeom prst="rect">
            <a:avLst/>
          </a:prstGeom>
          <a:noFill/>
        </p:spPr>
      </p:pic>
      <p:pic>
        <p:nvPicPr>
          <p:cNvPr id="9" name="Рисунок 8" descr="1398619653842.jp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3000" y="3810000"/>
            <a:ext cx="32512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304800"/>
            <a:ext cx="4876800" cy="1676400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Закрытие фестиваля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детского творчества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« К вершинам Олимпа»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10400" y="6488668"/>
            <a:ext cx="18053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Капелюшек</a:t>
            </a:r>
            <a:r>
              <a:rPr lang="ru-RU" dirty="0" smtClean="0"/>
              <a:t> Е.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2209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6</a:t>
            </a:r>
            <a:r>
              <a:rPr kumimoji="0" lang="ru-RU" sz="44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день</a:t>
            </a:r>
            <a:endParaRPr kumimoji="0" lang="ru-RU" sz="44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Содержимое 4" descr="image (2).jpg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2133600"/>
            <a:ext cx="4648200" cy="3486150"/>
          </a:xfrm>
        </p:spPr>
      </p:pic>
      <p:pic>
        <p:nvPicPr>
          <p:cNvPr id="7" name="Содержимое 5" descr="image (5)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0" y="2952750"/>
            <a:ext cx="4191000" cy="3143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4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DCIM\101MSDCF\DSC0232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3000" y="3962400"/>
            <a:ext cx="312420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DCIM\101MSDCF\DSC0230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Закрытие фестиваля детского творчества «К вершинам Олимпа»</a:t>
            </a:r>
            <a:endParaRPr lang="ru-RU" b="1" dirty="0"/>
          </a:p>
        </p:txBody>
      </p:sp>
      <p:pic>
        <p:nvPicPr>
          <p:cNvPr id="1026" name="Picture 2" descr="E:\DCIM\101MSDCF\DSC0230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" y="1504950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879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ятно 2 7"/>
          <p:cNvSpPr/>
          <p:nvPr/>
        </p:nvSpPr>
        <p:spPr>
          <a:xfrm rot="19637874">
            <a:off x="204603" y="598326"/>
            <a:ext cx="8771706" cy="56388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СПАСИБО ЗА ВНИМАНИЕ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 noGrp="1"/>
          </p:cNvSpPr>
          <p:nvPr>
            <p:ph sz="quarter" idx="1"/>
          </p:nvPr>
        </p:nvSpPr>
        <p:spPr>
          <a:xfrm>
            <a:off x="914400" y="1295400"/>
            <a:ext cx="7467600" cy="4873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20000"/>
              </a:spcBef>
              <a:buNone/>
            </a:pPr>
            <a:r>
              <a:rPr lang="ru-RU" sz="40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entury Gothic" pitchFamily="34" charset="0"/>
              </a:rPr>
              <a:t> Развитие функциональной грамотности школьника через  творчество и спорт.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000" i="0" u="none" strike="noStrike" kern="1200" cap="all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Century Gothic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приветству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0"/>
            <a:ext cx="5943600" cy="11430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  <a:cs typeface="MV Boli" pitchFamily="2" charset="0"/>
              </a:rPr>
              <a:t>Физическая культура</a:t>
            </a:r>
            <a:endParaRPr lang="ru-RU" cap="all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  <a:cs typeface="MV Boli" pitchFamily="2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2743200" y="3200400"/>
            <a:ext cx="2819400" cy="1447800"/>
          </a:xfrm>
          <a:prstGeom prst="cloud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 smtClean="0">
              <a:solidFill>
                <a:prstClr val="black"/>
              </a:solidFill>
              <a:latin typeface="Century Gothic" pitchFamily="34" charset="0"/>
            </a:endParaRPr>
          </a:p>
          <a:p>
            <a:pPr lvl="0" algn="ctr"/>
            <a:r>
              <a:rPr lang="ru-RU" dirty="0" smtClean="0">
                <a:solidFill>
                  <a:prstClr val="black"/>
                </a:solidFill>
                <a:latin typeface="Century Gothic" pitchFamily="34" charset="0"/>
              </a:rPr>
              <a:t>Ахметов Г.К.</a:t>
            </a:r>
          </a:p>
          <a:p>
            <a:pPr algn="ctr"/>
            <a:endParaRPr lang="ru-RU" dirty="0">
              <a:latin typeface="Century Gothic" pitchFamily="34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4953000" y="1295400"/>
            <a:ext cx="2971800" cy="1447800"/>
          </a:xfrm>
          <a:prstGeom prst="cloud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lvl="0" algn="ctr"/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Березюк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В.А.</a:t>
            </a:r>
          </a:p>
          <a:p>
            <a:pPr algn="ctr"/>
            <a:endParaRPr lang="ru-RU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685800" y="1752600"/>
            <a:ext cx="3276600" cy="1447800"/>
          </a:xfrm>
          <a:prstGeom prst="cloud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 smtClean="0">
              <a:solidFill>
                <a:prstClr val="black"/>
              </a:solidFill>
              <a:latin typeface="Century Gothic" pitchFamily="34" charset="0"/>
            </a:endParaRPr>
          </a:p>
          <a:p>
            <a:pPr lvl="0" algn="ctr"/>
            <a:r>
              <a:rPr lang="ru-RU" dirty="0" err="1" smtClean="0">
                <a:solidFill>
                  <a:prstClr val="black"/>
                </a:solidFill>
                <a:latin typeface="Century Gothic" pitchFamily="34" charset="0"/>
              </a:rPr>
              <a:t>Нурмаганбетов</a:t>
            </a:r>
            <a:r>
              <a:rPr lang="ru-RU" dirty="0" smtClean="0">
                <a:solidFill>
                  <a:prstClr val="black"/>
                </a:solidFill>
                <a:latin typeface="Century Gothic" pitchFamily="34" charset="0"/>
              </a:rPr>
              <a:t> Ж.Б.</a:t>
            </a:r>
          </a:p>
          <a:p>
            <a:pPr algn="ctr"/>
            <a:endParaRPr lang="ru-RU" dirty="0">
              <a:latin typeface="Century Gothic" pitchFamily="34" charset="0"/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5715000" y="3505200"/>
            <a:ext cx="2667000" cy="1524000"/>
          </a:xfrm>
          <a:prstGeom prst="cloud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lvl="0" algn="ctr"/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Ершова О.В.</a:t>
            </a:r>
          </a:p>
          <a:p>
            <a:pPr algn="ctr"/>
            <a:endParaRPr lang="ru-RU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Облако 12"/>
          <p:cNvSpPr/>
          <p:nvPr/>
        </p:nvSpPr>
        <p:spPr>
          <a:xfrm>
            <a:off x="533400" y="4114800"/>
            <a:ext cx="2362200" cy="1143000"/>
          </a:xfrm>
          <a:prstGeom prst="cloud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Турчак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Н.Л.</a:t>
            </a:r>
          </a:p>
          <a:p>
            <a:pPr algn="ctr"/>
            <a:endParaRPr lang="ru-RU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Облако 13"/>
          <p:cNvSpPr/>
          <p:nvPr/>
        </p:nvSpPr>
        <p:spPr>
          <a:xfrm>
            <a:off x="3429000" y="4953000"/>
            <a:ext cx="3124200" cy="1600200"/>
          </a:xfrm>
          <a:prstGeom prst="cloud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lvl="0" algn="ctr"/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Каримова М.Р.</a:t>
            </a:r>
          </a:p>
          <a:p>
            <a:pPr algn="ctr"/>
            <a:endParaRPr lang="ru-RU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4114800" y="1600200"/>
            <a:ext cx="3352800" cy="2133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itchFamily="34" charset="0"/>
              </a:rPr>
              <a:t>Музыка</a:t>
            </a:r>
          </a:p>
          <a:p>
            <a:pPr lvl="0" algn="ctr">
              <a:spcBef>
                <a:spcPct val="0"/>
              </a:spcBef>
              <a:defRPr/>
            </a:pPr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Бурлакова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Н.Я.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Нуриманова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А.В.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09600" y="381000"/>
            <a:ext cx="2971800" cy="1905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itchFamily="34" charset="0"/>
              </a:rPr>
              <a:t>НВП</a:t>
            </a:r>
          </a:p>
          <a:p>
            <a:pPr algn="ctr"/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/>
            <a:r>
              <a:rPr lang="ru-RU" cap="small" dirty="0" err="1" smtClean="0">
                <a:solidFill>
                  <a:schemeClr val="tx1"/>
                </a:solidFill>
                <a:latin typeface="Century Gothic" pitchFamily="34" charset="0"/>
              </a:rPr>
              <a:t>Дорденко</a:t>
            </a:r>
            <a:r>
              <a:rPr lang="ru-RU" cap="small" dirty="0" smtClean="0">
                <a:solidFill>
                  <a:schemeClr val="tx1"/>
                </a:solidFill>
                <a:latin typeface="Century Gothic" pitchFamily="34" charset="0"/>
              </a:rPr>
              <a:t> Ю.П.</a:t>
            </a:r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334000" y="3962400"/>
            <a:ext cx="3352800" cy="1981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itchFamily="34" charset="0"/>
              </a:rPr>
              <a:t>ИЗО</a:t>
            </a:r>
          </a:p>
          <a:p>
            <a:pPr lvl="0" algn="ctr">
              <a:spcBef>
                <a:spcPct val="0"/>
              </a:spcBef>
              <a:defRPr/>
            </a:pPr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Стриха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Е.В.</a:t>
            </a:r>
          </a:p>
          <a:p>
            <a:pPr algn="ctr"/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685800" y="3505200"/>
            <a:ext cx="3810000" cy="2209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itchFamily="34" charset="0"/>
              </a:rPr>
              <a:t>Технология</a:t>
            </a:r>
          </a:p>
          <a:p>
            <a:pPr lvl="0" algn="ctr">
              <a:spcBef>
                <a:spcPct val="0"/>
              </a:spcBef>
              <a:defRPr/>
            </a:pPr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Татыбаев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М.М.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Капелюшек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Е.В.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kolpinonews.ru/u/news/upload/24ac56ed00f7483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962400"/>
            <a:ext cx="8229600" cy="2438400"/>
          </a:xfrm>
        </p:spPr>
        <p:txBody>
          <a:bodyPr>
            <a:noAutofit/>
          </a:bodyPr>
          <a:lstStyle/>
          <a:p>
            <a:pPr algn="ctr"/>
            <a:r>
              <a:rPr lang="ru-RU" sz="4000" b="1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entury Gothic" pitchFamily="34" charset="0"/>
              </a:rPr>
              <a:t>Неделя развивающего цикла</a:t>
            </a:r>
            <a:br>
              <a:rPr lang="ru-RU" sz="4000" b="1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entury Gothic" pitchFamily="34" charset="0"/>
              </a:rPr>
            </a:br>
            <a:r>
              <a:rPr lang="ru-RU" sz="4000" b="1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entury Gothic" pitchFamily="34" charset="0"/>
              </a:rPr>
              <a:t>Фестиваль детского творчества</a:t>
            </a:r>
            <a:br>
              <a:rPr lang="ru-RU" sz="4000" b="1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entury Gothic" pitchFamily="34" charset="0"/>
              </a:rPr>
            </a:br>
            <a:r>
              <a:rPr lang="ru-RU" sz="4000" b="1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entury Gothic" pitchFamily="34" charset="0"/>
              </a:rPr>
              <a:t>«К ВЕРШИНАМ ОЛИМПА»</a:t>
            </a:r>
            <a:endParaRPr lang="ru-RU" sz="4000" b="1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Century Gothic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Обои небо, облака, фон картинки на рабочий стол, раздел пейзажи - скачат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Круглая лента лицом вверх 4"/>
          <p:cNvSpPr/>
          <p:nvPr/>
        </p:nvSpPr>
        <p:spPr>
          <a:xfrm>
            <a:off x="381000" y="1447800"/>
            <a:ext cx="8458200" cy="2667000"/>
          </a:xfrm>
          <a:prstGeom prst="ellipseRibbon2">
            <a:avLst/>
          </a:prstGeom>
          <a:solidFill>
            <a:srgbClr val="98B5D8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entury Gothic" pitchFamily="34" charset="0"/>
              </a:rPr>
              <a:t>План мероприятий  </a:t>
            </a:r>
          </a:p>
          <a:p>
            <a:pPr algn="ctr"/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entury Gothic" pitchFamily="34" charset="0"/>
              </a:rPr>
              <a:t>на неделю </a:t>
            </a:r>
            <a:b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entury Gothic" pitchFamily="34" charset="0"/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entury Gothic" pitchFamily="34" charset="0"/>
              </a:rPr>
              <a:t>МО развивающего цикла</a:t>
            </a:r>
            <a:b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entury Gothic" pitchFamily="34" charset="0"/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entury Gothic" pitchFamily="34" charset="0"/>
              </a:rPr>
              <a:t>с 20 по 25 октября 2014 года.</a:t>
            </a:r>
            <a:endParaRPr lang="ru-RU" sz="2400" dirty="0"/>
          </a:p>
        </p:txBody>
      </p:sp>
    </p:spTree>
  </p:cSld>
  <p:clrMapOvr>
    <a:masterClrMapping/>
  </p:clrMapOvr>
  <p:transition advClick="0" advTm="5000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" y="304800"/>
          <a:ext cx="8763001" cy="6320462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321578"/>
                <a:gridCol w="3657782"/>
                <a:gridCol w="1155591"/>
                <a:gridCol w="1537793"/>
                <a:gridCol w="2090257"/>
              </a:tblGrid>
              <a:tr h="278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№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Мероприятие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Классы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Дата, время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Ответственные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400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Открытие фестиваля детского творчества </a:t>
                      </a:r>
                      <a:endParaRPr lang="ru-RU" sz="110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« </a:t>
                      </a:r>
                      <a:r>
                        <a:rPr lang="ru-RU" sz="1100" dirty="0"/>
                        <a:t>К вершинам Олимпа»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1-10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20.10.14г.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/>
                        <a:t>Турчак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smtClean="0"/>
                        <a:t>Н.Л.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err="1" smtClean="0"/>
                        <a:t>Бурлакова</a:t>
                      </a:r>
                      <a:r>
                        <a:rPr lang="ru-RU" sz="1100" dirty="0" smtClean="0"/>
                        <a:t> Н.Я.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err="1" smtClean="0"/>
                        <a:t>Нуриманова</a:t>
                      </a: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А.В.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237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2.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Мой первый школьный спорт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22.10.14г.</a:t>
                      </a:r>
                      <a:r>
                        <a:rPr lang="ru-RU" sz="1100" baseline="0" dirty="0" smtClean="0"/>
                        <a:t> 12:30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Ершова </a:t>
                      </a:r>
                      <a:r>
                        <a:rPr lang="ru-RU" sz="1100" dirty="0" smtClean="0"/>
                        <a:t>О.В.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err="1" smtClean="0"/>
                        <a:t>Турчак</a:t>
                      </a: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Н.Л.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278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3.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Веселые эстафеты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2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21.10.14г.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14.00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Ершова </a:t>
                      </a:r>
                      <a:r>
                        <a:rPr lang="ru-RU" sz="1100" dirty="0" smtClean="0"/>
                        <a:t>О.В.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err="1" smtClean="0"/>
                        <a:t>Турчак</a:t>
                      </a: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Н.Л.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3753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4.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Конкурс рисунков </a:t>
                      </a:r>
                      <a:r>
                        <a:rPr lang="ru-RU" sz="1100" dirty="0" smtClean="0"/>
                        <a:t>   «</a:t>
                      </a:r>
                      <a:r>
                        <a:rPr lang="ru-RU" sz="1100" dirty="0"/>
                        <a:t>Мой любимый мир спорта»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3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в </a:t>
                      </a:r>
                      <a:r>
                        <a:rPr lang="ru-RU" sz="1100" dirty="0" err="1" smtClean="0"/>
                        <a:t>теч</a:t>
                      </a:r>
                      <a:r>
                        <a:rPr lang="ru-RU" sz="1100" dirty="0" smtClean="0"/>
                        <a:t>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недели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Ершова </a:t>
                      </a:r>
                      <a:r>
                        <a:rPr lang="ru-RU" sz="1100" dirty="0" smtClean="0"/>
                        <a:t>О.В.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err="1" smtClean="0"/>
                        <a:t>Турчак</a:t>
                      </a: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Н.Л.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3906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5.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Конкурс сочинений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«Физкультура и спорт мои лучшие друзья»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4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в </a:t>
                      </a:r>
                      <a:r>
                        <a:rPr lang="ru-RU" sz="1100" dirty="0" err="1" smtClean="0"/>
                        <a:t>теч</a:t>
                      </a:r>
                      <a:r>
                        <a:rPr lang="ru-RU" sz="1100" dirty="0" smtClean="0"/>
                        <a:t>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недели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Ершова </a:t>
                      </a:r>
                      <a:r>
                        <a:rPr lang="ru-RU" sz="1100" dirty="0" smtClean="0"/>
                        <a:t>О.В.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err="1" smtClean="0"/>
                        <a:t>Турчак</a:t>
                      </a: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Н.Л.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278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6.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Конкурс </a:t>
                      </a:r>
                      <a:r>
                        <a:rPr lang="ru-RU" sz="1100" dirty="0" smtClean="0"/>
                        <a:t>   «</a:t>
                      </a:r>
                      <a:r>
                        <a:rPr lang="ru-RU" sz="1100" dirty="0"/>
                        <a:t>Меткий стрелок»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5-9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23.10.14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/>
                        <a:t>Дорденко</a:t>
                      </a:r>
                      <a:r>
                        <a:rPr lang="ru-RU" sz="1100" dirty="0"/>
                        <a:t> Ю.П.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278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7.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Веселые старты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5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24.10.14г. 13:00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Нурмагамбетов Ж.Б.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278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8.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Настольный теннис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9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23.10.14.</a:t>
                      </a:r>
                      <a:r>
                        <a:rPr lang="ru-RU" sz="1100" baseline="0" dirty="0" smtClean="0"/>
                        <a:t>  9:40-11:00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Березюк В.А.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278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9.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Соревнования по волейболу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8-10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21.10.14г.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13.00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Ахметов Г.К.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3906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10.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Мини-фестиваль</a:t>
                      </a:r>
                      <a:r>
                        <a:rPr lang="ru-RU" sz="1100" baseline="0" dirty="0" smtClean="0"/>
                        <a:t>   </a:t>
                      </a:r>
                      <a:r>
                        <a:rPr lang="ru-RU" sz="1100" dirty="0" smtClean="0"/>
                        <a:t>«Золотой </a:t>
                      </a:r>
                      <a:r>
                        <a:rPr lang="ru-RU" sz="1100" dirty="0"/>
                        <a:t>голос»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1-9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23.10.14г.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12.00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/>
                        <a:t>Нуриманова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smtClean="0"/>
                        <a:t>А.В.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err="1" smtClean="0"/>
                        <a:t>Бурлакова</a:t>
                      </a: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Н.Я.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3906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11.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Музыкальный конкурс «Маленький виртуоз»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1-10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классы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в теч. недели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/>
                        <a:t>Бурлакова</a:t>
                      </a:r>
                      <a:r>
                        <a:rPr lang="ru-RU" sz="1100" dirty="0"/>
                        <a:t> </a:t>
                      </a:r>
                      <a:r>
                        <a:rPr lang="ru-RU" sz="1100" dirty="0" smtClean="0"/>
                        <a:t>Н.Я.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err="1" smtClean="0"/>
                        <a:t>Нуриманова</a:t>
                      </a: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А.В.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3753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12.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Соревнования по автомоделям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5-6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24.10.14г.</a:t>
                      </a:r>
                      <a:r>
                        <a:rPr lang="ru-RU" sz="1100" baseline="0" dirty="0" smtClean="0"/>
                        <a:t>  </a:t>
                      </a:r>
                      <a:r>
                        <a:rPr lang="ru-RU" sz="1100" dirty="0" smtClean="0"/>
                        <a:t>10.00-12.00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Татыбаев М.М.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5516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13.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Конкурс прикладного </a:t>
                      </a:r>
                      <a:r>
                        <a:rPr lang="ru-RU" sz="1100" dirty="0" smtClean="0"/>
                        <a:t>искусства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«Современные золушки»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5-9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классы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в </a:t>
                      </a:r>
                      <a:r>
                        <a:rPr lang="ru-RU" sz="1100" dirty="0" err="1"/>
                        <a:t>теч</a:t>
                      </a:r>
                      <a:r>
                        <a:rPr lang="ru-RU" sz="1100" dirty="0"/>
                        <a:t>. недели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/>
                        <a:t>Капелюшек</a:t>
                      </a:r>
                      <a:r>
                        <a:rPr lang="ru-RU" sz="1100" dirty="0" smtClean="0"/>
                        <a:t> Е.В.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5676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14.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Конкурс по спортивно-бальным </a:t>
                      </a:r>
                      <a:r>
                        <a:rPr lang="ru-RU" sz="1100" dirty="0" smtClean="0"/>
                        <a:t>танца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«</a:t>
                      </a:r>
                      <a:r>
                        <a:rPr lang="ru-RU" sz="1100" dirty="0" smtClean="0"/>
                        <a:t>Музыкальный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калейдоскоп</a:t>
                      </a:r>
                      <a:r>
                        <a:rPr lang="ru-RU" sz="1100" dirty="0"/>
                        <a:t>»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1-9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классы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24.10.14г.</a:t>
                      </a:r>
                      <a:r>
                        <a:rPr lang="ru-RU" sz="1100" baseline="0" dirty="0" smtClean="0"/>
                        <a:t>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12.00 </a:t>
                      </a:r>
                      <a:r>
                        <a:rPr lang="ru-RU" sz="1100" dirty="0"/>
                        <a:t>– 14.00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Никитина В.А.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41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15.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Конкурс художественного творчества 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5-9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классы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в </a:t>
                      </a:r>
                      <a:r>
                        <a:rPr lang="ru-RU" sz="1100" dirty="0" err="1" smtClean="0"/>
                        <a:t>теч</a:t>
                      </a:r>
                      <a:r>
                        <a:rPr lang="ru-RU" sz="1100" dirty="0" smtClean="0"/>
                        <a:t>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недели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Стриха Е.В.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  <a:tr h="5516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16.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/>
                        <a:t>Закрытие фестиваля детского </a:t>
                      </a:r>
                      <a:r>
                        <a:rPr lang="ru-RU" sz="1100" dirty="0" smtClean="0"/>
                        <a:t>творчества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 </a:t>
                      </a:r>
                      <a:r>
                        <a:rPr lang="ru-RU" sz="1100" dirty="0"/>
                        <a:t>« К вершинам Олимпа»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/>
                        <a:t>1-10 классы</a:t>
                      </a:r>
                      <a:endParaRPr lang="ru-RU" sz="11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25.10.14г.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 smtClean="0"/>
                        <a:t>12.00</a:t>
                      </a:r>
                      <a:endParaRPr lang="ru-RU" sz="11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4874" marR="348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entury Gothic" pitchFamily="34" charset="0"/>
                        <a:ea typeface="Times New Roman"/>
                        <a:cs typeface="Times New Roman"/>
                      </a:endParaRPr>
                    </a:p>
                  </a:txBody>
                  <a:tcPr marL="34874" marR="34874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5486400" cy="13255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КОНКУРС РИСУНКОВ</a:t>
            </a:r>
            <a:br>
              <a:rPr lang="ru-RU" dirty="0" smtClean="0"/>
            </a:br>
            <a:r>
              <a:rPr lang="ru-RU" dirty="0" smtClean="0"/>
              <a:t>И </a:t>
            </a:r>
            <a:br>
              <a:rPr lang="ru-RU" dirty="0" smtClean="0"/>
            </a:br>
            <a:r>
              <a:rPr lang="ru-RU" dirty="0" smtClean="0"/>
              <a:t>КОНКУРС СОЧИНЕНИЙ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208903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1 день</a:t>
            </a:r>
            <a:endParaRPr lang="ru-RU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5000" y="6457890"/>
            <a:ext cx="3429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2000" dirty="0" err="1" smtClean="0">
                <a:solidFill>
                  <a:prstClr val="black"/>
                </a:solidFill>
                <a:latin typeface="Century Gothic" pitchFamily="34" charset="0"/>
                <a:ea typeface="+mj-ea"/>
                <a:cs typeface="+mj-cs"/>
              </a:rPr>
              <a:t>Турчак</a:t>
            </a:r>
            <a:r>
              <a:rPr lang="ru-RU" sz="2000" dirty="0" smtClean="0">
                <a:solidFill>
                  <a:prstClr val="black"/>
                </a:solidFill>
                <a:latin typeface="Century Gothic" pitchFamily="34" charset="0"/>
                <a:ea typeface="+mj-ea"/>
                <a:cs typeface="+mj-cs"/>
              </a:rPr>
              <a:t> Н.Л. Ершова О.В.</a:t>
            </a:r>
            <a:endParaRPr lang="ru-RU" sz="2000" dirty="0">
              <a:solidFill>
                <a:prstClr val="black"/>
              </a:solidFill>
              <a:latin typeface="Century Gothic" pitchFamily="34" charset="0"/>
              <a:ea typeface="+mj-ea"/>
              <a:cs typeface="+mj-cs"/>
            </a:endParaRPr>
          </a:p>
        </p:txBody>
      </p:sp>
      <p:pic>
        <p:nvPicPr>
          <p:cNvPr id="4099" name="Picture 3" descr="http://my-rabota.3dn.ru/_ph/18/84828773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905000"/>
            <a:ext cx="5257800" cy="3983182"/>
          </a:xfrm>
          <a:prstGeom prst="rect">
            <a:avLst/>
          </a:prstGeom>
          <a:noFill/>
        </p:spPr>
      </p:pic>
      <p:pic>
        <p:nvPicPr>
          <p:cNvPr id="4101" name="Picture 5" descr="http://static3.depositphotos.com/1000097/101/v/950/depositphotos_1011072-Back-to-school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4648200"/>
            <a:ext cx="2419581" cy="17526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905000" cy="914400"/>
          </a:xfrm>
        </p:spPr>
        <p:txBody>
          <a:bodyPr>
            <a:noAutofit/>
          </a:bodyPr>
          <a:lstStyle/>
          <a:p>
            <a:r>
              <a:rPr lang="ru-RU" sz="4000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 день</a:t>
            </a:r>
            <a:endParaRPr lang="ru-RU" sz="4000" b="1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648200" y="152400"/>
            <a:ext cx="3733800" cy="1096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Волейбол.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Веселые эстафеты.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(2 класс)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81600" y="6519446"/>
            <a:ext cx="3962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dirty="0" smtClean="0">
                <a:latin typeface="Century Gothic" pitchFamily="34" charset="0"/>
                <a:ea typeface="Times New Roman"/>
                <a:cs typeface="Times New Roman"/>
              </a:rPr>
              <a:t>Ахметов Г.К. </a:t>
            </a:r>
            <a:r>
              <a:rPr lang="ru-RU" sz="1600" dirty="0" smtClean="0">
                <a:solidFill>
                  <a:prstClr val="black"/>
                </a:solidFill>
                <a:latin typeface="Century Gothic" pitchFamily="34" charset="0"/>
                <a:ea typeface="+mj-ea"/>
                <a:cs typeface="+mj-cs"/>
              </a:rPr>
              <a:t>Ершова О.В.</a:t>
            </a:r>
            <a:endParaRPr lang="ru-RU" sz="1600" dirty="0">
              <a:solidFill>
                <a:prstClr val="black"/>
              </a:solidFill>
              <a:latin typeface="Century Gothic" pitchFamily="34" charset="0"/>
              <a:ea typeface="+mj-ea"/>
              <a:cs typeface="+mj-cs"/>
            </a:endParaRPr>
          </a:p>
        </p:txBody>
      </p:sp>
      <p:pic>
        <p:nvPicPr>
          <p:cNvPr id="3080" name="Picture 8" descr="C:\Users\Nata\Desktop\Новая папка (2)\7wxINv5aTgY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2858617" cy="1905000"/>
          </a:xfrm>
          <a:prstGeom prst="rect">
            <a:avLst/>
          </a:prstGeom>
          <a:noFill/>
        </p:spPr>
      </p:pic>
      <p:pic>
        <p:nvPicPr>
          <p:cNvPr id="3081" name="Picture 9" descr="C:\Users\Nata\Desktop\Новая папка (2)\SAM_104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3124200"/>
            <a:ext cx="2514600" cy="1676400"/>
          </a:xfrm>
          <a:prstGeom prst="rect">
            <a:avLst/>
          </a:prstGeom>
          <a:noFill/>
        </p:spPr>
      </p:pic>
      <p:pic>
        <p:nvPicPr>
          <p:cNvPr id="3082" name="Picture 10" descr="C:\Users\Nata\Desktop\Новая папка (2)\SAM_1050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19400" y="2133600"/>
            <a:ext cx="2857500" cy="1905000"/>
          </a:xfrm>
          <a:prstGeom prst="rect">
            <a:avLst/>
          </a:prstGeom>
          <a:noFill/>
        </p:spPr>
      </p:pic>
      <p:pic>
        <p:nvPicPr>
          <p:cNvPr id="3083" name="Picture 11" descr="C:\Users\Nata\Desktop\Новая папка (2)\SAM_1065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19600" y="4495800"/>
            <a:ext cx="2857500" cy="1905000"/>
          </a:xfrm>
          <a:prstGeom prst="rect">
            <a:avLst/>
          </a:prstGeom>
          <a:noFill/>
        </p:spPr>
      </p:pic>
      <p:pic>
        <p:nvPicPr>
          <p:cNvPr id="3084" name="Picture 12" descr="C:\Users\Nata\Desktop\Новая папка (2)\SAM_1100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3600" y="3657600"/>
            <a:ext cx="2667000" cy="1778000"/>
          </a:xfrm>
          <a:prstGeom prst="rect">
            <a:avLst/>
          </a:prstGeom>
          <a:noFill/>
        </p:spPr>
      </p:pic>
      <p:pic>
        <p:nvPicPr>
          <p:cNvPr id="3085" name="Picture 13" descr="C:\Users\Nata\Desktop\Новая папка (2)\SAM_1109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3124200" cy="2082800"/>
          </a:xfrm>
          <a:prstGeom prst="rect">
            <a:avLst/>
          </a:prstGeom>
          <a:noFill/>
        </p:spPr>
      </p:pic>
      <p:pic>
        <p:nvPicPr>
          <p:cNvPr id="3086" name="Picture 14" descr="C:\Users\Nata\Desktop\Новая папка (2)\SAM_1115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38800" y="1981200"/>
            <a:ext cx="27432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4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226</TotalTime>
  <Words>468</Words>
  <Application>Microsoft Office PowerPoint</Application>
  <PresentationFormat>Экран (4:3)</PresentationFormat>
  <Paragraphs>164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Эркер</vt:lpstr>
      <vt:lpstr>МОРЦ</vt:lpstr>
      <vt:lpstr>Презентация PowerPoint</vt:lpstr>
      <vt:lpstr>Физическая культура</vt:lpstr>
      <vt:lpstr>Презентация PowerPoint</vt:lpstr>
      <vt:lpstr>Неделя развивающего цикла Фестиваль детского творчества «К ВЕРШИНАМ ОЛИМПА»</vt:lpstr>
      <vt:lpstr>Презентация PowerPoint</vt:lpstr>
      <vt:lpstr>Презентация PowerPoint</vt:lpstr>
      <vt:lpstr>КОНКУРС РИСУНКОВ И  КОНКУРС СОЧИНЕНИЙ</vt:lpstr>
      <vt:lpstr>2 день</vt:lpstr>
      <vt:lpstr>Музыкальный конкурс «Маленький виртуоз»</vt:lpstr>
      <vt:lpstr>Мой первый старт. (1 класс)</vt:lpstr>
      <vt:lpstr>Конкурс прикладного искусства  «Современные золушки» </vt:lpstr>
      <vt:lpstr>Конкурс «Меткий стрелок»   и  Настольный теннис</vt:lpstr>
      <vt:lpstr>Мини-фестиваль «Золотой голос»</vt:lpstr>
      <vt:lpstr>Соревнования по автомоделям и  Веселые старты  </vt:lpstr>
      <vt:lpstr>Конкурс художественного творчества</vt:lpstr>
      <vt:lpstr>Закрытие фестиваля  детского творчества  « К вершинам Олимпа»</vt:lpstr>
      <vt:lpstr>Закрытие фестиваля детского творчества «К вершинам Олимпа»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МОРЦ</dc:title>
  <dc:creator>yulen`ka</dc:creator>
  <cp:lastModifiedBy>1</cp:lastModifiedBy>
  <cp:revision>29</cp:revision>
  <dcterms:created xsi:type="dcterms:W3CDTF">2014-10-26T12:43:08Z</dcterms:created>
  <dcterms:modified xsi:type="dcterms:W3CDTF">2014-10-31T07:57:49Z</dcterms:modified>
</cp:coreProperties>
</file>