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62" r:id="rId3"/>
    <p:sldId id="259" r:id="rId4"/>
    <p:sldId id="263" r:id="rId5"/>
    <p:sldId id="266" r:id="rId6"/>
    <p:sldId id="268" r:id="rId7"/>
    <p:sldId id="269" r:id="rId8"/>
    <p:sldId id="260" r:id="rId9"/>
    <p:sldId id="271" r:id="rId10"/>
    <p:sldId id="273" r:id="rId11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16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1219" autoAdjust="0"/>
  </p:normalViewPr>
  <p:slideViewPr>
    <p:cSldViewPr>
      <p:cViewPr>
        <p:scale>
          <a:sx n="60" d="100"/>
          <a:sy n="60" d="100"/>
        </p:scale>
        <p:origin x="-2250" y="-6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CB6C28E-E823-4ACC-ACD8-5B42C8567544}" type="datetimeFigureOut">
              <a:rPr lang="ru-RU" smtClean="0"/>
              <a:pPr/>
              <a:t>01.11.2014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13E8098-99BB-4432-B3F4-65865FA732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6C28E-E823-4ACC-ACD8-5B42C8567544}" type="datetimeFigureOut">
              <a:rPr lang="ru-RU" smtClean="0"/>
              <a:pPr/>
              <a:t>01.11.2014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E8098-99BB-4432-B3F4-65865FA732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6C28E-E823-4ACC-ACD8-5B42C8567544}" type="datetimeFigureOut">
              <a:rPr lang="ru-RU" smtClean="0"/>
              <a:pPr/>
              <a:t>01.11.2014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E8098-99BB-4432-B3F4-65865FA732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CB6C28E-E823-4ACC-ACD8-5B42C8567544}" type="datetimeFigureOut">
              <a:rPr lang="ru-RU" smtClean="0"/>
              <a:pPr/>
              <a:t>01.11.2014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13E8098-99BB-4432-B3F4-65865FA7327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CB6C28E-E823-4ACC-ACD8-5B42C8567544}" type="datetimeFigureOut">
              <a:rPr lang="ru-RU" smtClean="0"/>
              <a:pPr/>
              <a:t>01.11.2014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13E8098-99BB-4432-B3F4-65865FA732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6C28E-E823-4ACC-ACD8-5B42C8567544}" type="datetimeFigureOut">
              <a:rPr lang="ru-RU" smtClean="0"/>
              <a:pPr/>
              <a:t>01.11.2014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E8098-99BB-4432-B3F4-65865FA7327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6C28E-E823-4ACC-ACD8-5B42C8567544}" type="datetimeFigureOut">
              <a:rPr lang="ru-RU" smtClean="0"/>
              <a:pPr/>
              <a:t>01.11.2014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E8098-99BB-4432-B3F4-65865FA7327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CB6C28E-E823-4ACC-ACD8-5B42C8567544}" type="datetimeFigureOut">
              <a:rPr lang="ru-RU" smtClean="0"/>
              <a:pPr/>
              <a:t>01.11.2014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13E8098-99BB-4432-B3F4-65865FA7327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6C28E-E823-4ACC-ACD8-5B42C8567544}" type="datetimeFigureOut">
              <a:rPr lang="ru-RU" smtClean="0"/>
              <a:pPr/>
              <a:t>01.11.2014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E8098-99BB-4432-B3F4-65865FA732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CB6C28E-E823-4ACC-ACD8-5B42C8567544}" type="datetimeFigureOut">
              <a:rPr lang="ru-RU" smtClean="0"/>
              <a:pPr/>
              <a:t>01.11.2014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13E8098-99BB-4432-B3F4-65865FA7327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CB6C28E-E823-4ACC-ACD8-5B42C8567544}" type="datetimeFigureOut">
              <a:rPr lang="ru-RU" smtClean="0"/>
              <a:pPr/>
              <a:t>01.11.2014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13E8098-99BB-4432-B3F4-65865FA7327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CB6C28E-E823-4ACC-ACD8-5B42C8567544}" type="datetimeFigureOut">
              <a:rPr lang="ru-RU" smtClean="0"/>
              <a:pPr/>
              <a:t>01.11.2014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13E8098-99BB-4432-B3F4-65865FA7327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gif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1357298"/>
            <a:ext cx="8458200" cy="2786082"/>
          </a:xfrm>
        </p:spPr>
        <p:txBody>
          <a:bodyPr>
            <a:noAutofit/>
          </a:bodyPr>
          <a:lstStyle/>
          <a:p>
            <a:pPr algn="ctr"/>
            <a:r>
              <a:rPr lang="kk-KZ" sz="4800" b="1" i="1" dirty="0" smtClean="0">
                <a:solidFill>
                  <a:srgbClr val="FF0000"/>
                </a:solidFill>
                <a:latin typeface="Cambria" pitchFamily="18" charset="0"/>
              </a:rPr>
              <a:t>Сабақтың тақырыбы: </a:t>
            </a:r>
          </a:p>
          <a:p>
            <a:pPr algn="ctr"/>
            <a:r>
              <a:rPr lang="kk-KZ" sz="4800" b="1" i="1" dirty="0" smtClean="0">
                <a:solidFill>
                  <a:srgbClr val="FF0000"/>
                </a:solidFill>
                <a:latin typeface="Cambria" pitchFamily="18" charset="0"/>
              </a:rPr>
              <a:t>Тұйық етістікті қайталау</a:t>
            </a:r>
            <a:endParaRPr lang="ru-RU" sz="4800" b="1" i="1" dirty="0">
              <a:solidFill>
                <a:srgbClr val="FF0000"/>
              </a:solidFill>
              <a:latin typeface="Cambria" pitchFamily="18" charset="0"/>
            </a:endParaRPr>
          </a:p>
        </p:txBody>
      </p: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2786050" y="4071942"/>
            <a:ext cx="3357586" cy="1795466"/>
            <a:chOff x="1338" y="981"/>
            <a:chExt cx="3901" cy="2767"/>
          </a:xfrm>
        </p:grpSpPr>
        <p:sp>
          <p:nvSpPr>
            <p:cNvPr id="5" name="Freeform 17"/>
            <p:cNvSpPr>
              <a:spLocks/>
            </p:cNvSpPr>
            <p:nvPr/>
          </p:nvSpPr>
          <p:spPr bwMode="auto">
            <a:xfrm>
              <a:off x="2902" y="3705"/>
              <a:ext cx="146" cy="43"/>
            </a:xfrm>
            <a:custGeom>
              <a:avLst/>
              <a:gdLst/>
              <a:ahLst/>
              <a:cxnLst>
                <a:cxn ang="0">
                  <a:pos x="4" y="21"/>
                </a:cxn>
                <a:cxn ang="0">
                  <a:pos x="2" y="16"/>
                </a:cxn>
                <a:cxn ang="0">
                  <a:pos x="1" y="13"/>
                </a:cxn>
                <a:cxn ang="0">
                  <a:pos x="0" y="10"/>
                </a:cxn>
                <a:cxn ang="0">
                  <a:pos x="1" y="7"/>
                </a:cxn>
                <a:cxn ang="0">
                  <a:pos x="7" y="6"/>
                </a:cxn>
                <a:cxn ang="0">
                  <a:pos x="13" y="5"/>
                </a:cxn>
                <a:cxn ang="0">
                  <a:pos x="18" y="4"/>
                </a:cxn>
                <a:cxn ang="0">
                  <a:pos x="24" y="3"/>
                </a:cxn>
                <a:cxn ang="0">
                  <a:pos x="31" y="2"/>
                </a:cxn>
                <a:cxn ang="0">
                  <a:pos x="40" y="2"/>
                </a:cxn>
                <a:cxn ang="0">
                  <a:pos x="53" y="1"/>
                </a:cxn>
                <a:cxn ang="0">
                  <a:pos x="69" y="0"/>
                </a:cxn>
                <a:cxn ang="0">
                  <a:pos x="70" y="7"/>
                </a:cxn>
                <a:cxn ang="0">
                  <a:pos x="65" y="12"/>
                </a:cxn>
                <a:cxn ang="0">
                  <a:pos x="56" y="15"/>
                </a:cxn>
                <a:cxn ang="0">
                  <a:pos x="44" y="18"/>
                </a:cxn>
                <a:cxn ang="0">
                  <a:pos x="31" y="19"/>
                </a:cxn>
                <a:cxn ang="0">
                  <a:pos x="19" y="20"/>
                </a:cxn>
                <a:cxn ang="0">
                  <a:pos x="9" y="21"/>
                </a:cxn>
                <a:cxn ang="0">
                  <a:pos x="4" y="21"/>
                </a:cxn>
                <a:cxn ang="0">
                  <a:pos x="4" y="21"/>
                </a:cxn>
                <a:cxn ang="0">
                  <a:pos x="4" y="21"/>
                </a:cxn>
              </a:cxnLst>
              <a:rect l="0" t="0" r="r" b="b"/>
              <a:pathLst>
                <a:path w="70" h="21">
                  <a:moveTo>
                    <a:pt x="4" y="21"/>
                  </a:moveTo>
                  <a:lnTo>
                    <a:pt x="2" y="16"/>
                  </a:lnTo>
                  <a:lnTo>
                    <a:pt x="1" y="13"/>
                  </a:lnTo>
                  <a:lnTo>
                    <a:pt x="0" y="10"/>
                  </a:lnTo>
                  <a:lnTo>
                    <a:pt x="1" y="7"/>
                  </a:lnTo>
                  <a:lnTo>
                    <a:pt x="7" y="6"/>
                  </a:lnTo>
                  <a:lnTo>
                    <a:pt x="13" y="5"/>
                  </a:lnTo>
                  <a:lnTo>
                    <a:pt x="18" y="4"/>
                  </a:lnTo>
                  <a:lnTo>
                    <a:pt x="24" y="3"/>
                  </a:lnTo>
                  <a:lnTo>
                    <a:pt x="31" y="2"/>
                  </a:lnTo>
                  <a:lnTo>
                    <a:pt x="40" y="2"/>
                  </a:lnTo>
                  <a:lnTo>
                    <a:pt x="53" y="1"/>
                  </a:lnTo>
                  <a:lnTo>
                    <a:pt x="69" y="0"/>
                  </a:lnTo>
                  <a:lnTo>
                    <a:pt x="70" y="7"/>
                  </a:lnTo>
                  <a:lnTo>
                    <a:pt x="65" y="12"/>
                  </a:lnTo>
                  <a:lnTo>
                    <a:pt x="56" y="15"/>
                  </a:lnTo>
                  <a:lnTo>
                    <a:pt x="44" y="18"/>
                  </a:lnTo>
                  <a:lnTo>
                    <a:pt x="31" y="19"/>
                  </a:lnTo>
                  <a:lnTo>
                    <a:pt x="19" y="20"/>
                  </a:lnTo>
                  <a:lnTo>
                    <a:pt x="9" y="2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" name="Freeform 18"/>
            <p:cNvSpPr>
              <a:spLocks/>
            </p:cNvSpPr>
            <p:nvPr/>
          </p:nvSpPr>
          <p:spPr bwMode="auto">
            <a:xfrm>
              <a:off x="2697" y="3497"/>
              <a:ext cx="431" cy="69"/>
            </a:xfrm>
            <a:custGeom>
              <a:avLst/>
              <a:gdLst/>
              <a:ahLst/>
              <a:cxnLst>
                <a:cxn ang="0">
                  <a:pos x="12" y="34"/>
                </a:cxn>
                <a:cxn ang="0">
                  <a:pos x="8" y="30"/>
                </a:cxn>
                <a:cxn ang="0">
                  <a:pos x="6" y="28"/>
                </a:cxn>
                <a:cxn ang="0">
                  <a:pos x="4" y="27"/>
                </a:cxn>
                <a:cxn ang="0">
                  <a:pos x="0" y="26"/>
                </a:cxn>
                <a:cxn ang="0">
                  <a:pos x="1" y="24"/>
                </a:cxn>
                <a:cxn ang="0">
                  <a:pos x="1" y="22"/>
                </a:cxn>
                <a:cxn ang="0">
                  <a:pos x="1" y="20"/>
                </a:cxn>
                <a:cxn ang="0">
                  <a:pos x="2" y="18"/>
                </a:cxn>
                <a:cxn ang="0">
                  <a:pos x="4" y="17"/>
                </a:cxn>
                <a:cxn ang="0">
                  <a:pos x="7" y="17"/>
                </a:cxn>
                <a:cxn ang="0">
                  <a:pos x="10" y="15"/>
                </a:cxn>
                <a:cxn ang="0">
                  <a:pos x="16" y="15"/>
                </a:cxn>
                <a:cxn ang="0">
                  <a:pos x="24" y="15"/>
                </a:cxn>
                <a:cxn ang="0">
                  <a:pos x="37" y="15"/>
                </a:cxn>
                <a:cxn ang="0">
                  <a:pos x="54" y="15"/>
                </a:cxn>
                <a:cxn ang="0">
                  <a:pos x="76" y="15"/>
                </a:cxn>
                <a:cxn ang="0">
                  <a:pos x="90" y="12"/>
                </a:cxn>
                <a:cxn ang="0">
                  <a:pos x="106" y="9"/>
                </a:cxn>
                <a:cxn ang="0">
                  <a:pos x="122" y="7"/>
                </a:cxn>
                <a:cxn ang="0">
                  <a:pos x="139" y="4"/>
                </a:cxn>
                <a:cxn ang="0">
                  <a:pos x="155" y="3"/>
                </a:cxn>
                <a:cxn ang="0">
                  <a:pos x="172" y="1"/>
                </a:cxn>
                <a:cxn ang="0">
                  <a:pos x="188" y="0"/>
                </a:cxn>
                <a:cxn ang="0">
                  <a:pos x="204" y="0"/>
                </a:cxn>
                <a:cxn ang="0">
                  <a:pos x="205" y="1"/>
                </a:cxn>
                <a:cxn ang="0">
                  <a:pos x="205" y="3"/>
                </a:cxn>
                <a:cxn ang="0">
                  <a:pos x="204" y="5"/>
                </a:cxn>
                <a:cxn ang="0">
                  <a:pos x="203" y="10"/>
                </a:cxn>
                <a:cxn ang="0">
                  <a:pos x="188" y="12"/>
                </a:cxn>
                <a:cxn ang="0">
                  <a:pos x="173" y="14"/>
                </a:cxn>
                <a:cxn ang="0">
                  <a:pos x="157" y="17"/>
                </a:cxn>
                <a:cxn ang="0">
                  <a:pos x="142" y="19"/>
                </a:cxn>
                <a:cxn ang="0">
                  <a:pos x="127" y="21"/>
                </a:cxn>
                <a:cxn ang="0">
                  <a:pos x="112" y="23"/>
                </a:cxn>
                <a:cxn ang="0">
                  <a:pos x="97" y="25"/>
                </a:cxn>
                <a:cxn ang="0">
                  <a:pos x="83" y="27"/>
                </a:cxn>
                <a:cxn ang="0">
                  <a:pos x="70" y="28"/>
                </a:cxn>
                <a:cxn ang="0">
                  <a:pos x="58" y="30"/>
                </a:cxn>
                <a:cxn ang="0">
                  <a:pos x="47" y="31"/>
                </a:cxn>
                <a:cxn ang="0">
                  <a:pos x="37" y="32"/>
                </a:cxn>
                <a:cxn ang="0">
                  <a:pos x="28" y="33"/>
                </a:cxn>
                <a:cxn ang="0">
                  <a:pos x="21" y="33"/>
                </a:cxn>
                <a:cxn ang="0">
                  <a:pos x="16" y="34"/>
                </a:cxn>
                <a:cxn ang="0">
                  <a:pos x="12" y="34"/>
                </a:cxn>
                <a:cxn ang="0">
                  <a:pos x="12" y="34"/>
                </a:cxn>
                <a:cxn ang="0">
                  <a:pos x="12" y="34"/>
                </a:cxn>
              </a:cxnLst>
              <a:rect l="0" t="0" r="r" b="b"/>
              <a:pathLst>
                <a:path w="205" h="34">
                  <a:moveTo>
                    <a:pt x="12" y="34"/>
                  </a:moveTo>
                  <a:lnTo>
                    <a:pt x="8" y="30"/>
                  </a:lnTo>
                  <a:lnTo>
                    <a:pt x="6" y="28"/>
                  </a:lnTo>
                  <a:lnTo>
                    <a:pt x="4" y="27"/>
                  </a:lnTo>
                  <a:lnTo>
                    <a:pt x="0" y="26"/>
                  </a:lnTo>
                  <a:lnTo>
                    <a:pt x="1" y="24"/>
                  </a:lnTo>
                  <a:lnTo>
                    <a:pt x="1" y="22"/>
                  </a:lnTo>
                  <a:lnTo>
                    <a:pt x="1" y="20"/>
                  </a:lnTo>
                  <a:lnTo>
                    <a:pt x="2" y="18"/>
                  </a:lnTo>
                  <a:lnTo>
                    <a:pt x="4" y="17"/>
                  </a:lnTo>
                  <a:lnTo>
                    <a:pt x="7" y="17"/>
                  </a:lnTo>
                  <a:lnTo>
                    <a:pt x="10" y="15"/>
                  </a:lnTo>
                  <a:lnTo>
                    <a:pt x="16" y="15"/>
                  </a:lnTo>
                  <a:lnTo>
                    <a:pt x="24" y="15"/>
                  </a:lnTo>
                  <a:lnTo>
                    <a:pt x="37" y="15"/>
                  </a:lnTo>
                  <a:lnTo>
                    <a:pt x="54" y="15"/>
                  </a:lnTo>
                  <a:lnTo>
                    <a:pt x="76" y="15"/>
                  </a:lnTo>
                  <a:lnTo>
                    <a:pt x="90" y="12"/>
                  </a:lnTo>
                  <a:lnTo>
                    <a:pt x="106" y="9"/>
                  </a:lnTo>
                  <a:lnTo>
                    <a:pt x="122" y="7"/>
                  </a:lnTo>
                  <a:lnTo>
                    <a:pt x="139" y="4"/>
                  </a:lnTo>
                  <a:lnTo>
                    <a:pt x="155" y="3"/>
                  </a:lnTo>
                  <a:lnTo>
                    <a:pt x="172" y="1"/>
                  </a:lnTo>
                  <a:lnTo>
                    <a:pt x="188" y="0"/>
                  </a:lnTo>
                  <a:lnTo>
                    <a:pt x="204" y="0"/>
                  </a:lnTo>
                  <a:lnTo>
                    <a:pt x="205" y="1"/>
                  </a:lnTo>
                  <a:lnTo>
                    <a:pt x="205" y="3"/>
                  </a:lnTo>
                  <a:lnTo>
                    <a:pt x="204" y="5"/>
                  </a:lnTo>
                  <a:lnTo>
                    <a:pt x="203" y="10"/>
                  </a:lnTo>
                  <a:lnTo>
                    <a:pt x="188" y="12"/>
                  </a:lnTo>
                  <a:lnTo>
                    <a:pt x="173" y="14"/>
                  </a:lnTo>
                  <a:lnTo>
                    <a:pt x="157" y="17"/>
                  </a:lnTo>
                  <a:lnTo>
                    <a:pt x="142" y="19"/>
                  </a:lnTo>
                  <a:lnTo>
                    <a:pt x="127" y="21"/>
                  </a:lnTo>
                  <a:lnTo>
                    <a:pt x="112" y="23"/>
                  </a:lnTo>
                  <a:lnTo>
                    <a:pt x="97" y="25"/>
                  </a:lnTo>
                  <a:lnTo>
                    <a:pt x="83" y="27"/>
                  </a:lnTo>
                  <a:lnTo>
                    <a:pt x="70" y="28"/>
                  </a:lnTo>
                  <a:lnTo>
                    <a:pt x="58" y="30"/>
                  </a:lnTo>
                  <a:lnTo>
                    <a:pt x="47" y="31"/>
                  </a:lnTo>
                  <a:lnTo>
                    <a:pt x="37" y="32"/>
                  </a:lnTo>
                  <a:lnTo>
                    <a:pt x="28" y="33"/>
                  </a:lnTo>
                  <a:lnTo>
                    <a:pt x="21" y="33"/>
                  </a:lnTo>
                  <a:lnTo>
                    <a:pt x="16" y="34"/>
                  </a:lnTo>
                  <a:lnTo>
                    <a:pt x="12" y="34"/>
                  </a:lnTo>
                  <a:lnTo>
                    <a:pt x="12" y="34"/>
                  </a:lnTo>
                  <a:lnTo>
                    <a:pt x="12" y="3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19"/>
            <p:cNvSpPr>
              <a:spLocks/>
            </p:cNvSpPr>
            <p:nvPr/>
          </p:nvSpPr>
          <p:spPr bwMode="auto">
            <a:xfrm>
              <a:off x="3378" y="3445"/>
              <a:ext cx="255" cy="35"/>
            </a:xfrm>
            <a:custGeom>
              <a:avLst/>
              <a:gdLst/>
              <a:ahLst/>
              <a:cxnLst>
                <a:cxn ang="0">
                  <a:pos x="100" y="16"/>
                </a:cxn>
                <a:cxn ang="0">
                  <a:pos x="87" y="16"/>
                </a:cxn>
                <a:cxn ang="0">
                  <a:pos x="74" y="15"/>
                </a:cxn>
                <a:cxn ang="0">
                  <a:pos x="61" y="15"/>
                </a:cxn>
                <a:cxn ang="0">
                  <a:pos x="49" y="14"/>
                </a:cxn>
                <a:cxn ang="0">
                  <a:pos x="36" y="13"/>
                </a:cxn>
                <a:cxn ang="0">
                  <a:pos x="24" y="12"/>
                </a:cxn>
                <a:cxn ang="0">
                  <a:pos x="12" y="10"/>
                </a:cxn>
                <a:cxn ang="0">
                  <a:pos x="0" y="8"/>
                </a:cxn>
                <a:cxn ang="0">
                  <a:pos x="6" y="6"/>
                </a:cxn>
                <a:cxn ang="0">
                  <a:pos x="17" y="5"/>
                </a:cxn>
                <a:cxn ang="0">
                  <a:pos x="33" y="3"/>
                </a:cxn>
                <a:cxn ang="0">
                  <a:pos x="51" y="2"/>
                </a:cxn>
                <a:cxn ang="0">
                  <a:pos x="70" y="1"/>
                </a:cxn>
                <a:cxn ang="0">
                  <a:pos x="88" y="1"/>
                </a:cxn>
                <a:cxn ang="0">
                  <a:pos x="102" y="0"/>
                </a:cxn>
                <a:cxn ang="0">
                  <a:pos x="111" y="0"/>
                </a:cxn>
                <a:cxn ang="0">
                  <a:pos x="113" y="2"/>
                </a:cxn>
                <a:cxn ang="0">
                  <a:pos x="117" y="5"/>
                </a:cxn>
                <a:cxn ang="0">
                  <a:pos x="120" y="10"/>
                </a:cxn>
                <a:cxn ang="0">
                  <a:pos x="120" y="16"/>
                </a:cxn>
                <a:cxn ang="0">
                  <a:pos x="115" y="16"/>
                </a:cxn>
                <a:cxn ang="0">
                  <a:pos x="110" y="16"/>
                </a:cxn>
                <a:cxn ang="0">
                  <a:pos x="105" y="16"/>
                </a:cxn>
                <a:cxn ang="0">
                  <a:pos x="100" y="16"/>
                </a:cxn>
                <a:cxn ang="0">
                  <a:pos x="100" y="16"/>
                </a:cxn>
                <a:cxn ang="0">
                  <a:pos x="100" y="16"/>
                </a:cxn>
              </a:cxnLst>
              <a:rect l="0" t="0" r="r" b="b"/>
              <a:pathLst>
                <a:path w="120" h="16">
                  <a:moveTo>
                    <a:pt x="100" y="16"/>
                  </a:moveTo>
                  <a:lnTo>
                    <a:pt x="87" y="16"/>
                  </a:lnTo>
                  <a:lnTo>
                    <a:pt x="74" y="15"/>
                  </a:lnTo>
                  <a:lnTo>
                    <a:pt x="61" y="15"/>
                  </a:lnTo>
                  <a:lnTo>
                    <a:pt x="49" y="14"/>
                  </a:lnTo>
                  <a:lnTo>
                    <a:pt x="36" y="13"/>
                  </a:lnTo>
                  <a:lnTo>
                    <a:pt x="24" y="12"/>
                  </a:lnTo>
                  <a:lnTo>
                    <a:pt x="12" y="10"/>
                  </a:lnTo>
                  <a:lnTo>
                    <a:pt x="0" y="8"/>
                  </a:lnTo>
                  <a:lnTo>
                    <a:pt x="6" y="6"/>
                  </a:lnTo>
                  <a:lnTo>
                    <a:pt x="17" y="5"/>
                  </a:lnTo>
                  <a:lnTo>
                    <a:pt x="33" y="3"/>
                  </a:lnTo>
                  <a:lnTo>
                    <a:pt x="51" y="2"/>
                  </a:lnTo>
                  <a:lnTo>
                    <a:pt x="70" y="1"/>
                  </a:lnTo>
                  <a:lnTo>
                    <a:pt x="88" y="1"/>
                  </a:lnTo>
                  <a:lnTo>
                    <a:pt x="102" y="0"/>
                  </a:lnTo>
                  <a:lnTo>
                    <a:pt x="111" y="0"/>
                  </a:lnTo>
                  <a:lnTo>
                    <a:pt x="113" y="2"/>
                  </a:lnTo>
                  <a:lnTo>
                    <a:pt x="117" y="5"/>
                  </a:lnTo>
                  <a:lnTo>
                    <a:pt x="120" y="10"/>
                  </a:lnTo>
                  <a:lnTo>
                    <a:pt x="120" y="16"/>
                  </a:lnTo>
                  <a:lnTo>
                    <a:pt x="115" y="16"/>
                  </a:lnTo>
                  <a:lnTo>
                    <a:pt x="110" y="16"/>
                  </a:lnTo>
                  <a:lnTo>
                    <a:pt x="105" y="16"/>
                  </a:lnTo>
                  <a:lnTo>
                    <a:pt x="100" y="16"/>
                  </a:lnTo>
                  <a:lnTo>
                    <a:pt x="100" y="16"/>
                  </a:lnTo>
                  <a:lnTo>
                    <a:pt x="100" y="1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20"/>
            <p:cNvSpPr>
              <a:spLocks/>
            </p:cNvSpPr>
            <p:nvPr/>
          </p:nvSpPr>
          <p:spPr bwMode="auto">
            <a:xfrm>
              <a:off x="2747" y="3285"/>
              <a:ext cx="167" cy="43"/>
            </a:xfrm>
            <a:custGeom>
              <a:avLst/>
              <a:gdLst/>
              <a:ahLst/>
              <a:cxnLst>
                <a:cxn ang="0">
                  <a:pos x="9" y="20"/>
                </a:cxn>
                <a:cxn ang="0">
                  <a:pos x="4" y="15"/>
                </a:cxn>
                <a:cxn ang="0">
                  <a:pos x="1" y="12"/>
                </a:cxn>
                <a:cxn ang="0">
                  <a:pos x="0" y="8"/>
                </a:cxn>
                <a:cxn ang="0">
                  <a:pos x="2" y="4"/>
                </a:cxn>
                <a:cxn ang="0">
                  <a:pos x="8" y="4"/>
                </a:cxn>
                <a:cxn ang="0">
                  <a:pos x="18" y="3"/>
                </a:cxn>
                <a:cxn ang="0">
                  <a:pos x="29" y="2"/>
                </a:cxn>
                <a:cxn ang="0">
                  <a:pos x="42" y="0"/>
                </a:cxn>
                <a:cxn ang="0">
                  <a:pos x="54" y="0"/>
                </a:cxn>
                <a:cxn ang="0">
                  <a:pos x="66" y="0"/>
                </a:cxn>
                <a:cxn ang="0">
                  <a:pos x="75" y="1"/>
                </a:cxn>
                <a:cxn ang="0">
                  <a:pos x="81" y="3"/>
                </a:cxn>
                <a:cxn ang="0">
                  <a:pos x="81" y="4"/>
                </a:cxn>
                <a:cxn ang="0">
                  <a:pos x="81" y="6"/>
                </a:cxn>
                <a:cxn ang="0">
                  <a:pos x="81" y="7"/>
                </a:cxn>
                <a:cxn ang="0">
                  <a:pos x="81" y="9"/>
                </a:cxn>
                <a:cxn ang="0">
                  <a:pos x="72" y="10"/>
                </a:cxn>
                <a:cxn ang="0">
                  <a:pos x="63" y="12"/>
                </a:cxn>
                <a:cxn ang="0">
                  <a:pos x="54" y="13"/>
                </a:cxn>
                <a:cxn ang="0">
                  <a:pos x="45" y="14"/>
                </a:cxn>
                <a:cxn ang="0">
                  <a:pos x="36" y="16"/>
                </a:cxn>
                <a:cxn ang="0">
                  <a:pos x="27" y="17"/>
                </a:cxn>
                <a:cxn ang="0">
                  <a:pos x="18" y="19"/>
                </a:cxn>
                <a:cxn ang="0">
                  <a:pos x="9" y="20"/>
                </a:cxn>
                <a:cxn ang="0">
                  <a:pos x="9" y="20"/>
                </a:cxn>
                <a:cxn ang="0">
                  <a:pos x="9" y="20"/>
                </a:cxn>
              </a:cxnLst>
              <a:rect l="0" t="0" r="r" b="b"/>
              <a:pathLst>
                <a:path w="81" h="20">
                  <a:moveTo>
                    <a:pt x="9" y="20"/>
                  </a:moveTo>
                  <a:lnTo>
                    <a:pt x="4" y="15"/>
                  </a:lnTo>
                  <a:lnTo>
                    <a:pt x="1" y="12"/>
                  </a:lnTo>
                  <a:lnTo>
                    <a:pt x="0" y="8"/>
                  </a:lnTo>
                  <a:lnTo>
                    <a:pt x="2" y="4"/>
                  </a:lnTo>
                  <a:lnTo>
                    <a:pt x="8" y="4"/>
                  </a:lnTo>
                  <a:lnTo>
                    <a:pt x="18" y="3"/>
                  </a:lnTo>
                  <a:lnTo>
                    <a:pt x="29" y="2"/>
                  </a:lnTo>
                  <a:lnTo>
                    <a:pt x="42" y="0"/>
                  </a:lnTo>
                  <a:lnTo>
                    <a:pt x="54" y="0"/>
                  </a:lnTo>
                  <a:lnTo>
                    <a:pt x="66" y="0"/>
                  </a:lnTo>
                  <a:lnTo>
                    <a:pt x="75" y="1"/>
                  </a:lnTo>
                  <a:lnTo>
                    <a:pt x="81" y="3"/>
                  </a:lnTo>
                  <a:lnTo>
                    <a:pt x="81" y="4"/>
                  </a:lnTo>
                  <a:lnTo>
                    <a:pt x="81" y="6"/>
                  </a:lnTo>
                  <a:lnTo>
                    <a:pt x="81" y="7"/>
                  </a:lnTo>
                  <a:lnTo>
                    <a:pt x="81" y="9"/>
                  </a:lnTo>
                  <a:lnTo>
                    <a:pt x="72" y="10"/>
                  </a:lnTo>
                  <a:lnTo>
                    <a:pt x="63" y="12"/>
                  </a:lnTo>
                  <a:lnTo>
                    <a:pt x="54" y="13"/>
                  </a:lnTo>
                  <a:lnTo>
                    <a:pt x="45" y="14"/>
                  </a:lnTo>
                  <a:lnTo>
                    <a:pt x="36" y="16"/>
                  </a:lnTo>
                  <a:lnTo>
                    <a:pt x="27" y="17"/>
                  </a:lnTo>
                  <a:lnTo>
                    <a:pt x="18" y="19"/>
                  </a:lnTo>
                  <a:lnTo>
                    <a:pt x="9" y="20"/>
                  </a:lnTo>
                  <a:lnTo>
                    <a:pt x="9" y="20"/>
                  </a:lnTo>
                  <a:lnTo>
                    <a:pt x="9" y="2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1"/>
            <p:cNvSpPr>
              <a:spLocks/>
            </p:cNvSpPr>
            <p:nvPr/>
          </p:nvSpPr>
          <p:spPr bwMode="auto">
            <a:xfrm>
              <a:off x="2973" y="3276"/>
              <a:ext cx="79" cy="35"/>
            </a:xfrm>
            <a:custGeom>
              <a:avLst/>
              <a:gdLst/>
              <a:ahLst/>
              <a:cxnLst>
                <a:cxn ang="0">
                  <a:pos x="11" y="15"/>
                </a:cxn>
                <a:cxn ang="0">
                  <a:pos x="9" y="14"/>
                </a:cxn>
                <a:cxn ang="0">
                  <a:pos x="6" y="13"/>
                </a:cxn>
                <a:cxn ang="0">
                  <a:pos x="3" y="13"/>
                </a:cxn>
                <a:cxn ang="0">
                  <a:pos x="1" y="12"/>
                </a:cxn>
                <a:cxn ang="0">
                  <a:pos x="0" y="10"/>
                </a:cxn>
                <a:cxn ang="0">
                  <a:pos x="0" y="9"/>
                </a:cxn>
                <a:cxn ang="0">
                  <a:pos x="0" y="7"/>
                </a:cxn>
                <a:cxn ang="0">
                  <a:pos x="0" y="6"/>
                </a:cxn>
                <a:cxn ang="0">
                  <a:pos x="3" y="4"/>
                </a:cxn>
                <a:cxn ang="0">
                  <a:pos x="7" y="3"/>
                </a:cxn>
                <a:cxn ang="0">
                  <a:pos x="11" y="2"/>
                </a:cxn>
                <a:cxn ang="0">
                  <a:pos x="16" y="1"/>
                </a:cxn>
                <a:cxn ang="0">
                  <a:pos x="21" y="1"/>
                </a:cxn>
                <a:cxn ang="0">
                  <a:pos x="26" y="1"/>
                </a:cxn>
                <a:cxn ang="0">
                  <a:pos x="31" y="0"/>
                </a:cxn>
                <a:cxn ang="0">
                  <a:pos x="36" y="0"/>
                </a:cxn>
                <a:cxn ang="0">
                  <a:pos x="37" y="2"/>
                </a:cxn>
                <a:cxn ang="0">
                  <a:pos x="38" y="3"/>
                </a:cxn>
                <a:cxn ang="0">
                  <a:pos x="38" y="5"/>
                </a:cxn>
                <a:cxn ang="0">
                  <a:pos x="39" y="8"/>
                </a:cxn>
                <a:cxn ang="0">
                  <a:pos x="34" y="12"/>
                </a:cxn>
                <a:cxn ang="0">
                  <a:pos x="26" y="14"/>
                </a:cxn>
                <a:cxn ang="0">
                  <a:pos x="18" y="15"/>
                </a:cxn>
                <a:cxn ang="0">
                  <a:pos x="11" y="15"/>
                </a:cxn>
                <a:cxn ang="0">
                  <a:pos x="11" y="15"/>
                </a:cxn>
                <a:cxn ang="0">
                  <a:pos x="11" y="15"/>
                </a:cxn>
              </a:cxnLst>
              <a:rect l="0" t="0" r="r" b="b"/>
              <a:pathLst>
                <a:path w="39" h="15">
                  <a:moveTo>
                    <a:pt x="11" y="15"/>
                  </a:moveTo>
                  <a:lnTo>
                    <a:pt x="9" y="14"/>
                  </a:lnTo>
                  <a:lnTo>
                    <a:pt x="6" y="13"/>
                  </a:lnTo>
                  <a:lnTo>
                    <a:pt x="3" y="13"/>
                  </a:lnTo>
                  <a:lnTo>
                    <a:pt x="1" y="12"/>
                  </a:lnTo>
                  <a:lnTo>
                    <a:pt x="0" y="10"/>
                  </a:lnTo>
                  <a:lnTo>
                    <a:pt x="0" y="9"/>
                  </a:lnTo>
                  <a:lnTo>
                    <a:pt x="0" y="7"/>
                  </a:lnTo>
                  <a:lnTo>
                    <a:pt x="0" y="6"/>
                  </a:lnTo>
                  <a:lnTo>
                    <a:pt x="3" y="4"/>
                  </a:lnTo>
                  <a:lnTo>
                    <a:pt x="7" y="3"/>
                  </a:lnTo>
                  <a:lnTo>
                    <a:pt x="11" y="2"/>
                  </a:lnTo>
                  <a:lnTo>
                    <a:pt x="16" y="1"/>
                  </a:lnTo>
                  <a:lnTo>
                    <a:pt x="21" y="1"/>
                  </a:lnTo>
                  <a:lnTo>
                    <a:pt x="26" y="1"/>
                  </a:lnTo>
                  <a:lnTo>
                    <a:pt x="31" y="0"/>
                  </a:lnTo>
                  <a:lnTo>
                    <a:pt x="36" y="0"/>
                  </a:lnTo>
                  <a:lnTo>
                    <a:pt x="37" y="2"/>
                  </a:lnTo>
                  <a:lnTo>
                    <a:pt x="38" y="3"/>
                  </a:lnTo>
                  <a:lnTo>
                    <a:pt x="38" y="5"/>
                  </a:lnTo>
                  <a:lnTo>
                    <a:pt x="39" y="8"/>
                  </a:lnTo>
                  <a:lnTo>
                    <a:pt x="34" y="12"/>
                  </a:lnTo>
                  <a:lnTo>
                    <a:pt x="26" y="14"/>
                  </a:lnTo>
                  <a:lnTo>
                    <a:pt x="18" y="15"/>
                  </a:lnTo>
                  <a:lnTo>
                    <a:pt x="11" y="15"/>
                  </a:lnTo>
                  <a:lnTo>
                    <a:pt x="11" y="15"/>
                  </a:lnTo>
                  <a:lnTo>
                    <a:pt x="11" y="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22"/>
            <p:cNvSpPr>
              <a:spLocks/>
            </p:cNvSpPr>
            <p:nvPr/>
          </p:nvSpPr>
          <p:spPr bwMode="auto">
            <a:xfrm>
              <a:off x="2634" y="3021"/>
              <a:ext cx="293" cy="47"/>
            </a:xfrm>
            <a:custGeom>
              <a:avLst/>
              <a:gdLst/>
              <a:ahLst/>
              <a:cxnLst>
                <a:cxn ang="0">
                  <a:pos x="11" y="21"/>
                </a:cxn>
                <a:cxn ang="0">
                  <a:pos x="4" y="19"/>
                </a:cxn>
                <a:cxn ang="0">
                  <a:pos x="1" y="16"/>
                </a:cxn>
                <a:cxn ang="0">
                  <a:pos x="0" y="13"/>
                </a:cxn>
                <a:cxn ang="0">
                  <a:pos x="1" y="8"/>
                </a:cxn>
                <a:cxn ang="0">
                  <a:pos x="16" y="4"/>
                </a:cxn>
                <a:cxn ang="0">
                  <a:pos x="32" y="1"/>
                </a:cxn>
                <a:cxn ang="0">
                  <a:pos x="50" y="0"/>
                </a:cxn>
                <a:cxn ang="0">
                  <a:pos x="68" y="0"/>
                </a:cxn>
                <a:cxn ang="0">
                  <a:pos x="87" y="0"/>
                </a:cxn>
                <a:cxn ang="0">
                  <a:pos x="106" y="1"/>
                </a:cxn>
                <a:cxn ang="0">
                  <a:pos x="124" y="1"/>
                </a:cxn>
                <a:cxn ang="0">
                  <a:pos x="141" y="2"/>
                </a:cxn>
                <a:cxn ang="0">
                  <a:pos x="140" y="3"/>
                </a:cxn>
                <a:cxn ang="0">
                  <a:pos x="138" y="3"/>
                </a:cxn>
                <a:cxn ang="0">
                  <a:pos x="134" y="4"/>
                </a:cxn>
                <a:cxn ang="0">
                  <a:pos x="127" y="6"/>
                </a:cxn>
                <a:cxn ang="0">
                  <a:pos x="117" y="8"/>
                </a:cxn>
                <a:cxn ang="0">
                  <a:pos x="101" y="10"/>
                </a:cxn>
                <a:cxn ang="0">
                  <a:pos x="79" y="14"/>
                </a:cxn>
                <a:cxn ang="0">
                  <a:pos x="50" y="19"/>
                </a:cxn>
                <a:cxn ang="0">
                  <a:pos x="45" y="19"/>
                </a:cxn>
                <a:cxn ang="0">
                  <a:pos x="40" y="20"/>
                </a:cxn>
                <a:cxn ang="0">
                  <a:pos x="35" y="20"/>
                </a:cxn>
                <a:cxn ang="0">
                  <a:pos x="31" y="20"/>
                </a:cxn>
                <a:cxn ang="0">
                  <a:pos x="26" y="20"/>
                </a:cxn>
                <a:cxn ang="0">
                  <a:pos x="21" y="20"/>
                </a:cxn>
                <a:cxn ang="0">
                  <a:pos x="16" y="21"/>
                </a:cxn>
                <a:cxn ang="0">
                  <a:pos x="11" y="21"/>
                </a:cxn>
                <a:cxn ang="0">
                  <a:pos x="11" y="21"/>
                </a:cxn>
                <a:cxn ang="0">
                  <a:pos x="11" y="21"/>
                </a:cxn>
              </a:cxnLst>
              <a:rect l="0" t="0" r="r" b="b"/>
              <a:pathLst>
                <a:path w="141" h="21">
                  <a:moveTo>
                    <a:pt x="11" y="21"/>
                  </a:moveTo>
                  <a:lnTo>
                    <a:pt x="4" y="19"/>
                  </a:lnTo>
                  <a:lnTo>
                    <a:pt x="1" y="16"/>
                  </a:lnTo>
                  <a:lnTo>
                    <a:pt x="0" y="13"/>
                  </a:lnTo>
                  <a:lnTo>
                    <a:pt x="1" y="8"/>
                  </a:lnTo>
                  <a:lnTo>
                    <a:pt x="16" y="4"/>
                  </a:lnTo>
                  <a:lnTo>
                    <a:pt x="32" y="1"/>
                  </a:lnTo>
                  <a:lnTo>
                    <a:pt x="50" y="0"/>
                  </a:lnTo>
                  <a:lnTo>
                    <a:pt x="68" y="0"/>
                  </a:lnTo>
                  <a:lnTo>
                    <a:pt x="87" y="0"/>
                  </a:lnTo>
                  <a:lnTo>
                    <a:pt x="106" y="1"/>
                  </a:lnTo>
                  <a:lnTo>
                    <a:pt x="124" y="1"/>
                  </a:lnTo>
                  <a:lnTo>
                    <a:pt x="141" y="2"/>
                  </a:lnTo>
                  <a:lnTo>
                    <a:pt x="140" y="3"/>
                  </a:lnTo>
                  <a:lnTo>
                    <a:pt x="138" y="3"/>
                  </a:lnTo>
                  <a:lnTo>
                    <a:pt x="134" y="4"/>
                  </a:lnTo>
                  <a:lnTo>
                    <a:pt x="127" y="6"/>
                  </a:lnTo>
                  <a:lnTo>
                    <a:pt x="117" y="8"/>
                  </a:lnTo>
                  <a:lnTo>
                    <a:pt x="101" y="10"/>
                  </a:lnTo>
                  <a:lnTo>
                    <a:pt x="79" y="14"/>
                  </a:lnTo>
                  <a:lnTo>
                    <a:pt x="50" y="19"/>
                  </a:lnTo>
                  <a:lnTo>
                    <a:pt x="45" y="19"/>
                  </a:lnTo>
                  <a:lnTo>
                    <a:pt x="40" y="20"/>
                  </a:lnTo>
                  <a:lnTo>
                    <a:pt x="35" y="20"/>
                  </a:lnTo>
                  <a:lnTo>
                    <a:pt x="31" y="20"/>
                  </a:lnTo>
                  <a:lnTo>
                    <a:pt x="26" y="20"/>
                  </a:lnTo>
                  <a:lnTo>
                    <a:pt x="21" y="20"/>
                  </a:lnTo>
                  <a:lnTo>
                    <a:pt x="16" y="21"/>
                  </a:lnTo>
                  <a:lnTo>
                    <a:pt x="11" y="21"/>
                  </a:lnTo>
                  <a:lnTo>
                    <a:pt x="11" y="21"/>
                  </a:lnTo>
                  <a:lnTo>
                    <a:pt x="11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" name="Freeform 23"/>
            <p:cNvSpPr>
              <a:spLocks/>
            </p:cNvSpPr>
            <p:nvPr/>
          </p:nvSpPr>
          <p:spPr bwMode="auto">
            <a:xfrm>
              <a:off x="2977" y="3003"/>
              <a:ext cx="79" cy="35"/>
            </a:xfrm>
            <a:custGeom>
              <a:avLst/>
              <a:gdLst/>
              <a:ahLst/>
              <a:cxnLst>
                <a:cxn ang="0">
                  <a:pos x="2" y="15"/>
                </a:cxn>
                <a:cxn ang="0">
                  <a:pos x="1" y="12"/>
                </a:cxn>
                <a:cxn ang="0">
                  <a:pos x="0" y="10"/>
                </a:cxn>
                <a:cxn ang="0">
                  <a:pos x="1" y="7"/>
                </a:cxn>
                <a:cxn ang="0">
                  <a:pos x="1" y="5"/>
                </a:cxn>
                <a:cxn ang="0">
                  <a:pos x="5" y="4"/>
                </a:cxn>
                <a:cxn ang="0">
                  <a:pos x="10" y="3"/>
                </a:cxn>
                <a:cxn ang="0">
                  <a:pos x="14" y="2"/>
                </a:cxn>
                <a:cxn ang="0">
                  <a:pos x="18" y="1"/>
                </a:cxn>
                <a:cxn ang="0">
                  <a:pos x="23" y="1"/>
                </a:cxn>
                <a:cxn ang="0">
                  <a:pos x="27" y="0"/>
                </a:cxn>
                <a:cxn ang="0">
                  <a:pos x="32" y="1"/>
                </a:cxn>
                <a:cxn ang="0">
                  <a:pos x="37" y="1"/>
                </a:cxn>
                <a:cxn ang="0">
                  <a:pos x="36" y="7"/>
                </a:cxn>
                <a:cxn ang="0">
                  <a:pos x="33" y="11"/>
                </a:cxn>
                <a:cxn ang="0">
                  <a:pos x="29" y="13"/>
                </a:cxn>
                <a:cxn ang="0">
                  <a:pos x="24" y="14"/>
                </a:cxn>
                <a:cxn ang="0">
                  <a:pos x="19" y="15"/>
                </a:cxn>
                <a:cxn ang="0">
                  <a:pos x="14" y="15"/>
                </a:cxn>
                <a:cxn ang="0">
                  <a:pos x="8" y="15"/>
                </a:cxn>
                <a:cxn ang="0">
                  <a:pos x="2" y="15"/>
                </a:cxn>
                <a:cxn ang="0">
                  <a:pos x="2" y="15"/>
                </a:cxn>
                <a:cxn ang="0">
                  <a:pos x="2" y="15"/>
                </a:cxn>
              </a:cxnLst>
              <a:rect l="0" t="0" r="r" b="b"/>
              <a:pathLst>
                <a:path w="37" h="15">
                  <a:moveTo>
                    <a:pt x="2" y="15"/>
                  </a:moveTo>
                  <a:lnTo>
                    <a:pt x="1" y="12"/>
                  </a:lnTo>
                  <a:lnTo>
                    <a:pt x="0" y="10"/>
                  </a:lnTo>
                  <a:lnTo>
                    <a:pt x="1" y="7"/>
                  </a:lnTo>
                  <a:lnTo>
                    <a:pt x="1" y="5"/>
                  </a:lnTo>
                  <a:lnTo>
                    <a:pt x="5" y="4"/>
                  </a:lnTo>
                  <a:lnTo>
                    <a:pt x="10" y="3"/>
                  </a:lnTo>
                  <a:lnTo>
                    <a:pt x="14" y="2"/>
                  </a:lnTo>
                  <a:lnTo>
                    <a:pt x="18" y="1"/>
                  </a:lnTo>
                  <a:lnTo>
                    <a:pt x="23" y="1"/>
                  </a:lnTo>
                  <a:lnTo>
                    <a:pt x="27" y="0"/>
                  </a:lnTo>
                  <a:lnTo>
                    <a:pt x="32" y="1"/>
                  </a:lnTo>
                  <a:lnTo>
                    <a:pt x="37" y="1"/>
                  </a:lnTo>
                  <a:lnTo>
                    <a:pt x="36" y="7"/>
                  </a:lnTo>
                  <a:lnTo>
                    <a:pt x="33" y="11"/>
                  </a:lnTo>
                  <a:lnTo>
                    <a:pt x="29" y="13"/>
                  </a:lnTo>
                  <a:lnTo>
                    <a:pt x="24" y="14"/>
                  </a:lnTo>
                  <a:lnTo>
                    <a:pt x="19" y="15"/>
                  </a:lnTo>
                  <a:lnTo>
                    <a:pt x="14" y="15"/>
                  </a:lnTo>
                  <a:lnTo>
                    <a:pt x="8" y="15"/>
                  </a:lnTo>
                  <a:lnTo>
                    <a:pt x="2" y="15"/>
                  </a:lnTo>
                  <a:lnTo>
                    <a:pt x="2" y="15"/>
                  </a:lnTo>
                  <a:lnTo>
                    <a:pt x="2" y="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" name="Freeform 24"/>
            <p:cNvSpPr>
              <a:spLocks/>
            </p:cNvSpPr>
            <p:nvPr/>
          </p:nvSpPr>
          <p:spPr bwMode="auto">
            <a:xfrm>
              <a:off x="2659" y="2709"/>
              <a:ext cx="318" cy="56"/>
            </a:xfrm>
            <a:custGeom>
              <a:avLst/>
              <a:gdLst/>
              <a:ahLst/>
              <a:cxnLst>
                <a:cxn ang="0">
                  <a:pos x="19" y="25"/>
                </a:cxn>
                <a:cxn ang="0">
                  <a:pos x="8" y="22"/>
                </a:cxn>
                <a:cxn ang="0">
                  <a:pos x="3" y="19"/>
                </a:cxn>
                <a:cxn ang="0">
                  <a:pos x="1" y="14"/>
                </a:cxn>
                <a:cxn ang="0">
                  <a:pos x="0" y="7"/>
                </a:cxn>
                <a:cxn ang="0">
                  <a:pos x="8" y="4"/>
                </a:cxn>
                <a:cxn ang="0">
                  <a:pos x="23" y="2"/>
                </a:cxn>
                <a:cxn ang="0">
                  <a:pos x="42" y="1"/>
                </a:cxn>
                <a:cxn ang="0">
                  <a:pos x="64" y="0"/>
                </a:cxn>
                <a:cxn ang="0">
                  <a:pos x="87" y="0"/>
                </a:cxn>
                <a:cxn ang="0">
                  <a:pos x="110" y="1"/>
                </a:cxn>
                <a:cxn ang="0">
                  <a:pos x="130" y="2"/>
                </a:cxn>
                <a:cxn ang="0">
                  <a:pos x="146" y="3"/>
                </a:cxn>
                <a:cxn ang="0">
                  <a:pos x="147" y="4"/>
                </a:cxn>
                <a:cxn ang="0">
                  <a:pos x="148" y="5"/>
                </a:cxn>
                <a:cxn ang="0">
                  <a:pos x="149" y="6"/>
                </a:cxn>
                <a:cxn ang="0">
                  <a:pos x="150" y="7"/>
                </a:cxn>
                <a:cxn ang="0">
                  <a:pos x="142" y="10"/>
                </a:cxn>
                <a:cxn ang="0">
                  <a:pos x="128" y="13"/>
                </a:cxn>
                <a:cxn ang="0">
                  <a:pos x="109" y="16"/>
                </a:cxn>
                <a:cxn ang="0">
                  <a:pos x="87" y="19"/>
                </a:cxn>
                <a:cxn ang="0">
                  <a:pos x="65" y="21"/>
                </a:cxn>
                <a:cxn ang="0">
                  <a:pos x="45" y="23"/>
                </a:cxn>
                <a:cxn ang="0">
                  <a:pos x="29" y="24"/>
                </a:cxn>
                <a:cxn ang="0">
                  <a:pos x="19" y="25"/>
                </a:cxn>
                <a:cxn ang="0">
                  <a:pos x="19" y="25"/>
                </a:cxn>
                <a:cxn ang="0">
                  <a:pos x="19" y="25"/>
                </a:cxn>
              </a:cxnLst>
              <a:rect l="0" t="0" r="r" b="b"/>
              <a:pathLst>
                <a:path w="150" h="25">
                  <a:moveTo>
                    <a:pt x="19" y="25"/>
                  </a:moveTo>
                  <a:lnTo>
                    <a:pt x="8" y="22"/>
                  </a:lnTo>
                  <a:lnTo>
                    <a:pt x="3" y="19"/>
                  </a:lnTo>
                  <a:lnTo>
                    <a:pt x="1" y="14"/>
                  </a:lnTo>
                  <a:lnTo>
                    <a:pt x="0" y="7"/>
                  </a:lnTo>
                  <a:lnTo>
                    <a:pt x="8" y="4"/>
                  </a:lnTo>
                  <a:lnTo>
                    <a:pt x="23" y="2"/>
                  </a:lnTo>
                  <a:lnTo>
                    <a:pt x="42" y="1"/>
                  </a:lnTo>
                  <a:lnTo>
                    <a:pt x="64" y="0"/>
                  </a:lnTo>
                  <a:lnTo>
                    <a:pt x="87" y="0"/>
                  </a:lnTo>
                  <a:lnTo>
                    <a:pt x="110" y="1"/>
                  </a:lnTo>
                  <a:lnTo>
                    <a:pt x="130" y="2"/>
                  </a:lnTo>
                  <a:lnTo>
                    <a:pt x="146" y="3"/>
                  </a:lnTo>
                  <a:lnTo>
                    <a:pt x="147" y="4"/>
                  </a:lnTo>
                  <a:lnTo>
                    <a:pt x="148" y="5"/>
                  </a:lnTo>
                  <a:lnTo>
                    <a:pt x="149" y="6"/>
                  </a:lnTo>
                  <a:lnTo>
                    <a:pt x="150" y="7"/>
                  </a:lnTo>
                  <a:lnTo>
                    <a:pt x="142" y="10"/>
                  </a:lnTo>
                  <a:lnTo>
                    <a:pt x="128" y="13"/>
                  </a:lnTo>
                  <a:lnTo>
                    <a:pt x="109" y="16"/>
                  </a:lnTo>
                  <a:lnTo>
                    <a:pt x="87" y="19"/>
                  </a:lnTo>
                  <a:lnTo>
                    <a:pt x="65" y="21"/>
                  </a:lnTo>
                  <a:lnTo>
                    <a:pt x="45" y="23"/>
                  </a:lnTo>
                  <a:lnTo>
                    <a:pt x="29" y="24"/>
                  </a:lnTo>
                  <a:lnTo>
                    <a:pt x="19" y="25"/>
                  </a:lnTo>
                  <a:lnTo>
                    <a:pt x="19" y="25"/>
                  </a:lnTo>
                  <a:lnTo>
                    <a:pt x="19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Freeform 25"/>
            <p:cNvSpPr>
              <a:spLocks/>
            </p:cNvSpPr>
            <p:nvPr/>
          </p:nvSpPr>
          <p:spPr bwMode="auto">
            <a:xfrm>
              <a:off x="2626" y="2133"/>
              <a:ext cx="318" cy="34"/>
            </a:xfrm>
            <a:custGeom>
              <a:avLst/>
              <a:gdLst/>
              <a:ahLst/>
              <a:cxnLst>
                <a:cxn ang="0">
                  <a:pos x="4" y="16"/>
                </a:cxn>
                <a:cxn ang="0">
                  <a:pos x="2" y="12"/>
                </a:cxn>
                <a:cxn ang="0">
                  <a:pos x="1" y="10"/>
                </a:cxn>
                <a:cxn ang="0">
                  <a:pos x="1" y="7"/>
                </a:cxn>
                <a:cxn ang="0">
                  <a:pos x="0" y="3"/>
                </a:cxn>
                <a:cxn ang="0">
                  <a:pos x="7" y="1"/>
                </a:cxn>
                <a:cxn ang="0">
                  <a:pos x="24" y="0"/>
                </a:cxn>
                <a:cxn ang="0">
                  <a:pos x="46" y="0"/>
                </a:cxn>
                <a:cxn ang="0">
                  <a:pos x="72" y="0"/>
                </a:cxn>
                <a:cxn ang="0">
                  <a:pos x="98" y="2"/>
                </a:cxn>
                <a:cxn ang="0">
                  <a:pos x="122" y="4"/>
                </a:cxn>
                <a:cxn ang="0">
                  <a:pos x="141" y="8"/>
                </a:cxn>
                <a:cxn ang="0">
                  <a:pos x="152" y="12"/>
                </a:cxn>
                <a:cxn ang="0">
                  <a:pos x="133" y="12"/>
                </a:cxn>
                <a:cxn ang="0">
                  <a:pos x="115" y="12"/>
                </a:cxn>
                <a:cxn ang="0">
                  <a:pos x="96" y="13"/>
                </a:cxn>
                <a:cxn ang="0">
                  <a:pos x="77" y="14"/>
                </a:cxn>
                <a:cxn ang="0">
                  <a:pos x="58" y="14"/>
                </a:cxn>
                <a:cxn ang="0">
                  <a:pos x="40" y="15"/>
                </a:cxn>
                <a:cxn ang="0">
                  <a:pos x="22" y="16"/>
                </a:cxn>
                <a:cxn ang="0">
                  <a:pos x="4" y="16"/>
                </a:cxn>
                <a:cxn ang="0">
                  <a:pos x="4" y="16"/>
                </a:cxn>
                <a:cxn ang="0">
                  <a:pos x="4" y="16"/>
                </a:cxn>
              </a:cxnLst>
              <a:rect l="0" t="0" r="r" b="b"/>
              <a:pathLst>
                <a:path w="152" h="16">
                  <a:moveTo>
                    <a:pt x="4" y="16"/>
                  </a:moveTo>
                  <a:lnTo>
                    <a:pt x="2" y="12"/>
                  </a:lnTo>
                  <a:lnTo>
                    <a:pt x="1" y="10"/>
                  </a:lnTo>
                  <a:lnTo>
                    <a:pt x="1" y="7"/>
                  </a:lnTo>
                  <a:lnTo>
                    <a:pt x="0" y="3"/>
                  </a:lnTo>
                  <a:lnTo>
                    <a:pt x="7" y="1"/>
                  </a:lnTo>
                  <a:lnTo>
                    <a:pt x="24" y="0"/>
                  </a:lnTo>
                  <a:lnTo>
                    <a:pt x="46" y="0"/>
                  </a:lnTo>
                  <a:lnTo>
                    <a:pt x="72" y="0"/>
                  </a:lnTo>
                  <a:lnTo>
                    <a:pt x="98" y="2"/>
                  </a:lnTo>
                  <a:lnTo>
                    <a:pt x="122" y="4"/>
                  </a:lnTo>
                  <a:lnTo>
                    <a:pt x="141" y="8"/>
                  </a:lnTo>
                  <a:lnTo>
                    <a:pt x="152" y="12"/>
                  </a:lnTo>
                  <a:lnTo>
                    <a:pt x="133" y="12"/>
                  </a:lnTo>
                  <a:lnTo>
                    <a:pt x="115" y="12"/>
                  </a:lnTo>
                  <a:lnTo>
                    <a:pt x="96" y="13"/>
                  </a:lnTo>
                  <a:lnTo>
                    <a:pt x="77" y="14"/>
                  </a:lnTo>
                  <a:lnTo>
                    <a:pt x="58" y="14"/>
                  </a:lnTo>
                  <a:lnTo>
                    <a:pt x="40" y="15"/>
                  </a:lnTo>
                  <a:lnTo>
                    <a:pt x="22" y="16"/>
                  </a:lnTo>
                  <a:lnTo>
                    <a:pt x="4" y="16"/>
                  </a:lnTo>
                  <a:lnTo>
                    <a:pt x="4" y="16"/>
                  </a:lnTo>
                  <a:lnTo>
                    <a:pt x="4" y="1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auto">
            <a:xfrm>
              <a:off x="2697" y="1557"/>
              <a:ext cx="330" cy="52"/>
            </a:xfrm>
            <a:custGeom>
              <a:avLst/>
              <a:gdLst/>
              <a:ahLst/>
              <a:cxnLst>
                <a:cxn ang="0">
                  <a:pos x="1" y="25"/>
                </a:cxn>
                <a:cxn ang="0">
                  <a:pos x="0" y="21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1"/>
                </a:cxn>
                <a:cxn ang="0">
                  <a:pos x="12" y="5"/>
                </a:cxn>
                <a:cxn ang="0">
                  <a:pos x="28" y="1"/>
                </a:cxn>
                <a:cxn ang="0">
                  <a:pos x="49" y="0"/>
                </a:cxn>
                <a:cxn ang="0">
                  <a:pos x="73" y="1"/>
                </a:cxn>
                <a:cxn ang="0">
                  <a:pos x="96" y="2"/>
                </a:cxn>
                <a:cxn ang="0">
                  <a:pos x="120" y="5"/>
                </a:cxn>
                <a:cxn ang="0">
                  <a:pos x="140" y="6"/>
                </a:cxn>
                <a:cxn ang="0">
                  <a:pos x="157" y="7"/>
                </a:cxn>
                <a:cxn ang="0">
                  <a:pos x="156" y="9"/>
                </a:cxn>
                <a:cxn ang="0">
                  <a:pos x="152" y="11"/>
                </a:cxn>
                <a:cxn ang="0">
                  <a:pos x="146" y="13"/>
                </a:cxn>
                <a:cxn ang="0">
                  <a:pos x="137" y="15"/>
                </a:cxn>
                <a:cxn ang="0">
                  <a:pos x="125" y="16"/>
                </a:cxn>
                <a:cxn ang="0">
                  <a:pos x="113" y="18"/>
                </a:cxn>
                <a:cxn ang="0">
                  <a:pos x="99" y="19"/>
                </a:cxn>
                <a:cxn ang="0">
                  <a:pos x="85" y="20"/>
                </a:cxn>
                <a:cxn ang="0">
                  <a:pos x="71" y="22"/>
                </a:cxn>
                <a:cxn ang="0">
                  <a:pos x="56" y="22"/>
                </a:cxn>
                <a:cxn ang="0">
                  <a:pos x="43" y="23"/>
                </a:cxn>
                <a:cxn ang="0">
                  <a:pos x="30" y="24"/>
                </a:cxn>
                <a:cxn ang="0">
                  <a:pos x="20" y="24"/>
                </a:cxn>
                <a:cxn ang="0">
                  <a:pos x="11" y="25"/>
                </a:cxn>
                <a:cxn ang="0">
                  <a:pos x="4" y="25"/>
                </a:cxn>
                <a:cxn ang="0">
                  <a:pos x="1" y="25"/>
                </a:cxn>
                <a:cxn ang="0">
                  <a:pos x="1" y="25"/>
                </a:cxn>
                <a:cxn ang="0">
                  <a:pos x="1" y="25"/>
                </a:cxn>
              </a:cxnLst>
              <a:rect l="0" t="0" r="r" b="b"/>
              <a:pathLst>
                <a:path w="157" h="25">
                  <a:moveTo>
                    <a:pt x="1" y="25"/>
                  </a:moveTo>
                  <a:lnTo>
                    <a:pt x="0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2" y="5"/>
                  </a:lnTo>
                  <a:lnTo>
                    <a:pt x="28" y="1"/>
                  </a:lnTo>
                  <a:lnTo>
                    <a:pt x="49" y="0"/>
                  </a:lnTo>
                  <a:lnTo>
                    <a:pt x="73" y="1"/>
                  </a:lnTo>
                  <a:lnTo>
                    <a:pt x="96" y="2"/>
                  </a:lnTo>
                  <a:lnTo>
                    <a:pt x="120" y="5"/>
                  </a:lnTo>
                  <a:lnTo>
                    <a:pt x="140" y="6"/>
                  </a:lnTo>
                  <a:lnTo>
                    <a:pt x="157" y="7"/>
                  </a:lnTo>
                  <a:lnTo>
                    <a:pt x="156" y="9"/>
                  </a:lnTo>
                  <a:lnTo>
                    <a:pt x="152" y="11"/>
                  </a:lnTo>
                  <a:lnTo>
                    <a:pt x="146" y="13"/>
                  </a:lnTo>
                  <a:lnTo>
                    <a:pt x="137" y="15"/>
                  </a:lnTo>
                  <a:lnTo>
                    <a:pt x="125" y="16"/>
                  </a:lnTo>
                  <a:lnTo>
                    <a:pt x="113" y="18"/>
                  </a:lnTo>
                  <a:lnTo>
                    <a:pt x="99" y="19"/>
                  </a:lnTo>
                  <a:lnTo>
                    <a:pt x="85" y="20"/>
                  </a:lnTo>
                  <a:lnTo>
                    <a:pt x="71" y="22"/>
                  </a:lnTo>
                  <a:lnTo>
                    <a:pt x="56" y="22"/>
                  </a:lnTo>
                  <a:lnTo>
                    <a:pt x="43" y="23"/>
                  </a:lnTo>
                  <a:lnTo>
                    <a:pt x="30" y="24"/>
                  </a:lnTo>
                  <a:lnTo>
                    <a:pt x="20" y="24"/>
                  </a:lnTo>
                  <a:lnTo>
                    <a:pt x="11" y="25"/>
                  </a:lnTo>
                  <a:lnTo>
                    <a:pt x="4" y="25"/>
                  </a:lnTo>
                  <a:lnTo>
                    <a:pt x="1" y="25"/>
                  </a:lnTo>
                  <a:lnTo>
                    <a:pt x="1" y="25"/>
                  </a:lnTo>
                  <a:lnTo>
                    <a:pt x="1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" name="Freeform 27"/>
            <p:cNvSpPr>
              <a:spLocks/>
            </p:cNvSpPr>
            <p:nvPr/>
          </p:nvSpPr>
          <p:spPr bwMode="auto">
            <a:xfrm>
              <a:off x="2693" y="1314"/>
              <a:ext cx="288" cy="44"/>
            </a:xfrm>
            <a:custGeom>
              <a:avLst/>
              <a:gdLst/>
              <a:ahLst/>
              <a:cxnLst>
                <a:cxn ang="0">
                  <a:pos x="2" y="20"/>
                </a:cxn>
                <a:cxn ang="0">
                  <a:pos x="0" y="15"/>
                </a:cxn>
                <a:cxn ang="0">
                  <a:pos x="0" y="11"/>
                </a:cxn>
                <a:cxn ang="0">
                  <a:pos x="1" y="8"/>
                </a:cxn>
                <a:cxn ang="0">
                  <a:pos x="1" y="5"/>
                </a:cxn>
                <a:cxn ang="0">
                  <a:pos x="14" y="2"/>
                </a:cxn>
                <a:cxn ang="0">
                  <a:pos x="30" y="1"/>
                </a:cxn>
                <a:cxn ang="0">
                  <a:pos x="48" y="0"/>
                </a:cxn>
                <a:cxn ang="0">
                  <a:pos x="66" y="0"/>
                </a:cxn>
                <a:cxn ang="0">
                  <a:pos x="85" y="0"/>
                </a:cxn>
                <a:cxn ang="0">
                  <a:pos x="104" y="1"/>
                </a:cxn>
                <a:cxn ang="0">
                  <a:pos x="122" y="3"/>
                </a:cxn>
                <a:cxn ang="0">
                  <a:pos x="137" y="5"/>
                </a:cxn>
                <a:cxn ang="0">
                  <a:pos x="133" y="9"/>
                </a:cxn>
                <a:cxn ang="0">
                  <a:pos x="125" y="12"/>
                </a:cxn>
                <a:cxn ang="0">
                  <a:pos x="114" y="14"/>
                </a:cxn>
                <a:cxn ang="0">
                  <a:pos x="100" y="15"/>
                </a:cxn>
                <a:cxn ang="0">
                  <a:pos x="86" y="16"/>
                </a:cxn>
                <a:cxn ang="0">
                  <a:pos x="72" y="17"/>
                </a:cxn>
                <a:cxn ang="0">
                  <a:pos x="60" y="17"/>
                </a:cxn>
                <a:cxn ang="0">
                  <a:pos x="52" y="19"/>
                </a:cxn>
                <a:cxn ang="0">
                  <a:pos x="42" y="20"/>
                </a:cxn>
                <a:cxn ang="0">
                  <a:pos x="35" y="20"/>
                </a:cxn>
                <a:cxn ang="0">
                  <a:pos x="29" y="20"/>
                </a:cxn>
                <a:cxn ang="0">
                  <a:pos x="24" y="21"/>
                </a:cxn>
                <a:cxn ang="0">
                  <a:pos x="19" y="21"/>
                </a:cxn>
                <a:cxn ang="0">
                  <a:pos x="15" y="21"/>
                </a:cxn>
                <a:cxn ang="0">
                  <a:pos x="9" y="20"/>
                </a:cxn>
                <a:cxn ang="0">
                  <a:pos x="2" y="20"/>
                </a:cxn>
                <a:cxn ang="0">
                  <a:pos x="2" y="20"/>
                </a:cxn>
                <a:cxn ang="0">
                  <a:pos x="2" y="20"/>
                </a:cxn>
              </a:cxnLst>
              <a:rect l="0" t="0" r="r" b="b"/>
              <a:pathLst>
                <a:path w="137" h="21">
                  <a:moveTo>
                    <a:pt x="2" y="20"/>
                  </a:moveTo>
                  <a:lnTo>
                    <a:pt x="0" y="15"/>
                  </a:lnTo>
                  <a:lnTo>
                    <a:pt x="0" y="11"/>
                  </a:lnTo>
                  <a:lnTo>
                    <a:pt x="1" y="8"/>
                  </a:lnTo>
                  <a:lnTo>
                    <a:pt x="1" y="5"/>
                  </a:lnTo>
                  <a:lnTo>
                    <a:pt x="14" y="2"/>
                  </a:lnTo>
                  <a:lnTo>
                    <a:pt x="30" y="1"/>
                  </a:lnTo>
                  <a:lnTo>
                    <a:pt x="48" y="0"/>
                  </a:lnTo>
                  <a:lnTo>
                    <a:pt x="66" y="0"/>
                  </a:lnTo>
                  <a:lnTo>
                    <a:pt x="85" y="0"/>
                  </a:lnTo>
                  <a:lnTo>
                    <a:pt x="104" y="1"/>
                  </a:lnTo>
                  <a:lnTo>
                    <a:pt x="122" y="3"/>
                  </a:lnTo>
                  <a:lnTo>
                    <a:pt x="137" y="5"/>
                  </a:lnTo>
                  <a:lnTo>
                    <a:pt x="133" y="9"/>
                  </a:lnTo>
                  <a:lnTo>
                    <a:pt x="125" y="12"/>
                  </a:lnTo>
                  <a:lnTo>
                    <a:pt x="114" y="14"/>
                  </a:lnTo>
                  <a:lnTo>
                    <a:pt x="100" y="15"/>
                  </a:lnTo>
                  <a:lnTo>
                    <a:pt x="86" y="16"/>
                  </a:lnTo>
                  <a:lnTo>
                    <a:pt x="72" y="17"/>
                  </a:lnTo>
                  <a:lnTo>
                    <a:pt x="60" y="17"/>
                  </a:lnTo>
                  <a:lnTo>
                    <a:pt x="52" y="19"/>
                  </a:lnTo>
                  <a:lnTo>
                    <a:pt x="42" y="20"/>
                  </a:lnTo>
                  <a:lnTo>
                    <a:pt x="35" y="20"/>
                  </a:lnTo>
                  <a:lnTo>
                    <a:pt x="29" y="20"/>
                  </a:lnTo>
                  <a:lnTo>
                    <a:pt x="24" y="21"/>
                  </a:lnTo>
                  <a:lnTo>
                    <a:pt x="19" y="21"/>
                  </a:lnTo>
                  <a:lnTo>
                    <a:pt x="15" y="21"/>
                  </a:lnTo>
                  <a:lnTo>
                    <a:pt x="9" y="20"/>
                  </a:lnTo>
                  <a:lnTo>
                    <a:pt x="2" y="20"/>
                  </a:lnTo>
                  <a:lnTo>
                    <a:pt x="2" y="20"/>
                  </a:lnTo>
                  <a:lnTo>
                    <a:pt x="2" y="2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Freeform 28"/>
            <p:cNvSpPr>
              <a:spLocks/>
            </p:cNvSpPr>
            <p:nvPr/>
          </p:nvSpPr>
          <p:spPr bwMode="auto">
            <a:xfrm>
              <a:off x="1338" y="981"/>
              <a:ext cx="3901" cy="2763"/>
            </a:xfrm>
            <a:custGeom>
              <a:avLst/>
              <a:gdLst/>
              <a:ahLst/>
              <a:cxnLst>
                <a:cxn ang="0">
                  <a:pos x="794" y="1271"/>
                </a:cxn>
                <a:cxn ang="0">
                  <a:pos x="707" y="1250"/>
                </a:cxn>
                <a:cxn ang="0">
                  <a:pos x="647" y="1203"/>
                </a:cxn>
                <a:cxn ang="0">
                  <a:pos x="548" y="1197"/>
                </a:cxn>
                <a:cxn ang="0">
                  <a:pos x="449" y="1205"/>
                </a:cxn>
                <a:cxn ang="0">
                  <a:pos x="365" y="1214"/>
                </a:cxn>
                <a:cxn ang="0">
                  <a:pos x="291" y="1221"/>
                </a:cxn>
                <a:cxn ang="0">
                  <a:pos x="219" y="1227"/>
                </a:cxn>
                <a:cxn ang="0">
                  <a:pos x="173" y="1219"/>
                </a:cxn>
                <a:cxn ang="0">
                  <a:pos x="117" y="1019"/>
                </a:cxn>
                <a:cxn ang="0">
                  <a:pos x="37" y="685"/>
                </a:cxn>
                <a:cxn ang="0">
                  <a:pos x="5" y="509"/>
                </a:cxn>
                <a:cxn ang="0">
                  <a:pos x="19" y="417"/>
                </a:cxn>
                <a:cxn ang="0">
                  <a:pos x="51" y="237"/>
                </a:cxn>
                <a:cxn ang="0">
                  <a:pos x="77" y="179"/>
                </a:cxn>
                <a:cxn ang="0">
                  <a:pos x="103" y="129"/>
                </a:cxn>
                <a:cxn ang="0">
                  <a:pos x="201" y="102"/>
                </a:cxn>
                <a:cxn ang="0">
                  <a:pos x="320" y="105"/>
                </a:cxn>
                <a:cxn ang="0">
                  <a:pos x="425" y="111"/>
                </a:cxn>
                <a:cxn ang="0">
                  <a:pos x="448" y="101"/>
                </a:cxn>
                <a:cxn ang="0">
                  <a:pos x="537" y="47"/>
                </a:cxn>
                <a:cxn ang="0">
                  <a:pos x="622" y="5"/>
                </a:cxn>
                <a:cxn ang="0">
                  <a:pos x="686" y="1"/>
                </a:cxn>
                <a:cxn ang="0">
                  <a:pos x="753" y="17"/>
                </a:cxn>
                <a:cxn ang="0">
                  <a:pos x="823" y="49"/>
                </a:cxn>
                <a:cxn ang="0">
                  <a:pos x="910" y="101"/>
                </a:cxn>
                <a:cxn ang="0">
                  <a:pos x="948" y="123"/>
                </a:cxn>
                <a:cxn ang="0">
                  <a:pos x="972" y="110"/>
                </a:cxn>
                <a:cxn ang="0">
                  <a:pos x="1071" y="56"/>
                </a:cxn>
                <a:cxn ang="0">
                  <a:pos x="1189" y="27"/>
                </a:cxn>
                <a:cxn ang="0">
                  <a:pos x="1307" y="48"/>
                </a:cxn>
                <a:cxn ang="0">
                  <a:pos x="1365" y="88"/>
                </a:cxn>
                <a:cxn ang="0">
                  <a:pos x="1425" y="125"/>
                </a:cxn>
                <a:cxn ang="0">
                  <a:pos x="1513" y="136"/>
                </a:cxn>
                <a:cxn ang="0">
                  <a:pos x="1612" y="113"/>
                </a:cxn>
                <a:cxn ang="0">
                  <a:pos x="1694" y="106"/>
                </a:cxn>
                <a:cxn ang="0">
                  <a:pos x="1782" y="112"/>
                </a:cxn>
                <a:cxn ang="0">
                  <a:pos x="1809" y="164"/>
                </a:cxn>
                <a:cxn ang="0">
                  <a:pos x="1847" y="204"/>
                </a:cxn>
                <a:cxn ang="0">
                  <a:pos x="1831" y="301"/>
                </a:cxn>
                <a:cxn ang="0">
                  <a:pos x="1828" y="436"/>
                </a:cxn>
                <a:cxn ang="0">
                  <a:pos x="1867" y="513"/>
                </a:cxn>
                <a:cxn ang="0">
                  <a:pos x="1786" y="693"/>
                </a:cxn>
                <a:cxn ang="0">
                  <a:pos x="1713" y="898"/>
                </a:cxn>
                <a:cxn ang="0">
                  <a:pos x="1653" y="1092"/>
                </a:cxn>
                <a:cxn ang="0">
                  <a:pos x="1618" y="1213"/>
                </a:cxn>
                <a:cxn ang="0">
                  <a:pos x="1573" y="1262"/>
                </a:cxn>
                <a:cxn ang="0">
                  <a:pos x="1486" y="1254"/>
                </a:cxn>
                <a:cxn ang="0">
                  <a:pos x="1377" y="1236"/>
                </a:cxn>
                <a:cxn ang="0">
                  <a:pos x="1270" y="1221"/>
                </a:cxn>
                <a:cxn ang="0">
                  <a:pos x="1203" y="1216"/>
                </a:cxn>
                <a:cxn ang="0">
                  <a:pos x="1135" y="1214"/>
                </a:cxn>
                <a:cxn ang="0">
                  <a:pos x="1084" y="1230"/>
                </a:cxn>
                <a:cxn ang="0">
                  <a:pos x="1005" y="1269"/>
                </a:cxn>
                <a:cxn ang="0">
                  <a:pos x="902" y="1276"/>
                </a:cxn>
              </a:cxnLst>
              <a:rect l="0" t="0" r="r" b="b"/>
              <a:pathLst>
                <a:path w="1867" h="1276">
                  <a:moveTo>
                    <a:pt x="862" y="1276"/>
                  </a:moveTo>
                  <a:lnTo>
                    <a:pt x="850" y="1275"/>
                  </a:lnTo>
                  <a:lnTo>
                    <a:pt x="837" y="1274"/>
                  </a:lnTo>
                  <a:lnTo>
                    <a:pt x="824" y="1273"/>
                  </a:lnTo>
                  <a:lnTo>
                    <a:pt x="809" y="1272"/>
                  </a:lnTo>
                  <a:lnTo>
                    <a:pt x="794" y="1271"/>
                  </a:lnTo>
                  <a:lnTo>
                    <a:pt x="779" y="1269"/>
                  </a:lnTo>
                  <a:lnTo>
                    <a:pt x="764" y="1266"/>
                  </a:lnTo>
                  <a:lnTo>
                    <a:pt x="749" y="1263"/>
                  </a:lnTo>
                  <a:lnTo>
                    <a:pt x="734" y="1260"/>
                  </a:lnTo>
                  <a:lnTo>
                    <a:pt x="721" y="1255"/>
                  </a:lnTo>
                  <a:lnTo>
                    <a:pt x="707" y="1250"/>
                  </a:lnTo>
                  <a:lnTo>
                    <a:pt x="696" y="1243"/>
                  </a:lnTo>
                  <a:lnTo>
                    <a:pt x="685" y="1236"/>
                  </a:lnTo>
                  <a:lnTo>
                    <a:pt x="676" y="1228"/>
                  </a:lnTo>
                  <a:lnTo>
                    <a:pt x="668" y="1218"/>
                  </a:lnTo>
                  <a:lnTo>
                    <a:pt x="663" y="1207"/>
                  </a:lnTo>
                  <a:lnTo>
                    <a:pt x="647" y="1203"/>
                  </a:lnTo>
                  <a:lnTo>
                    <a:pt x="632" y="1201"/>
                  </a:lnTo>
                  <a:lnTo>
                    <a:pt x="614" y="1199"/>
                  </a:lnTo>
                  <a:lnTo>
                    <a:pt x="598" y="1197"/>
                  </a:lnTo>
                  <a:lnTo>
                    <a:pt x="581" y="1197"/>
                  </a:lnTo>
                  <a:lnTo>
                    <a:pt x="565" y="1196"/>
                  </a:lnTo>
                  <a:lnTo>
                    <a:pt x="548" y="1197"/>
                  </a:lnTo>
                  <a:lnTo>
                    <a:pt x="531" y="1197"/>
                  </a:lnTo>
                  <a:lnTo>
                    <a:pt x="514" y="1199"/>
                  </a:lnTo>
                  <a:lnTo>
                    <a:pt x="498" y="1200"/>
                  </a:lnTo>
                  <a:lnTo>
                    <a:pt x="481" y="1201"/>
                  </a:lnTo>
                  <a:lnTo>
                    <a:pt x="465" y="1203"/>
                  </a:lnTo>
                  <a:lnTo>
                    <a:pt x="449" y="1205"/>
                  </a:lnTo>
                  <a:lnTo>
                    <a:pt x="433" y="1206"/>
                  </a:lnTo>
                  <a:lnTo>
                    <a:pt x="417" y="1208"/>
                  </a:lnTo>
                  <a:lnTo>
                    <a:pt x="402" y="1209"/>
                  </a:lnTo>
                  <a:lnTo>
                    <a:pt x="390" y="1211"/>
                  </a:lnTo>
                  <a:lnTo>
                    <a:pt x="377" y="1212"/>
                  </a:lnTo>
                  <a:lnTo>
                    <a:pt x="365" y="1214"/>
                  </a:lnTo>
                  <a:lnTo>
                    <a:pt x="353" y="1215"/>
                  </a:lnTo>
                  <a:lnTo>
                    <a:pt x="340" y="1216"/>
                  </a:lnTo>
                  <a:lnTo>
                    <a:pt x="327" y="1218"/>
                  </a:lnTo>
                  <a:lnTo>
                    <a:pt x="315" y="1219"/>
                  </a:lnTo>
                  <a:lnTo>
                    <a:pt x="303" y="1220"/>
                  </a:lnTo>
                  <a:lnTo>
                    <a:pt x="291" y="1221"/>
                  </a:lnTo>
                  <a:lnTo>
                    <a:pt x="279" y="1222"/>
                  </a:lnTo>
                  <a:lnTo>
                    <a:pt x="267" y="1223"/>
                  </a:lnTo>
                  <a:lnTo>
                    <a:pt x="255" y="1224"/>
                  </a:lnTo>
                  <a:lnTo>
                    <a:pt x="243" y="1225"/>
                  </a:lnTo>
                  <a:lnTo>
                    <a:pt x="231" y="1226"/>
                  </a:lnTo>
                  <a:lnTo>
                    <a:pt x="219" y="1227"/>
                  </a:lnTo>
                  <a:lnTo>
                    <a:pt x="207" y="1228"/>
                  </a:lnTo>
                  <a:lnTo>
                    <a:pt x="199" y="1227"/>
                  </a:lnTo>
                  <a:lnTo>
                    <a:pt x="191" y="1225"/>
                  </a:lnTo>
                  <a:lnTo>
                    <a:pt x="184" y="1224"/>
                  </a:lnTo>
                  <a:lnTo>
                    <a:pt x="178" y="1221"/>
                  </a:lnTo>
                  <a:lnTo>
                    <a:pt x="173" y="1219"/>
                  </a:lnTo>
                  <a:lnTo>
                    <a:pt x="167" y="1215"/>
                  </a:lnTo>
                  <a:lnTo>
                    <a:pt x="163" y="1211"/>
                  </a:lnTo>
                  <a:lnTo>
                    <a:pt x="159" y="1206"/>
                  </a:lnTo>
                  <a:lnTo>
                    <a:pt x="147" y="1143"/>
                  </a:lnTo>
                  <a:lnTo>
                    <a:pt x="132" y="1081"/>
                  </a:lnTo>
                  <a:lnTo>
                    <a:pt x="117" y="1019"/>
                  </a:lnTo>
                  <a:lnTo>
                    <a:pt x="101" y="958"/>
                  </a:lnTo>
                  <a:lnTo>
                    <a:pt x="85" y="896"/>
                  </a:lnTo>
                  <a:lnTo>
                    <a:pt x="70" y="835"/>
                  </a:lnTo>
                  <a:lnTo>
                    <a:pt x="56" y="774"/>
                  </a:lnTo>
                  <a:lnTo>
                    <a:pt x="44" y="714"/>
                  </a:lnTo>
                  <a:lnTo>
                    <a:pt x="37" y="685"/>
                  </a:lnTo>
                  <a:lnTo>
                    <a:pt x="31" y="655"/>
                  </a:lnTo>
                  <a:lnTo>
                    <a:pt x="25" y="625"/>
                  </a:lnTo>
                  <a:lnTo>
                    <a:pt x="19" y="596"/>
                  </a:lnTo>
                  <a:lnTo>
                    <a:pt x="14" y="567"/>
                  </a:lnTo>
                  <a:lnTo>
                    <a:pt x="10" y="538"/>
                  </a:lnTo>
                  <a:lnTo>
                    <a:pt x="5" y="509"/>
                  </a:lnTo>
                  <a:lnTo>
                    <a:pt x="0" y="480"/>
                  </a:lnTo>
                  <a:lnTo>
                    <a:pt x="0" y="460"/>
                  </a:lnTo>
                  <a:lnTo>
                    <a:pt x="2" y="445"/>
                  </a:lnTo>
                  <a:lnTo>
                    <a:pt x="5" y="434"/>
                  </a:lnTo>
                  <a:lnTo>
                    <a:pt x="11" y="424"/>
                  </a:lnTo>
                  <a:lnTo>
                    <a:pt x="19" y="417"/>
                  </a:lnTo>
                  <a:lnTo>
                    <a:pt x="29" y="409"/>
                  </a:lnTo>
                  <a:lnTo>
                    <a:pt x="41" y="399"/>
                  </a:lnTo>
                  <a:lnTo>
                    <a:pt x="56" y="387"/>
                  </a:lnTo>
                  <a:lnTo>
                    <a:pt x="53" y="339"/>
                  </a:lnTo>
                  <a:lnTo>
                    <a:pt x="50" y="287"/>
                  </a:lnTo>
                  <a:lnTo>
                    <a:pt x="51" y="237"/>
                  </a:lnTo>
                  <a:lnTo>
                    <a:pt x="60" y="194"/>
                  </a:lnTo>
                  <a:lnTo>
                    <a:pt x="63" y="191"/>
                  </a:lnTo>
                  <a:lnTo>
                    <a:pt x="66" y="188"/>
                  </a:lnTo>
                  <a:lnTo>
                    <a:pt x="69" y="185"/>
                  </a:lnTo>
                  <a:lnTo>
                    <a:pt x="72" y="182"/>
                  </a:lnTo>
                  <a:lnTo>
                    <a:pt x="77" y="179"/>
                  </a:lnTo>
                  <a:lnTo>
                    <a:pt x="82" y="174"/>
                  </a:lnTo>
                  <a:lnTo>
                    <a:pt x="89" y="168"/>
                  </a:lnTo>
                  <a:lnTo>
                    <a:pt x="99" y="160"/>
                  </a:lnTo>
                  <a:lnTo>
                    <a:pt x="101" y="144"/>
                  </a:lnTo>
                  <a:lnTo>
                    <a:pt x="102" y="135"/>
                  </a:lnTo>
                  <a:lnTo>
                    <a:pt x="103" y="129"/>
                  </a:lnTo>
                  <a:lnTo>
                    <a:pt x="105" y="123"/>
                  </a:lnTo>
                  <a:lnTo>
                    <a:pt x="124" y="117"/>
                  </a:lnTo>
                  <a:lnTo>
                    <a:pt x="143" y="111"/>
                  </a:lnTo>
                  <a:lnTo>
                    <a:pt x="162" y="107"/>
                  </a:lnTo>
                  <a:lnTo>
                    <a:pt x="182" y="104"/>
                  </a:lnTo>
                  <a:lnTo>
                    <a:pt x="201" y="102"/>
                  </a:lnTo>
                  <a:lnTo>
                    <a:pt x="221" y="101"/>
                  </a:lnTo>
                  <a:lnTo>
                    <a:pt x="241" y="101"/>
                  </a:lnTo>
                  <a:lnTo>
                    <a:pt x="260" y="101"/>
                  </a:lnTo>
                  <a:lnTo>
                    <a:pt x="280" y="102"/>
                  </a:lnTo>
                  <a:lnTo>
                    <a:pt x="300" y="103"/>
                  </a:lnTo>
                  <a:lnTo>
                    <a:pt x="320" y="105"/>
                  </a:lnTo>
                  <a:lnTo>
                    <a:pt x="341" y="106"/>
                  </a:lnTo>
                  <a:lnTo>
                    <a:pt x="361" y="108"/>
                  </a:lnTo>
                  <a:lnTo>
                    <a:pt x="381" y="110"/>
                  </a:lnTo>
                  <a:lnTo>
                    <a:pt x="401" y="112"/>
                  </a:lnTo>
                  <a:lnTo>
                    <a:pt x="421" y="113"/>
                  </a:lnTo>
                  <a:lnTo>
                    <a:pt x="425" y="111"/>
                  </a:lnTo>
                  <a:lnTo>
                    <a:pt x="429" y="109"/>
                  </a:lnTo>
                  <a:lnTo>
                    <a:pt x="433" y="107"/>
                  </a:lnTo>
                  <a:lnTo>
                    <a:pt x="436" y="106"/>
                  </a:lnTo>
                  <a:lnTo>
                    <a:pt x="440" y="104"/>
                  </a:lnTo>
                  <a:lnTo>
                    <a:pt x="444" y="103"/>
                  </a:lnTo>
                  <a:lnTo>
                    <a:pt x="448" y="101"/>
                  </a:lnTo>
                  <a:lnTo>
                    <a:pt x="453" y="100"/>
                  </a:lnTo>
                  <a:lnTo>
                    <a:pt x="470" y="90"/>
                  </a:lnTo>
                  <a:lnTo>
                    <a:pt x="486" y="80"/>
                  </a:lnTo>
                  <a:lnTo>
                    <a:pt x="503" y="69"/>
                  </a:lnTo>
                  <a:lnTo>
                    <a:pt x="520" y="58"/>
                  </a:lnTo>
                  <a:lnTo>
                    <a:pt x="537" y="47"/>
                  </a:lnTo>
                  <a:lnTo>
                    <a:pt x="554" y="37"/>
                  </a:lnTo>
                  <a:lnTo>
                    <a:pt x="571" y="27"/>
                  </a:lnTo>
                  <a:lnTo>
                    <a:pt x="588" y="17"/>
                  </a:lnTo>
                  <a:lnTo>
                    <a:pt x="600" y="12"/>
                  </a:lnTo>
                  <a:lnTo>
                    <a:pt x="611" y="8"/>
                  </a:lnTo>
                  <a:lnTo>
                    <a:pt x="622" y="5"/>
                  </a:lnTo>
                  <a:lnTo>
                    <a:pt x="634" y="3"/>
                  </a:lnTo>
                  <a:lnTo>
                    <a:pt x="644" y="1"/>
                  </a:lnTo>
                  <a:lnTo>
                    <a:pt x="654" y="0"/>
                  </a:lnTo>
                  <a:lnTo>
                    <a:pt x="665" y="0"/>
                  </a:lnTo>
                  <a:lnTo>
                    <a:pt x="675" y="0"/>
                  </a:lnTo>
                  <a:lnTo>
                    <a:pt x="686" y="1"/>
                  </a:lnTo>
                  <a:lnTo>
                    <a:pt x="696" y="3"/>
                  </a:lnTo>
                  <a:lnTo>
                    <a:pt x="707" y="4"/>
                  </a:lnTo>
                  <a:lnTo>
                    <a:pt x="718" y="7"/>
                  </a:lnTo>
                  <a:lnTo>
                    <a:pt x="729" y="10"/>
                  </a:lnTo>
                  <a:lnTo>
                    <a:pt x="740" y="13"/>
                  </a:lnTo>
                  <a:lnTo>
                    <a:pt x="753" y="17"/>
                  </a:lnTo>
                  <a:lnTo>
                    <a:pt x="765" y="21"/>
                  </a:lnTo>
                  <a:lnTo>
                    <a:pt x="782" y="29"/>
                  </a:lnTo>
                  <a:lnTo>
                    <a:pt x="795" y="35"/>
                  </a:lnTo>
                  <a:lnTo>
                    <a:pt x="805" y="40"/>
                  </a:lnTo>
                  <a:lnTo>
                    <a:pt x="814" y="44"/>
                  </a:lnTo>
                  <a:lnTo>
                    <a:pt x="823" y="49"/>
                  </a:lnTo>
                  <a:lnTo>
                    <a:pt x="833" y="54"/>
                  </a:lnTo>
                  <a:lnTo>
                    <a:pt x="845" y="60"/>
                  </a:lnTo>
                  <a:lnTo>
                    <a:pt x="860" y="68"/>
                  </a:lnTo>
                  <a:lnTo>
                    <a:pt x="880" y="82"/>
                  </a:lnTo>
                  <a:lnTo>
                    <a:pt x="896" y="92"/>
                  </a:lnTo>
                  <a:lnTo>
                    <a:pt x="910" y="101"/>
                  </a:lnTo>
                  <a:lnTo>
                    <a:pt x="920" y="108"/>
                  </a:lnTo>
                  <a:lnTo>
                    <a:pt x="929" y="113"/>
                  </a:lnTo>
                  <a:lnTo>
                    <a:pt x="935" y="117"/>
                  </a:lnTo>
                  <a:lnTo>
                    <a:pt x="941" y="120"/>
                  </a:lnTo>
                  <a:lnTo>
                    <a:pt x="945" y="123"/>
                  </a:lnTo>
                  <a:lnTo>
                    <a:pt x="948" y="123"/>
                  </a:lnTo>
                  <a:lnTo>
                    <a:pt x="952" y="122"/>
                  </a:lnTo>
                  <a:lnTo>
                    <a:pt x="957" y="121"/>
                  </a:lnTo>
                  <a:lnTo>
                    <a:pt x="961" y="119"/>
                  </a:lnTo>
                  <a:lnTo>
                    <a:pt x="965" y="116"/>
                  </a:lnTo>
                  <a:lnTo>
                    <a:pt x="969" y="113"/>
                  </a:lnTo>
                  <a:lnTo>
                    <a:pt x="972" y="110"/>
                  </a:lnTo>
                  <a:lnTo>
                    <a:pt x="976" y="107"/>
                  </a:lnTo>
                  <a:lnTo>
                    <a:pt x="995" y="96"/>
                  </a:lnTo>
                  <a:lnTo>
                    <a:pt x="1014" y="85"/>
                  </a:lnTo>
                  <a:lnTo>
                    <a:pt x="1033" y="74"/>
                  </a:lnTo>
                  <a:lnTo>
                    <a:pt x="1052" y="65"/>
                  </a:lnTo>
                  <a:lnTo>
                    <a:pt x="1071" y="56"/>
                  </a:lnTo>
                  <a:lnTo>
                    <a:pt x="1090" y="49"/>
                  </a:lnTo>
                  <a:lnTo>
                    <a:pt x="1109" y="42"/>
                  </a:lnTo>
                  <a:lnTo>
                    <a:pt x="1129" y="36"/>
                  </a:lnTo>
                  <a:lnTo>
                    <a:pt x="1149" y="32"/>
                  </a:lnTo>
                  <a:lnTo>
                    <a:pt x="1168" y="29"/>
                  </a:lnTo>
                  <a:lnTo>
                    <a:pt x="1189" y="27"/>
                  </a:lnTo>
                  <a:lnTo>
                    <a:pt x="1210" y="27"/>
                  </a:lnTo>
                  <a:lnTo>
                    <a:pt x="1231" y="28"/>
                  </a:lnTo>
                  <a:lnTo>
                    <a:pt x="1253" y="31"/>
                  </a:lnTo>
                  <a:lnTo>
                    <a:pt x="1275" y="36"/>
                  </a:lnTo>
                  <a:lnTo>
                    <a:pt x="1297" y="43"/>
                  </a:lnTo>
                  <a:lnTo>
                    <a:pt x="1307" y="48"/>
                  </a:lnTo>
                  <a:lnTo>
                    <a:pt x="1317" y="54"/>
                  </a:lnTo>
                  <a:lnTo>
                    <a:pt x="1326" y="60"/>
                  </a:lnTo>
                  <a:lnTo>
                    <a:pt x="1336" y="67"/>
                  </a:lnTo>
                  <a:lnTo>
                    <a:pt x="1346" y="73"/>
                  </a:lnTo>
                  <a:lnTo>
                    <a:pt x="1355" y="81"/>
                  </a:lnTo>
                  <a:lnTo>
                    <a:pt x="1365" y="88"/>
                  </a:lnTo>
                  <a:lnTo>
                    <a:pt x="1375" y="94"/>
                  </a:lnTo>
                  <a:lnTo>
                    <a:pt x="1384" y="101"/>
                  </a:lnTo>
                  <a:lnTo>
                    <a:pt x="1394" y="108"/>
                  </a:lnTo>
                  <a:lnTo>
                    <a:pt x="1404" y="114"/>
                  </a:lnTo>
                  <a:lnTo>
                    <a:pt x="1415" y="120"/>
                  </a:lnTo>
                  <a:lnTo>
                    <a:pt x="1425" y="125"/>
                  </a:lnTo>
                  <a:lnTo>
                    <a:pt x="1436" y="130"/>
                  </a:lnTo>
                  <a:lnTo>
                    <a:pt x="1447" y="135"/>
                  </a:lnTo>
                  <a:lnTo>
                    <a:pt x="1458" y="139"/>
                  </a:lnTo>
                  <a:lnTo>
                    <a:pt x="1476" y="139"/>
                  </a:lnTo>
                  <a:lnTo>
                    <a:pt x="1495" y="138"/>
                  </a:lnTo>
                  <a:lnTo>
                    <a:pt x="1513" y="136"/>
                  </a:lnTo>
                  <a:lnTo>
                    <a:pt x="1531" y="132"/>
                  </a:lnTo>
                  <a:lnTo>
                    <a:pt x="1549" y="128"/>
                  </a:lnTo>
                  <a:lnTo>
                    <a:pt x="1567" y="123"/>
                  </a:lnTo>
                  <a:lnTo>
                    <a:pt x="1586" y="119"/>
                  </a:lnTo>
                  <a:lnTo>
                    <a:pt x="1604" y="114"/>
                  </a:lnTo>
                  <a:lnTo>
                    <a:pt x="1612" y="113"/>
                  </a:lnTo>
                  <a:lnTo>
                    <a:pt x="1623" y="112"/>
                  </a:lnTo>
                  <a:lnTo>
                    <a:pt x="1635" y="111"/>
                  </a:lnTo>
                  <a:lnTo>
                    <a:pt x="1648" y="109"/>
                  </a:lnTo>
                  <a:lnTo>
                    <a:pt x="1663" y="108"/>
                  </a:lnTo>
                  <a:lnTo>
                    <a:pt x="1678" y="107"/>
                  </a:lnTo>
                  <a:lnTo>
                    <a:pt x="1694" y="106"/>
                  </a:lnTo>
                  <a:lnTo>
                    <a:pt x="1710" y="106"/>
                  </a:lnTo>
                  <a:lnTo>
                    <a:pt x="1725" y="106"/>
                  </a:lnTo>
                  <a:lnTo>
                    <a:pt x="1741" y="107"/>
                  </a:lnTo>
                  <a:lnTo>
                    <a:pt x="1755" y="108"/>
                  </a:lnTo>
                  <a:lnTo>
                    <a:pt x="1770" y="109"/>
                  </a:lnTo>
                  <a:lnTo>
                    <a:pt x="1782" y="112"/>
                  </a:lnTo>
                  <a:lnTo>
                    <a:pt x="1792" y="115"/>
                  </a:lnTo>
                  <a:lnTo>
                    <a:pt x="1801" y="120"/>
                  </a:lnTo>
                  <a:lnTo>
                    <a:pt x="1807" y="125"/>
                  </a:lnTo>
                  <a:lnTo>
                    <a:pt x="1808" y="138"/>
                  </a:lnTo>
                  <a:lnTo>
                    <a:pt x="1809" y="151"/>
                  </a:lnTo>
                  <a:lnTo>
                    <a:pt x="1809" y="164"/>
                  </a:lnTo>
                  <a:lnTo>
                    <a:pt x="1810" y="177"/>
                  </a:lnTo>
                  <a:lnTo>
                    <a:pt x="1818" y="182"/>
                  </a:lnTo>
                  <a:lnTo>
                    <a:pt x="1826" y="187"/>
                  </a:lnTo>
                  <a:lnTo>
                    <a:pt x="1834" y="192"/>
                  </a:lnTo>
                  <a:lnTo>
                    <a:pt x="1841" y="198"/>
                  </a:lnTo>
                  <a:lnTo>
                    <a:pt x="1847" y="204"/>
                  </a:lnTo>
                  <a:lnTo>
                    <a:pt x="1852" y="212"/>
                  </a:lnTo>
                  <a:lnTo>
                    <a:pt x="1855" y="222"/>
                  </a:lnTo>
                  <a:lnTo>
                    <a:pt x="1856" y="234"/>
                  </a:lnTo>
                  <a:lnTo>
                    <a:pt x="1848" y="253"/>
                  </a:lnTo>
                  <a:lnTo>
                    <a:pt x="1839" y="276"/>
                  </a:lnTo>
                  <a:lnTo>
                    <a:pt x="1831" y="301"/>
                  </a:lnTo>
                  <a:lnTo>
                    <a:pt x="1823" y="326"/>
                  </a:lnTo>
                  <a:lnTo>
                    <a:pt x="1817" y="353"/>
                  </a:lnTo>
                  <a:lnTo>
                    <a:pt x="1814" y="379"/>
                  </a:lnTo>
                  <a:lnTo>
                    <a:pt x="1813" y="403"/>
                  </a:lnTo>
                  <a:lnTo>
                    <a:pt x="1816" y="425"/>
                  </a:lnTo>
                  <a:lnTo>
                    <a:pt x="1828" y="436"/>
                  </a:lnTo>
                  <a:lnTo>
                    <a:pt x="1840" y="447"/>
                  </a:lnTo>
                  <a:lnTo>
                    <a:pt x="1850" y="458"/>
                  </a:lnTo>
                  <a:lnTo>
                    <a:pt x="1858" y="469"/>
                  </a:lnTo>
                  <a:lnTo>
                    <a:pt x="1864" y="482"/>
                  </a:lnTo>
                  <a:lnTo>
                    <a:pt x="1867" y="496"/>
                  </a:lnTo>
                  <a:lnTo>
                    <a:pt x="1867" y="513"/>
                  </a:lnTo>
                  <a:lnTo>
                    <a:pt x="1863" y="532"/>
                  </a:lnTo>
                  <a:lnTo>
                    <a:pt x="1846" y="563"/>
                  </a:lnTo>
                  <a:lnTo>
                    <a:pt x="1830" y="594"/>
                  </a:lnTo>
                  <a:lnTo>
                    <a:pt x="1815" y="627"/>
                  </a:lnTo>
                  <a:lnTo>
                    <a:pt x="1800" y="660"/>
                  </a:lnTo>
                  <a:lnTo>
                    <a:pt x="1786" y="693"/>
                  </a:lnTo>
                  <a:lnTo>
                    <a:pt x="1773" y="727"/>
                  </a:lnTo>
                  <a:lnTo>
                    <a:pt x="1759" y="760"/>
                  </a:lnTo>
                  <a:lnTo>
                    <a:pt x="1747" y="795"/>
                  </a:lnTo>
                  <a:lnTo>
                    <a:pt x="1735" y="829"/>
                  </a:lnTo>
                  <a:lnTo>
                    <a:pt x="1724" y="864"/>
                  </a:lnTo>
                  <a:lnTo>
                    <a:pt x="1713" y="898"/>
                  </a:lnTo>
                  <a:lnTo>
                    <a:pt x="1702" y="934"/>
                  </a:lnTo>
                  <a:lnTo>
                    <a:pt x="1691" y="969"/>
                  </a:lnTo>
                  <a:lnTo>
                    <a:pt x="1681" y="1004"/>
                  </a:lnTo>
                  <a:lnTo>
                    <a:pt x="1670" y="1038"/>
                  </a:lnTo>
                  <a:lnTo>
                    <a:pt x="1660" y="1073"/>
                  </a:lnTo>
                  <a:lnTo>
                    <a:pt x="1653" y="1092"/>
                  </a:lnTo>
                  <a:lnTo>
                    <a:pt x="1646" y="1111"/>
                  </a:lnTo>
                  <a:lnTo>
                    <a:pt x="1640" y="1131"/>
                  </a:lnTo>
                  <a:lnTo>
                    <a:pt x="1634" y="1151"/>
                  </a:lnTo>
                  <a:lnTo>
                    <a:pt x="1629" y="1171"/>
                  </a:lnTo>
                  <a:lnTo>
                    <a:pt x="1623" y="1193"/>
                  </a:lnTo>
                  <a:lnTo>
                    <a:pt x="1618" y="1213"/>
                  </a:lnTo>
                  <a:lnTo>
                    <a:pt x="1612" y="1233"/>
                  </a:lnTo>
                  <a:lnTo>
                    <a:pt x="1605" y="1244"/>
                  </a:lnTo>
                  <a:lnTo>
                    <a:pt x="1598" y="1252"/>
                  </a:lnTo>
                  <a:lnTo>
                    <a:pt x="1590" y="1257"/>
                  </a:lnTo>
                  <a:lnTo>
                    <a:pt x="1582" y="1260"/>
                  </a:lnTo>
                  <a:lnTo>
                    <a:pt x="1573" y="1262"/>
                  </a:lnTo>
                  <a:lnTo>
                    <a:pt x="1563" y="1263"/>
                  </a:lnTo>
                  <a:lnTo>
                    <a:pt x="1552" y="1263"/>
                  </a:lnTo>
                  <a:lnTo>
                    <a:pt x="1541" y="1263"/>
                  </a:lnTo>
                  <a:lnTo>
                    <a:pt x="1523" y="1260"/>
                  </a:lnTo>
                  <a:lnTo>
                    <a:pt x="1504" y="1257"/>
                  </a:lnTo>
                  <a:lnTo>
                    <a:pt x="1486" y="1254"/>
                  </a:lnTo>
                  <a:lnTo>
                    <a:pt x="1467" y="1251"/>
                  </a:lnTo>
                  <a:lnTo>
                    <a:pt x="1449" y="1248"/>
                  </a:lnTo>
                  <a:lnTo>
                    <a:pt x="1431" y="1245"/>
                  </a:lnTo>
                  <a:lnTo>
                    <a:pt x="1413" y="1242"/>
                  </a:lnTo>
                  <a:lnTo>
                    <a:pt x="1395" y="1239"/>
                  </a:lnTo>
                  <a:lnTo>
                    <a:pt x="1377" y="1236"/>
                  </a:lnTo>
                  <a:lnTo>
                    <a:pt x="1359" y="1234"/>
                  </a:lnTo>
                  <a:lnTo>
                    <a:pt x="1341" y="1231"/>
                  </a:lnTo>
                  <a:lnTo>
                    <a:pt x="1323" y="1229"/>
                  </a:lnTo>
                  <a:lnTo>
                    <a:pt x="1305" y="1226"/>
                  </a:lnTo>
                  <a:lnTo>
                    <a:pt x="1287" y="1224"/>
                  </a:lnTo>
                  <a:lnTo>
                    <a:pt x="1270" y="1221"/>
                  </a:lnTo>
                  <a:lnTo>
                    <a:pt x="1252" y="1219"/>
                  </a:lnTo>
                  <a:lnTo>
                    <a:pt x="1243" y="1219"/>
                  </a:lnTo>
                  <a:lnTo>
                    <a:pt x="1234" y="1218"/>
                  </a:lnTo>
                  <a:lnTo>
                    <a:pt x="1224" y="1217"/>
                  </a:lnTo>
                  <a:lnTo>
                    <a:pt x="1214" y="1217"/>
                  </a:lnTo>
                  <a:lnTo>
                    <a:pt x="1203" y="1216"/>
                  </a:lnTo>
                  <a:lnTo>
                    <a:pt x="1190" y="1216"/>
                  </a:lnTo>
                  <a:lnTo>
                    <a:pt x="1179" y="1215"/>
                  </a:lnTo>
                  <a:lnTo>
                    <a:pt x="1168" y="1215"/>
                  </a:lnTo>
                  <a:lnTo>
                    <a:pt x="1156" y="1214"/>
                  </a:lnTo>
                  <a:lnTo>
                    <a:pt x="1145" y="1214"/>
                  </a:lnTo>
                  <a:lnTo>
                    <a:pt x="1135" y="1214"/>
                  </a:lnTo>
                  <a:lnTo>
                    <a:pt x="1124" y="1214"/>
                  </a:lnTo>
                  <a:lnTo>
                    <a:pt x="1115" y="1215"/>
                  </a:lnTo>
                  <a:lnTo>
                    <a:pt x="1106" y="1216"/>
                  </a:lnTo>
                  <a:lnTo>
                    <a:pt x="1098" y="1217"/>
                  </a:lnTo>
                  <a:lnTo>
                    <a:pt x="1091" y="1218"/>
                  </a:lnTo>
                  <a:lnTo>
                    <a:pt x="1084" y="1230"/>
                  </a:lnTo>
                  <a:lnTo>
                    <a:pt x="1075" y="1239"/>
                  </a:lnTo>
                  <a:lnTo>
                    <a:pt x="1064" y="1248"/>
                  </a:lnTo>
                  <a:lnTo>
                    <a:pt x="1051" y="1255"/>
                  </a:lnTo>
                  <a:lnTo>
                    <a:pt x="1037" y="1261"/>
                  </a:lnTo>
                  <a:lnTo>
                    <a:pt x="1021" y="1265"/>
                  </a:lnTo>
                  <a:lnTo>
                    <a:pt x="1005" y="1269"/>
                  </a:lnTo>
                  <a:lnTo>
                    <a:pt x="988" y="1272"/>
                  </a:lnTo>
                  <a:lnTo>
                    <a:pt x="970" y="1274"/>
                  </a:lnTo>
                  <a:lnTo>
                    <a:pt x="953" y="1275"/>
                  </a:lnTo>
                  <a:lnTo>
                    <a:pt x="935" y="1276"/>
                  </a:lnTo>
                  <a:lnTo>
                    <a:pt x="919" y="1276"/>
                  </a:lnTo>
                  <a:lnTo>
                    <a:pt x="902" y="1276"/>
                  </a:lnTo>
                  <a:lnTo>
                    <a:pt x="887" y="1276"/>
                  </a:lnTo>
                  <a:lnTo>
                    <a:pt x="874" y="1276"/>
                  </a:lnTo>
                  <a:lnTo>
                    <a:pt x="862" y="127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Freeform 29"/>
            <p:cNvSpPr>
              <a:spLocks/>
            </p:cNvSpPr>
            <p:nvPr/>
          </p:nvSpPr>
          <p:spPr bwMode="auto">
            <a:xfrm>
              <a:off x="1363" y="1003"/>
              <a:ext cx="3851" cy="2719"/>
            </a:xfrm>
            <a:custGeom>
              <a:avLst/>
              <a:gdLst/>
              <a:ahLst/>
              <a:cxnLst>
                <a:cxn ang="0">
                  <a:pos x="858" y="1256"/>
                </a:cxn>
                <a:cxn ang="0">
                  <a:pos x="764" y="1248"/>
                </a:cxn>
                <a:cxn ang="0">
                  <a:pos x="682" y="1220"/>
                </a:cxn>
                <a:cxn ang="0">
                  <a:pos x="654" y="1185"/>
                </a:cxn>
                <a:cxn ang="0">
                  <a:pos x="629" y="1180"/>
                </a:cxn>
                <a:cxn ang="0">
                  <a:pos x="530" y="1177"/>
                </a:cxn>
                <a:cxn ang="0">
                  <a:pos x="432" y="1185"/>
                </a:cxn>
                <a:cxn ang="0">
                  <a:pos x="336" y="1197"/>
                </a:cxn>
                <a:cxn ang="0">
                  <a:pos x="237" y="1207"/>
                </a:cxn>
                <a:cxn ang="0">
                  <a:pos x="147" y="1141"/>
                </a:cxn>
                <a:cxn ang="0">
                  <a:pos x="79" y="865"/>
                </a:cxn>
                <a:cxn ang="0">
                  <a:pos x="27" y="638"/>
                </a:cxn>
                <a:cxn ang="0">
                  <a:pos x="0" y="439"/>
                </a:cxn>
                <a:cxn ang="0">
                  <a:pos x="32" y="399"/>
                </a:cxn>
                <a:cxn ang="0">
                  <a:pos x="52" y="282"/>
                </a:cxn>
                <a:cxn ang="0">
                  <a:pos x="86" y="167"/>
                </a:cxn>
                <a:cxn ang="0">
                  <a:pos x="99" y="124"/>
                </a:cxn>
                <a:cxn ang="0">
                  <a:pos x="160" y="106"/>
                </a:cxn>
                <a:cxn ang="0">
                  <a:pos x="237" y="102"/>
                </a:cxn>
                <a:cxn ang="0">
                  <a:pos x="308" y="104"/>
                </a:cxn>
                <a:cxn ang="0">
                  <a:pos x="363" y="111"/>
                </a:cxn>
                <a:cxn ang="0">
                  <a:pos x="428" y="107"/>
                </a:cxn>
                <a:cxn ang="0">
                  <a:pos x="505" y="62"/>
                </a:cxn>
                <a:cxn ang="0">
                  <a:pos x="580" y="19"/>
                </a:cxn>
                <a:cxn ang="0">
                  <a:pos x="668" y="0"/>
                </a:cxn>
                <a:cxn ang="0">
                  <a:pos x="728" y="17"/>
                </a:cxn>
                <a:cxn ang="0">
                  <a:pos x="784" y="40"/>
                </a:cxn>
                <a:cxn ang="0">
                  <a:pos x="842" y="68"/>
                </a:cxn>
                <a:cxn ang="0">
                  <a:pos x="894" y="105"/>
                </a:cxn>
                <a:cxn ang="0">
                  <a:pos x="960" y="115"/>
                </a:cxn>
                <a:cxn ang="0">
                  <a:pos x="1040" y="66"/>
                </a:cxn>
                <a:cxn ang="0">
                  <a:pos x="1127" y="37"/>
                </a:cxn>
                <a:cxn ang="0">
                  <a:pos x="1224" y="27"/>
                </a:cxn>
                <a:cxn ang="0">
                  <a:pos x="1268" y="40"/>
                </a:cxn>
                <a:cxn ang="0">
                  <a:pos x="1330" y="74"/>
                </a:cxn>
                <a:cxn ang="0">
                  <a:pos x="1424" y="134"/>
                </a:cxn>
                <a:cxn ang="0">
                  <a:pos x="1487" y="138"/>
                </a:cxn>
                <a:cxn ang="0">
                  <a:pos x="1540" y="128"/>
                </a:cxn>
                <a:cxn ang="0">
                  <a:pos x="1593" y="115"/>
                </a:cxn>
                <a:cxn ang="0">
                  <a:pos x="1645" y="109"/>
                </a:cxn>
                <a:cxn ang="0">
                  <a:pos x="1697" y="109"/>
                </a:cxn>
                <a:cxn ang="0">
                  <a:pos x="1749" y="112"/>
                </a:cxn>
                <a:cxn ang="0">
                  <a:pos x="1784" y="142"/>
                </a:cxn>
                <a:cxn ang="0">
                  <a:pos x="1812" y="187"/>
                </a:cxn>
                <a:cxn ang="0">
                  <a:pos x="1832" y="222"/>
                </a:cxn>
                <a:cxn ang="0">
                  <a:pos x="1798" y="336"/>
                </a:cxn>
                <a:cxn ang="0">
                  <a:pos x="1793" y="415"/>
                </a:cxn>
                <a:cxn ang="0">
                  <a:pos x="1839" y="469"/>
                </a:cxn>
                <a:cxn ang="0">
                  <a:pos x="1816" y="565"/>
                </a:cxn>
                <a:cxn ang="0">
                  <a:pos x="1734" y="766"/>
                </a:cxn>
                <a:cxn ang="0">
                  <a:pos x="1663" y="972"/>
                </a:cxn>
                <a:cxn ang="0">
                  <a:pos x="1600" y="1181"/>
                </a:cxn>
                <a:cxn ang="0">
                  <a:pos x="1565" y="1241"/>
                </a:cxn>
                <a:cxn ang="0">
                  <a:pos x="1507" y="1238"/>
                </a:cxn>
                <a:cxn ang="0">
                  <a:pos x="1364" y="1214"/>
                </a:cxn>
                <a:cxn ang="0">
                  <a:pos x="1224" y="1198"/>
                </a:cxn>
                <a:cxn ang="0">
                  <a:pos x="1082" y="1197"/>
                </a:cxn>
                <a:cxn ang="0">
                  <a:pos x="1046" y="1231"/>
                </a:cxn>
                <a:cxn ang="0">
                  <a:pos x="953" y="1253"/>
                </a:cxn>
              </a:cxnLst>
              <a:rect l="0" t="0" r="r" b="b"/>
              <a:pathLst>
                <a:path w="1844" h="1257">
                  <a:moveTo>
                    <a:pt x="918" y="1257"/>
                  </a:moveTo>
                  <a:lnTo>
                    <a:pt x="906" y="1257"/>
                  </a:lnTo>
                  <a:lnTo>
                    <a:pt x="891" y="1256"/>
                  </a:lnTo>
                  <a:lnTo>
                    <a:pt x="875" y="1256"/>
                  </a:lnTo>
                  <a:lnTo>
                    <a:pt x="858" y="1256"/>
                  </a:lnTo>
                  <a:lnTo>
                    <a:pt x="840" y="1255"/>
                  </a:lnTo>
                  <a:lnTo>
                    <a:pt x="821" y="1254"/>
                  </a:lnTo>
                  <a:lnTo>
                    <a:pt x="802" y="1252"/>
                  </a:lnTo>
                  <a:lnTo>
                    <a:pt x="783" y="1250"/>
                  </a:lnTo>
                  <a:lnTo>
                    <a:pt x="764" y="1248"/>
                  </a:lnTo>
                  <a:lnTo>
                    <a:pt x="745" y="1244"/>
                  </a:lnTo>
                  <a:lnTo>
                    <a:pt x="727" y="1240"/>
                  </a:lnTo>
                  <a:lnTo>
                    <a:pt x="710" y="1234"/>
                  </a:lnTo>
                  <a:lnTo>
                    <a:pt x="695" y="1228"/>
                  </a:lnTo>
                  <a:lnTo>
                    <a:pt x="682" y="1220"/>
                  </a:lnTo>
                  <a:lnTo>
                    <a:pt x="670" y="1211"/>
                  </a:lnTo>
                  <a:lnTo>
                    <a:pt x="661" y="1201"/>
                  </a:lnTo>
                  <a:lnTo>
                    <a:pt x="659" y="1194"/>
                  </a:lnTo>
                  <a:lnTo>
                    <a:pt x="657" y="1189"/>
                  </a:lnTo>
                  <a:lnTo>
                    <a:pt x="654" y="1185"/>
                  </a:lnTo>
                  <a:lnTo>
                    <a:pt x="650" y="1183"/>
                  </a:lnTo>
                  <a:lnTo>
                    <a:pt x="646" y="1182"/>
                  </a:lnTo>
                  <a:lnTo>
                    <a:pt x="641" y="1181"/>
                  </a:lnTo>
                  <a:lnTo>
                    <a:pt x="635" y="1181"/>
                  </a:lnTo>
                  <a:lnTo>
                    <a:pt x="629" y="1180"/>
                  </a:lnTo>
                  <a:lnTo>
                    <a:pt x="608" y="1178"/>
                  </a:lnTo>
                  <a:lnTo>
                    <a:pt x="589" y="1177"/>
                  </a:lnTo>
                  <a:lnTo>
                    <a:pt x="569" y="1177"/>
                  </a:lnTo>
                  <a:lnTo>
                    <a:pt x="550" y="1177"/>
                  </a:lnTo>
                  <a:lnTo>
                    <a:pt x="530" y="1177"/>
                  </a:lnTo>
                  <a:lnTo>
                    <a:pt x="510" y="1178"/>
                  </a:lnTo>
                  <a:lnTo>
                    <a:pt x="491" y="1179"/>
                  </a:lnTo>
                  <a:lnTo>
                    <a:pt x="471" y="1181"/>
                  </a:lnTo>
                  <a:lnTo>
                    <a:pt x="451" y="1183"/>
                  </a:lnTo>
                  <a:lnTo>
                    <a:pt x="432" y="1185"/>
                  </a:lnTo>
                  <a:lnTo>
                    <a:pt x="412" y="1187"/>
                  </a:lnTo>
                  <a:lnTo>
                    <a:pt x="393" y="1189"/>
                  </a:lnTo>
                  <a:lnTo>
                    <a:pt x="374" y="1192"/>
                  </a:lnTo>
                  <a:lnTo>
                    <a:pt x="355" y="1194"/>
                  </a:lnTo>
                  <a:lnTo>
                    <a:pt x="336" y="1197"/>
                  </a:lnTo>
                  <a:lnTo>
                    <a:pt x="316" y="1199"/>
                  </a:lnTo>
                  <a:lnTo>
                    <a:pt x="299" y="1201"/>
                  </a:lnTo>
                  <a:lnTo>
                    <a:pt x="280" y="1203"/>
                  </a:lnTo>
                  <a:lnTo>
                    <a:pt x="259" y="1205"/>
                  </a:lnTo>
                  <a:lnTo>
                    <a:pt x="237" y="1207"/>
                  </a:lnTo>
                  <a:lnTo>
                    <a:pt x="215" y="1208"/>
                  </a:lnTo>
                  <a:lnTo>
                    <a:pt x="194" y="1207"/>
                  </a:lnTo>
                  <a:lnTo>
                    <a:pt x="175" y="1204"/>
                  </a:lnTo>
                  <a:lnTo>
                    <a:pt x="159" y="1197"/>
                  </a:lnTo>
                  <a:lnTo>
                    <a:pt x="147" y="1141"/>
                  </a:lnTo>
                  <a:lnTo>
                    <a:pt x="135" y="1085"/>
                  </a:lnTo>
                  <a:lnTo>
                    <a:pt x="121" y="1030"/>
                  </a:lnTo>
                  <a:lnTo>
                    <a:pt x="107" y="975"/>
                  </a:lnTo>
                  <a:lnTo>
                    <a:pt x="93" y="921"/>
                  </a:lnTo>
                  <a:lnTo>
                    <a:pt x="79" y="865"/>
                  </a:lnTo>
                  <a:lnTo>
                    <a:pt x="65" y="811"/>
                  </a:lnTo>
                  <a:lnTo>
                    <a:pt x="52" y="758"/>
                  </a:lnTo>
                  <a:lnTo>
                    <a:pt x="45" y="718"/>
                  </a:lnTo>
                  <a:lnTo>
                    <a:pt x="36" y="678"/>
                  </a:lnTo>
                  <a:lnTo>
                    <a:pt x="27" y="638"/>
                  </a:lnTo>
                  <a:lnTo>
                    <a:pt x="19" y="598"/>
                  </a:lnTo>
                  <a:lnTo>
                    <a:pt x="12" y="558"/>
                  </a:lnTo>
                  <a:lnTo>
                    <a:pt x="6" y="518"/>
                  </a:lnTo>
                  <a:lnTo>
                    <a:pt x="1" y="479"/>
                  </a:lnTo>
                  <a:lnTo>
                    <a:pt x="0" y="439"/>
                  </a:lnTo>
                  <a:lnTo>
                    <a:pt x="4" y="428"/>
                  </a:lnTo>
                  <a:lnTo>
                    <a:pt x="10" y="420"/>
                  </a:lnTo>
                  <a:lnTo>
                    <a:pt x="17" y="412"/>
                  </a:lnTo>
                  <a:lnTo>
                    <a:pt x="24" y="406"/>
                  </a:lnTo>
                  <a:lnTo>
                    <a:pt x="32" y="399"/>
                  </a:lnTo>
                  <a:lnTo>
                    <a:pt x="40" y="393"/>
                  </a:lnTo>
                  <a:lnTo>
                    <a:pt x="50" y="387"/>
                  </a:lnTo>
                  <a:lnTo>
                    <a:pt x="58" y="379"/>
                  </a:lnTo>
                  <a:lnTo>
                    <a:pt x="55" y="331"/>
                  </a:lnTo>
                  <a:lnTo>
                    <a:pt x="52" y="282"/>
                  </a:lnTo>
                  <a:lnTo>
                    <a:pt x="52" y="235"/>
                  </a:lnTo>
                  <a:lnTo>
                    <a:pt x="58" y="190"/>
                  </a:lnTo>
                  <a:lnTo>
                    <a:pt x="70" y="179"/>
                  </a:lnTo>
                  <a:lnTo>
                    <a:pt x="79" y="172"/>
                  </a:lnTo>
                  <a:lnTo>
                    <a:pt x="86" y="167"/>
                  </a:lnTo>
                  <a:lnTo>
                    <a:pt x="91" y="162"/>
                  </a:lnTo>
                  <a:lnTo>
                    <a:pt x="94" y="157"/>
                  </a:lnTo>
                  <a:lnTo>
                    <a:pt x="96" y="150"/>
                  </a:lnTo>
                  <a:lnTo>
                    <a:pt x="98" y="139"/>
                  </a:lnTo>
                  <a:lnTo>
                    <a:pt x="99" y="124"/>
                  </a:lnTo>
                  <a:lnTo>
                    <a:pt x="109" y="119"/>
                  </a:lnTo>
                  <a:lnTo>
                    <a:pt x="120" y="115"/>
                  </a:lnTo>
                  <a:lnTo>
                    <a:pt x="133" y="111"/>
                  </a:lnTo>
                  <a:lnTo>
                    <a:pt x="146" y="108"/>
                  </a:lnTo>
                  <a:lnTo>
                    <a:pt x="160" y="106"/>
                  </a:lnTo>
                  <a:lnTo>
                    <a:pt x="175" y="104"/>
                  </a:lnTo>
                  <a:lnTo>
                    <a:pt x="191" y="103"/>
                  </a:lnTo>
                  <a:lnTo>
                    <a:pt x="206" y="102"/>
                  </a:lnTo>
                  <a:lnTo>
                    <a:pt x="222" y="102"/>
                  </a:lnTo>
                  <a:lnTo>
                    <a:pt x="237" y="102"/>
                  </a:lnTo>
                  <a:lnTo>
                    <a:pt x="252" y="102"/>
                  </a:lnTo>
                  <a:lnTo>
                    <a:pt x="267" y="103"/>
                  </a:lnTo>
                  <a:lnTo>
                    <a:pt x="281" y="103"/>
                  </a:lnTo>
                  <a:lnTo>
                    <a:pt x="295" y="104"/>
                  </a:lnTo>
                  <a:lnTo>
                    <a:pt x="308" y="104"/>
                  </a:lnTo>
                  <a:lnTo>
                    <a:pt x="319" y="105"/>
                  </a:lnTo>
                  <a:lnTo>
                    <a:pt x="331" y="106"/>
                  </a:lnTo>
                  <a:lnTo>
                    <a:pt x="341" y="108"/>
                  </a:lnTo>
                  <a:lnTo>
                    <a:pt x="352" y="109"/>
                  </a:lnTo>
                  <a:lnTo>
                    <a:pt x="363" y="111"/>
                  </a:lnTo>
                  <a:lnTo>
                    <a:pt x="375" y="112"/>
                  </a:lnTo>
                  <a:lnTo>
                    <a:pt x="386" y="113"/>
                  </a:lnTo>
                  <a:lnTo>
                    <a:pt x="398" y="113"/>
                  </a:lnTo>
                  <a:lnTo>
                    <a:pt x="411" y="114"/>
                  </a:lnTo>
                  <a:lnTo>
                    <a:pt x="428" y="107"/>
                  </a:lnTo>
                  <a:lnTo>
                    <a:pt x="445" y="99"/>
                  </a:lnTo>
                  <a:lnTo>
                    <a:pt x="460" y="91"/>
                  </a:lnTo>
                  <a:lnTo>
                    <a:pt x="476" y="82"/>
                  </a:lnTo>
                  <a:lnTo>
                    <a:pt x="491" y="72"/>
                  </a:lnTo>
                  <a:lnTo>
                    <a:pt x="505" y="62"/>
                  </a:lnTo>
                  <a:lnTo>
                    <a:pt x="520" y="53"/>
                  </a:lnTo>
                  <a:lnTo>
                    <a:pt x="535" y="43"/>
                  </a:lnTo>
                  <a:lnTo>
                    <a:pt x="549" y="35"/>
                  </a:lnTo>
                  <a:lnTo>
                    <a:pt x="564" y="27"/>
                  </a:lnTo>
                  <a:lnTo>
                    <a:pt x="580" y="19"/>
                  </a:lnTo>
                  <a:lnTo>
                    <a:pt x="596" y="13"/>
                  </a:lnTo>
                  <a:lnTo>
                    <a:pt x="613" y="7"/>
                  </a:lnTo>
                  <a:lnTo>
                    <a:pt x="630" y="3"/>
                  </a:lnTo>
                  <a:lnTo>
                    <a:pt x="649" y="1"/>
                  </a:lnTo>
                  <a:lnTo>
                    <a:pt x="668" y="0"/>
                  </a:lnTo>
                  <a:lnTo>
                    <a:pt x="681" y="3"/>
                  </a:lnTo>
                  <a:lnTo>
                    <a:pt x="693" y="6"/>
                  </a:lnTo>
                  <a:lnTo>
                    <a:pt x="705" y="9"/>
                  </a:lnTo>
                  <a:lnTo>
                    <a:pt x="716" y="13"/>
                  </a:lnTo>
                  <a:lnTo>
                    <a:pt x="728" y="17"/>
                  </a:lnTo>
                  <a:lnTo>
                    <a:pt x="739" y="21"/>
                  </a:lnTo>
                  <a:lnTo>
                    <a:pt x="751" y="25"/>
                  </a:lnTo>
                  <a:lnTo>
                    <a:pt x="762" y="30"/>
                  </a:lnTo>
                  <a:lnTo>
                    <a:pt x="773" y="35"/>
                  </a:lnTo>
                  <a:lnTo>
                    <a:pt x="784" y="40"/>
                  </a:lnTo>
                  <a:lnTo>
                    <a:pt x="795" y="45"/>
                  </a:lnTo>
                  <a:lnTo>
                    <a:pt x="807" y="50"/>
                  </a:lnTo>
                  <a:lnTo>
                    <a:pt x="818" y="56"/>
                  </a:lnTo>
                  <a:lnTo>
                    <a:pt x="830" y="62"/>
                  </a:lnTo>
                  <a:lnTo>
                    <a:pt x="842" y="68"/>
                  </a:lnTo>
                  <a:lnTo>
                    <a:pt x="854" y="75"/>
                  </a:lnTo>
                  <a:lnTo>
                    <a:pt x="862" y="81"/>
                  </a:lnTo>
                  <a:lnTo>
                    <a:pt x="871" y="88"/>
                  </a:lnTo>
                  <a:lnTo>
                    <a:pt x="882" y="96"/>
                  </a:lnTo>
                  <a:lnTo>
                    <a:pt x="894" y="105"/>
                  </a:lnTo>
                  <a:lnTo>
                    <a:pt x="908" y="113"/>
                  </a:lnTo>
                  <a:lnTo>
                    <a:pt x="920" y="120"/>
                  </a:lnTo>
                  <a:lnTo>
                    <a:pt x="933" y="124"/>
                  </a:lnTo>
                  <a:lnTo>
                    <a:pt x="945" y="126"/>
                  </a:lnTo>
                  <a:lnTo>
                    <a:pt x="960" y="115"/>
                  </a:lnTo>
                  <a:lnTo>
                    <a:pt x="975" y="104"/>
                  </a:lnTo>
                  <a:lnTo>
                    <a:pt x="991" y="94"/>
                  </a:lnTo>
                  <a:lnTo>
                    <a:pt x="1007" y="84"/>
                  </a:lnTo>
                  <a:lnTo>
                    <a:pt x="1023" y="75"/>
                  </a:lnTo>
                  <a:lnTo>
                    <a:pt x="1040" y="66"/>
                  </a:lnTo>
                  <a:lnTo>
                    <a:pt x="1056" y="59"/>
                  </a:lnTo>
                  <a:lnTo>
                    <a:pt x="1074" y="52"/>
                  </a:lnTo>
                  <a:lnTo>
                    <a:pt x="1091" y="47"/>
                  </a:lnTo>
                  <a:lnTo>
                    <a:pt x="1109" y="41"/>
                  </a:lnTo>
                  <a:lnTo>
                    <a:pt x="1127" y="37"/>
                  </a:lnTo>
                  <a:lnTo>
                    <a:pt x="1145" y="33"/>
                  </a:lnTo>
                  <a:lnTo>
                    <a:pt x="1164" y="31"/>
                  </a:lnTo>
                  <a:lnTo>
                    <a:pt x="1184" y="29"/>
                  </a:lnTo>
                  <a:lnTo>
                    <a:pt x="1204" y="27"/>
                  </a:lnTo>
                  <a:lnTo>
                    <a:pt x="1224" y="27"/>
                  </a:lnTo>
                  <a:lnTo>
                    <a:pt x="1232" y="29"/>
                  </a:lnTo>
                  <a:lnTo>
                    <a:pt x="1241" y="31"/>
                  </a:lnTo>
                  <a:lnTo>
                    <a:pt x="1249" y="34"/>
                  </a:lnTo>
                  <a:lnTo>
                    <a:pt x="1258" y="37"/>
                  </a:lnTo>
                  <a:lnTo>
                    <a:pt x="1268" y="40"/>
                  </a:lnTo>
                  <a:lnTo>
                    <a:pt x="1277" y="43"/>
                  </a:lnTo>
                  <a:lnTo>
                    <a:pt x="1286" y="46"/>
                  </a:lnTo>
                  <a:lnTo>
                    <a:pt x="1295" y="50"/>
                  </a:lnTo>
                  <a:lnTo>
                    <a:pt x="1313" y="61"/>
                  </a:lnTo>
                  <a:lnTo>
                    <a:pt x="1330" y="74"/>
                  </a:lnTo>
                  <a:lnTo>
                    <a:pt x="1348" y="87"/>
                  </a:lnTo>
                  <a:lnTo>
                    <a:pt x="1367" y="100"/>
                  </a:lnTo>
                  <a:lnTo>
                    <a:pt x="1385" y="112"/>
                  </a:lnTo>
                  <a:lnTo>
                    <a:pt x="1404" y="124"/>
                  </a:lnTo>
                  <a:lnTo>
                    <a:pt x="1424" y="134"/>
                  </a:lnTo>
                  <a:lnTo>
                    <a:pt x="1444" y="142"/>
                  </a:lnTo>
                  <a:lnTo>
                    <a:pt x="1455" y="141"/>
                  </a:lnTo>
                  <a:lnTo>
                    <a:pt x="1465" y="141"/>
                  </a:lnTo>
                  <a:lnTo>
                    <a:pt x="1477" y="139"/>
                  </a:lnTo>
                  <a:lnTo>
                    <a:pt x="1487" y="138"/>
                  </a:lnTo>
                  <a:lnTo>
                    <a:pt x="1498" y="136"/>
                  </a:lnTo>
                  <a:lnTo>
                    <a:pt x="1509" y="134"/>
                  </a:lnTo>
                  <a:lnTo>
                    <a:pt x="1519" y="132"/>
                  </a:lnTo>
                  <a:lnTo>
                    <a:pt x="1530" y="130"/>
                  </a:lnTo>
                  <a:lnTo>
                    <a:pt x="1540" y="128"/>
                  </a:lnTo>
                  <a:lnTo>
                    <a:pt x="1551" y="125"/>
                  </a:lnTo>
                  <a:lnTo>
                    <a:pt x="1561" y="123"/>
                  </a:lnTo>
                  <a:lnTo>
                    <a:pt x="1572" y="120"/>
                  </a:lnTo>
                  <a:lnTo>
                    <a:pt x="1583" y="118"/>
                  </a:lnTo>
                  <a:lnTo>
                    <a:pt x="1593" y="115"/>
                  </a:lnTo>
                  <a:lnTo>
                    <a:pt x="1604" y="113"/>
                  </a:lnTo>
                  <a:lnTo>
                    <a:pt x="1615" y="111"/>
                  </a:lnTo>
                  <a:lnTo>
                    <a:pt x="1625" y="110"/>
                  </a:lnTo>
                  <a:lnTo>
                    <a:pt x="1635" y="110"/>
                  </a:lnTo>
                  <a:lnTo>
                    <a:pt x="1645" y="109"/>
                  </a:lnTo>
                  <a:lnTo>
                    <a:pt x="1656" y="109"/>
                  </a:lnTo>
                  <a:lnTo>
                    <a:pt x="1666" y="109"/>
                  </a:lnTo>
                  <a:lnTo>
                    <a:pt x="1676" y="109"/>
                  </a:lnTo>
                  <a:lnTo>
                    <a:pt x="1686" y="109"/>
                  </a:lnTo>
                  <a:lnTo>
                    <a:pt x="1697" y="109"/>
                  </a:lnTo>
                  <a:lnTo>
                    <a:pt x="1707" y="110"/>
                  </a:lnTo>
                  <a:lnTo>
                    <a:pt x="1717" y="110"/>
                  </a:lnTo>
                  <a:lnTo>
                    <a:pt x="1728" y="111"/>
                  </a:lnTo>
                  <a:lnTo>
                    <a:pt x="1738" y="111"/>
                  </a:lnTo>
                  <a:lnTo>
                    <a:pt x="1749" y="112"/>
                  </a:lnTo>
                  <a:lnTo>
                    <a:pt x="1760" y="113"/>
                  </a:lnTo>
                  <a:lnTo>
                    <a:pt x="1771" y="114"/>
                  </a:lnTo>
                  <a:lnTo>
                    <a:pt x="1782" y="115"/>
                  </a:lnTo>
                  <a:lnTo>
                    <a:pt x="1785" y="127"/>
                  </a:lnTo>
                  <a:lnTo>
                    <a:pt x="1784" y="142"/>
                  </a:lnTo>
                  <a:lnTo>
                    <a:pt x="1784" y="159"/>
                  </a:lnTo>
                  <a:lnTo>
                    <a:pt x="1791" y="175"/>
                  </a:lnTo>
                  <a:lnTo>
                    <a:pt x="1798" y="179"/>
                  </a:lnTo>
                  <a:lnTo>
                    <a:pt x="1805" y="183"/>
                  </a:lnTo>
                  <a:lnTo>
                    <a:pt x="1812" y="187"/>
                  </a:lnTo>
                  <a:lnTo>
                    <a:pt x="1818" y="192"/>
                  </a:lnTo>
                  <a:lnTo>
                    <a:pt x="1824" y="197"/>
                  </a:lnTo>
                  <a:lnTo>
                    <a:pt x="1828" y="204"/>
                  </a:lnTo>
                  <a:lnTo>
                    <a:pt x="1831" y="212"/>
                  </a:lnTo>
                  <a:lnTo>
                    <a:pt x="1832" y="222"/>
                  </a:lnTo>
                  <a:lnTo>
                    <a:pt x="1823" y="244"/>
                  </a:lnTo>
                  <a:lnTo>
                    <a:pt x="1815" y="267"/>
                  </a:lnTo>
                  <a:lnTo>
                    <a:pt x="1808" y="289"/>
                  </a:lnTo>
                  <a:lnTo>
                    <a:pt x="1803" y="312"/>
                  </a:lnTo>
                  <a:lnTo>
                    <a:pt x="1798" y="336"/>
                  </a:lnTo>
                  <a:lnTo>
                    <a:pt x="1794" y="361"/>
                  </a:lnTo>
                  <a:lnTo>
                    <a:pt x="1792" y="385"/>
                  </a:lnTo>
                  <a:lnTo>
                    <a:pt x="1791" y="410"/>
                  </a:lnTo>
                  <a:lnTo>
                    <a:pt x="1792" y="412"/>
                  </a:lnTo>
                  <a:lnTo>
                    <a:pt x="1793" y="415"/>
                  </a:lnTo>
                  <a:lnTo>
                    <a:pt x="1793" y="418"/>
                  </a:lnTo>
                  <a:lnTo>
                    <a:pt x="1794" y="420"/>
                  </a:lnTo>
                  <a:lnTo>
                    <a:pt x="1815" y="438"/>
                  </a:lnTo>
                  <a:lnTo>
                    <a:pt x="1830" y="454"/>
                  </a:lnTo>
                  <a:lnTo>
                    <a:pt x="1839" y="469"/>
                  </a:lnTo>
                  <a:lnTo>
                    <a:pt x="1844" y="484"/>
                  </a:lnTo>
                  <a:lnTo>
                    <a:pt x="1843" y="501"/>
                  </a:lnTo>
                  <a:lnTo>
                    <a:pt x="1838" y="519"/>
                  </a:lnTo>
                  <a:lnTo>
                    <a:pt x="1829" y="540"/>
                  </a:lnTo>
                  <a:lnTo>
                    <a:pt x="1816" y="565"/>
                  </a:lnTo>
                  <a:lnTo>
                    <a:pt x="1799" y="604"/>
                  </a:lnTo>
                  <a:lnTo>
                    <a:pt x="1782" y="645"/>
                  </a:lnTo>
                  <a:lnTo>
                    <a:pt x="1766" y="685"/>
                  </a:lnTo>
                  <a:lnTo>
                    <a:pt x="1749" y="725"/>
                  </a:lnTo>
                  <a:lnTo>
                    <a:pt x="1734" y="766"/>
                  </a:lnTo>
                  <a:lnTo>
                    <a:pt x="1719" y="806"/>
                  </a:lnTo>
                  <a:lnTo>
                    <a:pt x="1705" y="847"/>
                  </a:lnTo>
                  <a:lnTo>
                    <a:pt x="1691" y="888"/>
                  </a:lnTo>
                  <a:lnTo>
                    <a:pt x="1677" y="930"/>
                  </a:lnTo>
                  <a:lnTo>
                    <a:pt x="1663" y="972"/>
                  </a:lnTo>
                  <a:lnTo>
                    <a:pt x="1650" y="1013"/>
                  </a:lnTo>
                  <a:lnTo>
                    <a:pt x="1637" y="1055"/>
                  </a:lnTo>
                  <a:lnTo>
                    <a:pt x="1625" y="1097"/>
                  </a:lnTo>
                  <a:lnTo>
                    <a:pt x="1612" y="1138"/>
                  </a:lnTo>
                  <a:lnTo>
                    <a:pt x="1600" y="1181"/>
                  </a:lnTo>
                  <a:lnTo>
                    <a:pt x="1588" y="1223"/>
                  </a:lnTo>
                  <a:lnTo>
                    <a:pt x="1583" y="1230"/>
                  </a:lnTo>
                  <a:lnTo>
                    <a:pt x="1577" y="1235"/>
                  </a:lnTo>
                  <a:lnTo>
                    <a:pt x="1571" y="1239"/>
                  </a:lnTo>
                  <a:lnTo>
                    <a:pt x="1565" y="1241"/>
                  </a:lnTo>
                  <a:lnTo>
                    <a:pt x="1558" y="1242"/>
                  </a:lnTo>
                  <a:lnTo>
                    <a:pt x="1551" y="1243"/>
                  </a:lnTo>
                  <a:lnTo>
                    <a:pt x="1543" y="1243"/>
                  </a:lnTo>
                  <a:lnTo>
                    <a:pt x="1535" y="1243"/>
                  </a:lnTo>
                  <a:lnTo>
                    <a:pt x="1507" y="1238"/>
                  </a:lnTo>
                  <a:lnTo>
                    <a:pt x="1478" y="1233"/>
                  </a:lnTo>
                  <a:lnTo>
                    <a:pt x="1449" y="1228"/>
                  </a:lnTo>
                  <a:lnTo>
                    <a:pt x="1421" y="1223"/>
                  </a:lnTo>
                  <a:lnTo>
                    <a:pt x="1392" y="1218"/>
                  </a:lnTo>
                  <a:lnTo>
                    <a:pt x="1364" y="1214"/>
                  </a:lnTo>
                  <a:lnTo>
                    <a:pt x="1336" y="1210"/>
                  </a:lnTo>
                  <a:lnTo>
                    <a:pt x="1308" y="1206"/>
                  </a:lnTo>
                  <a:lnTo>
                    <a:pt x="1280" y="1203"/>
                  </a:lnTo>
                  <a:lnTo>
                    <a:pt x="1252" y="1200"/>
                  </a:lnTo>
                  <a:lnTo>
                    <a:pt x="1224" y="1198"/>
                  </a:lnTo>
                  <a:lnTo>
                    <a:pt x="1196" y="1196"/>
                  </a:lnTo>
                  <a:lnTo>
                    <a:pt x="1167" y="1195"/>
                  </a:lnTo>
                  <a:lnTo>
                    <a:pt x="1138" y="1195"/>
                  </a:lnTo>
                  <a:lnTo>
                    <a:pt x="1110" y="1196"/>
                  </a:lnTo>
                  <a:lnTo>
                    <a:pt x="1082" y="1197"/>
                  </a:lnTo>
                  <a:lnTo>
                    <a:pt x="1075" y="1203"/>
                  </a:lnTo>
                  <a:lnTo>
                    <a:pt x="1070" y="1208"/>
                  </a:lnTo>
                  <a:lnTo>
                    <a:pt x="1066" y="1214"/>
                  </a:lnTo>
                  <a:lnTo>
                    <a:pt x="1062" y="1222"/>
                  </a:lnTo>
                  <a:lnTo>
                    <a:pt x="1046" y="1231"/>
                  </a:lnTo>
                  <a:lnTo>
                    <a:pt x="1029" y="1238"/>
                  </a:lnTo>
                  <a:lnTo>
                    <a:pt x="1011" y="1243"/>
                  </a:lnTo>
                  <a:lnTo>
                    <a:pt x="992" y="1248"/>
                  </a:lnTo>
                  <a:lnTo>
                    <a:pt x="972" y="1251"/>
                  </a:lnTo>
                  <a:lnTo>
                    <a:pt x="953" y="1253"/>
                  </a:lnTo>
                  <a:lnTo>
                    <a:pt x="935" y="1255"/>
                  </a:lnTo>
                  <a:lnTo>
                    <a:pt x="918" y="125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Freeform 30"/>
            <p:cNvSpPr>
              <a:spLocks/>
            </p:cNvSpPr>
            <p:nvPr/>
          </p:nvSpPr>
          <p:spPr bwMode="auto">
            <a:xfrm>
              <a:off x="1397" y="1055"/>
              <a:ext cx="3758" cy="2624"/>
            </a:xfrm>
            <a:custGeom>
              <a:avLst/>
              <a:gdLst/>
              <a:ahLst/>
              <a:cxnLst>
                <a:cxn ang="0">
                  <a:pos x="739" y="1202"/>
                </a:cxn>
                <a:cxn ang="0">
                  <a:pos x="668" y="1168"/>
                </a:cxn>
                <a:cxn ang="0">
                  <a:pos x="618" y="1144"/>
                </a:cxn>
                <a:cxn ang="0">
                  <a:pos x="511" y="1139"/>
                </a:cxn>
                <a:cxn ang="0">
                  <a:pos x="406" y="1142"/>
                </a:cxn>
                <a:cxn ang="0">
                  <a:pos x="303" y="1151"/>
                </a:cxn>
                <a:cxn ang="0">
                  <a:pos x="217" y="1162"/>
                </a:cxn>
                <a:cxn ang="0">
                  <a:pos x="164" y="1144"/>
                </a:cxn>
                <a:cxn ang="0">
                  <a:pos x="150" y="1097"/>
                </a:cxn>
                <a:cxn ang="0">
                  <a:pos x="83" y="834"/>
                </a:cxn>
                <a:cxn ang="0">
                  <a:pos x="32" y="615"/>
                </a:cxn>
                <a:cxn ang="0">
                  <a:pos x="3" y="451"/>
                </a:cxn>
                <a:cxn ang="0">
                  <a:pos x="22" y="388"/>
                </a:cxn>
                <a:cxn ang="0">
                  <a:pos x="60" y="332"/>
                </a:cxn>
                <a:cxn ang="0">
                  <a:pos x="64" y="171"/>
                </a:cxn>
                <a:cxn ang="0">
                  <a:pos x="89" y="155"/>
                </a:cxn>
                <a:cxn ang="0">
                  <a:pos x="103" y="116"/>
                </a:cxn>
                <a:cxn ang="0">
                  <a:pos x="195" y="94"/>
                </a:cxn>
                <a:cxn ang="0">
                  <a:pos x="271" y="95"/>
                </a:cxn>
                <a:cxn ang="0">
                  <a:pos x="323" y="100"/>
                </a:cxn>
                <a:cxn ang="0">
                  <a:pos x="375" y="104"/>
                </a:cxn>
                <a:cxn ang="0">
                  <a:pos x="428" y="101"/>
                </a:cxn>
                <a:cxn ang="0">
                  <a:pos x="482" y="72"/>
                </a:cxn>
                <a:cxn ang="0">
                  <a:pos x="536" y="37"/>
                </a:cxn>
                <a:cxn ang="0">
                  <a:pos x="592" y="8"/>
                </a:cxn>
                <a:cxn ang="0">
                  <a:pos x="675" y="2"/>
                </a:cxn>
                <a:cxn ang="0">
                  <a:pos x="753" y="27"/>
                </a:cxn>
                <a:cxn ang="0">
                  <a:pos x="829" y="68"/>
                </a:cxn>
                <a:cxn ang="0">
                  <a:pos x="906" y="118"/>
                </a:cxn>
                <a:cxn ang="0">
                  <a:pos x="916" y="126"/>
                </a:cxn>
                <a:cxn ang="0">
                  <a:pos x="944" y="111"/>
                </a:cxn>
                <a:cxn ang="0">
                  <a:pos x="1004" y="75"/>
                </a:cxn>
                <a:cxn ang="0">
                  <a:pos x="1102" y="38"/>
                </a:cxn>
                <a:cxn ang="0">
                  <a:pos x="1193" y="25"/>
                </a:cxn>
                <a:cxn ang="0">
                  <a:pos x="1286" y="50"/>
                </a:cxn>
                <a:cxn ang="0">
                  <a:pos x="1374" y="106"/>
                </a:cxn>
                <a:cxn ang="0">
                  <a:pos x="1459" y="133"/>
                </a:cxn>
                <a:cxn ang="0">
                  <a:pos x="1548" y="116"/>
                </a:cxn>
                <a:cxn ang="0">
                  <a:pos x="1638" y="105"/>
                </a:cxn>
                <a:cxn ang="0">
                  <a:pos x="1729" y="106"/>
                </a:cxn>
                <a:cxn ang="0">
                  <a:pos x="1750" y="160"/>
                </a:cxn>
                <a:cxn ang="0">
                  <a:pos x="1777" y="174"/>
                </a:cxn>
                <a:cxn ang="0">
                  <a:pos x="1783" y="247"/>
                </a:cxn>
                <a:cxn ang="0">
                  <a:pos x="1760" y="368"/>
                </a:cxn>
                <a:cxn ang="0">
                  <a:pos x="1791" y="435"/>
                </a:cxn>
                <a:cxn ang="0">
                  <a:pos x="1781" y="519"/>
                </a:cxn>
                <a:cxn ang="0">
                  <a:pos x="1700" y="713"/>
                </a:cxn>
                <a:cxn ang="0">
                  <a:pos x="1662" y="819"/>
                </a:cxn>
                <a:cxn ang="0">
                  <a:pos x="1615" y="976"/>
                </a:cxn>
                <a:cxn ang="0">
                  <a:pos x="1568" y="1125"/>
                </a:cxn>
                <a:cxn ang="0">
                  <a:pos x="1548" y="1179"/>
                </a:cxn>
                <a:cxn ang="0">
                  <a:pos x="1519" y="1196"/>
                </a:cxn>
                <a:cxn ang="0">
                  <a:pos x="1460" y="1191"/>
                </a:cxn>
                <a:cxn ang="0">
                  <a:pos x="1404" y="1181"/>
                </a:cxn>
                <a:cxn ang="0">
                  <a:pos x="1350" y="1170"/>
                </a:cxn>
                <a:cxn ang="0">
                  <a:pos x="1274" y="1161"/>
                </a:cxn>
                <a:cxn ang="0">
                  <a:pos x="1182" y="1154"/>
                </a:cxn>
                <a:cxn ang="0">
                  <a:pos x="1089" y="1153"/>
                </a:cxn>
                <a:cxn ang="0">
                  <a:pos x="1026" y="1168"/>
                </a:cxn>
                <a:cxn ang="0">
                  <a:pos x="991" y="1196"/>
                </a:cxn>
                <a:cxn ang="0">
                  <a:pos x="931" y="1207"/>
                </a:cxn>
                <a:cxn ang="0">
                  <a:pos x="869" y="1210"/>
                </a:cxn>
                <a:cxn ang="0">
                  <a:pos x="825" y="1212"/>
                </a:cxn>
              </a:cxnLst>
              <a:rect l="0" t="0" r="r" b="b"/>
              <a:pathLst>
                <a:path w="1799" h="1212">
                  <a:moveTo>
                    <a:pt x="813" y="1212"/>
                  </a:moveTo>
                  <a:lnTo>
                    <a:pt x="795" y="1210"/>
                  </a:lnTo>
                  <a:lnTo>
                    <a:pt x="776" y="1207"/>
                  </a:lnTo>
                  <a:lnTo>
                    <a:pt x="757" y="1205"/>
                  </a:lnTo>
                  <a:lnTo>
                    <a:pt x="739" y="1202"/>
                  </a:lnTo>
                  <a:lnTo>
                    <a:pt x="720" y="1198"/>
                  </a:lnTo>
                  <a:lnTo>
                    <a:pt x="703" y="1192"/>
                  </a:lnTo>
                  <a:lnTo>
                    <a:pt x="687" y="1185"/>
                  </a:lnTo>
                  <a:lnTo>
                    <a:pt x="673" y="1176"/>
                  </a:lnTo>
                  <a:lnTo>
                    <a:pt x="668" y="1168"/>
                  </a:lnTo>
                  <a:lnTo>
                    <a:pt x="665" y="1161"/>
                  </a:lnTo>
                  <a:lnTo>
                    <a:pt x="663" y="1155"/>
                  </a:lnTo>
                  <a:lnTo>
                    <a:pt x="661" y="1148"/>
                  </a:lnTo>
                  <a:lnTo>
                    <a:pt x="639" y="1146"/>
                  </a:lnTo>
                  <a:lnTo>
                    <a:pt x="618" y="1144"/>
                  </a:lnTo>
                  <a:lnTo>
                    <a:pt x="595" y="1142"/>
                  </a:lnTo>
                  <a:lnTo>
                    <a:pt x="574" y="1141"/>
                  </a:lnTo>
                  <a:lnTo>
                    <a:pt x="553" y="1140"/>
                  </a:lnTo>
                  <a:lnTo>
                    <a:pt x="532" y="1140"/>
                  </a:lnTo>
                  <a:lnTo>
                    <a:pt x="511" y="1139"/>
                  </a:lnTo>
                  <a:lnTo>
                    <a:pt x="490" y="1139"/>
                  </a:lnTo>
                  <a:lnTo>
                    <a:pt x="469" y="1139"/>
                  </a:lnTo>
                  <a:lnTo>
                    <a:pt x="448" y="1140"/>
                  </a:lnTo>
                  <a:lnTo>
                    <a:pt x="427" y="1141"/>
                  </a:lnTo>
                  <a:lnTo>
                    <a:pt x="406" y="1142"/>
                  </a:lnTo>
                  <a:lnTo>
                    <a:pt x="385" y="1144"/>
                  </a:lnTo>
                  <a:lnTo>
                    <a:pt x="364" y="1145"/>
                  </a:lnTo>
                  <a:lnTo>
                    <a:pt x="342" y="1147"/>
                  </a:lnTo>
                  <a:lnTo>
                    <a:pt x="321" y="1149"/>
                  </a:lnTo>
                  <a:lnTo>
                    <a:pt x="303" y="1151"/>
                  </a:lnTo>
                  <a:lnTo>
                    <a:pt x="286" y="1154"/>
                  </a:lnTo>
                  <a:lnTo>
                    <a:pt x="269" y="1156"/>
                  </a:lnTo>
                  <a:lnTo>
                    <a:pt x="251" y="1158"/>
                  </a:lnTo>
                  <a:lnTo>
                    <a:pt x="234" y="1160"/>
                  </a:lnTo>
                  <a:lnTo>
                    <a:pt x="217" y="1162"/>
                  </a:lnTo>
                  <a:lnTo>
                    <a:pt x="200" y="1163"/>
                  </a:lnTo>
                  <a:lnTo>
                    <a:pt x="184" y="1163"/>
                  </a:lnTo>
                  <a:lnTo>
                    <a:pt x="176" y="1159"/>
                  </a:lnTo>
                  <a:lnTo>
                    <a:pt x="169" y="1152"/>
                  </a:lnTo>
                  <a:lnTo>
                    <a:pt x="164" y="1144"/>
                  </a:lnTo>
                  <a:lnTo>
                    <a:pt x="160" y="1133"/>
                  </a:lnTo>
                  <a:lnTo>
                    <a:pt x="156" y="1123"/>
                  </a:lnTo>
                  <a:lnTo>
                    <a:pt x="154" y="1114"/>
                  </a:lnTo>
                  <a:lnTo>
                    <a:pt x="152" y="1105"/>
                  </a:lnTo>
                  <a:lnTo>
                    <a:pt x="150" y="1097"/>
                  </a:lnTo>
                  <a:lnTo>
                    <a:pt x="137" y="1044"/>
                  </a:lnTo>
                  <a:lnTo>
                    <a:pt x="124" y="992"/>
                  </a:lnTo>
                  <a:lnTo>
                    <a:pt x="110" y="939"/>
                  </a:lnTo>
                  <a:lnTo>
                    <a:pt x="97" y="887"/>
                  </a:lnTo>
                  <a:lnTo>
                    <a:pt x="83" y="834"/>
                  </a:lnTo>
                  <a:lnTo>
                    <a:pt x="70" y="783"/>
                  </a:lnTo>
                  <a:lnTo>
                    <a:pt x="57" y="731"/>
                  </a:lnTo>
                  <a:lnTo>
                    <a:pt x="45" y="680"/>
                  </a:lnTo>
                  <a:lnTo>
                    <a:pt x="39" y="648"/>
                  </a:lnTo>
                  <a:lnTo>
                    <a:pt x="32" y="615"/>
                  </a:lnTo>
                  <a:lnTo>
                    <a:pt x="25" y="581"/>
                  </a:lnTo>
                  <a:lnTo>
                    <a:pt x="19" y="548"/>
                  </a:lnTo>
                  <a:lnTo>
                    <a:pt x="13" y="516"/>
                  </a:lnTo>
                  <a:lnTo>
                    <a:pt x="8" y="483"/>
                  </a:lnTo>
                  <a:lnTo>
                    <a:pt x="3" y="451"/>
                  </a:lnTo>
                  <a:lnTo>
                    <a:pt x="0" y="420"/>
                  </a:lnTo>
                  <a:lnTo>
                    <a:pt x="4" y="408"/>
                  </a:lnTo>
                  <a:lnTo>
                    <a:pt x="9" y="399"/>
                  </a:lnTo>
                  <a:lnTo>
                    <a:pt x="15" y="393"/>
                  </a:lnTo>
                  <a:lnTo>
                    <a:pt x="22" y="388"/>
                  </a:lnTo>
                  <a:lnTo>
                    <a:pt x="31" y="384"/>
                  </a:lnTo>
                  <a:lnTo>
                    <a:pt x="40" y="380"/>
                  </a:lnTo>
                  <a:lnTo>
                    <a:pt x="49" y="375"/>
                  </a:lnTo>
                  <a:lnTo>
                    <a:pt x="59" y="368"/>
                  </a:lnTo>
                  <a:lnTo>
                    <a:pt x="60" y="332"/>
                  </a:lnTo>
                  <a:lnTo>
                    <a:pt x="61" y="299"/>
                  </a:lnTo>
                  <a:lnTo>
                    <a:pt x="60" y="253"/>
                  </a:lnTo>
                  <a:lnTo>
                    <a:pt x="59" y="175"/>
                  </a:lnTo>
                  <a:lnTo>
                    <a:pt x="62" y="173"/>
                  </a:lnTo>
                  <a:lnTo>
                    <a:pt x="64" y="171"/>
                  </a:lnTo>
                  <a:lnTo>
                    <a:pt x="67" y="169"/>
                  </a:lnTo>
                  <a:lnTo>
                    <a:pt x="70" y="166"/>
                  </a:lnTo>
                  <a:lnTo>
                    <a:pt x="75" y="163"/>
                  </a:lnTo>
                  <a:lnTo>
                    <a:pt x="81" y="160"/>
                  </a:lnTo>
                  <a:lnTo>
                    <a:pt x="89" y="155"/>
                  </a:lnTo>
                  <a:lnTo>
                    <a:pt x="100" y="148"/>
                  </a:lnTo>
                  <a:lnTo>
                    <a:pt x="101" y="140"/>
                  </a:lnTo>
                  <a:lnTo>
                    <a:pt x="102" y="132"/>
                  </a:lnTo>
                  <a:lnTo>
                    <a:pt x="102" y="124"/>
                  </a:lnTo>
                  <a:lnTo>
                    <a:pt x="103" y="116"/>
                  </a:lnTo>
                  <a:lnTo>
                    <a:pt x="117" y="108"/>
                  </a:lnTo>
                  <a:lnTo>
                    <a:pt x="135" y="102"/>
                  </a:lnTo>
                  <a:lnTo>
                    <a:pt x="154" y="98"/>
                  </a:lnTo>
                  <a:lnTo>
                    <a:pt x="174" y="95"/>
                  </a:lnTo>
                  <a:lnTo>
                    <a:pt x="195" y="94"/>
                  </a:lnTo>
                  <a:lnTo>
                    <a:pt x="215" y="94"/>
                  </a:lnTo>
                  <a:lnTo>
                    <a:pt x="235" y="94"/>
                  </a:lnTo>
                  <a:lnTo>
                    <a:pt x="252" y="94"/>
                  </a:lnTo>
                  <a:lnTo>
                    <a:pt x="262" y="95"/>
                  </a:lnTo>
                  <a:lnTo>
                    <a:pt x="271" y="95"/>
                  </a:lnTo>
                  <a:lnTo>
                    <a:pt x="281" y="96"/>
                  </a:lnTo>
                  <a:lnTo>
                    <a:pt x="291" y="97"/>
                  </a:lnTo>
                  <a:lnTo>
                    <a:pt x="301" y="98"/>
                  </a:lnTo>
                  <a:lnTo>
                    <a:pt x="313" y="99"/>
                  </a:lnTo>
                  <a:lnTo>
                    <a:pt x="323" y="100"/>
                  </a:lnTo>
                  <a:lnTo>
                    <a:pt x="333" y="101"/>
                  </a:lnTo>
                  <a:lnTo>
                    <a:pt x="344" y="101"/>
                  </a:lnTo>
                  <a:lnTo>
                    <a:pt x="354" y="102"/>
                  </a:lnTo>
                  <a:lnTo>
                    <a:pt x="364" y="103"/>
                  </a:lnTo>
                  <a:lnTo>
                    <a:pt x="375" y="104"/>
                  </a:lnTo>
                  <a:lnTo>
                    <a:pt x="385" y="104"/>
                  </a:lnTo>
                  <a:lnTo>
                    <a:pt x="396" y="105"/>
                  </a:lnTo>
                  <a:lnTo>
                    <a:pt x="406" y="105"/>
                  </a:lnTo>
                  <a:lnTo>
                    <a:pt x="417" y="105"/>
                  </a:lnTo>
                  <a:lnTo>
                    <a:pt x="428" y="101"/>
                  </a:lnTo>
                  <a:lnTo>
                    <a:pt x="438" y="96"/>
                  </a:lnTo>
                  <a:lnTo>
                    <a:pt x="449" y="91"/>
                  </a:lnTo>
                  <a:lnTo>
                    <a:pt x="460" y="85"/>
                  </a:lnTo>
                  <a:lnTo>
                    <a:pt x="471" y="79"/>
                  </a:lnTo>
                  <a:lnTo>
                    <a:pt x="482" y="72"/>
                  </a:lnTo>
                  <a:lnTo>
                    <a:pt x="492" y="66"/>
                  </a:lnTo>
                  <a:lnTo>
                    <a:pt x="503" y="59"/>
                  </a:lnTo>
                  <a:lnTo>
                    <a:pt x="514" y="52"/>
                  </a:lnTo>
                  <a:lnTo>
                    <a:pt x="525" y="44"/>
                  </a:lnTo>
                  <a:lnTo>
                    <a:pt x="536" y="37"/>
                  </a:lnTo>
                  <a:lnTo>
                    <a:pt x="547" y="31"/>
                  </a:lnTo>
                  <a:lnTo>
                    <a:pt x="558" y="24"/>
                  </a:lnTo>
                  <a:lnTo>
                    <a:pt x="570" y="18"/>
                  </a:lnTo>
                  <a:lnTo>
                    <a:pt x="581" y="13"/>
                  </a:lnTo>
                  <a:lnTo>
                    <a:pt x="592" y="8"/>
                  </a:lnTo>
                  <a:lnTo>
                    <a:pt x="610" y="4"/>
                  </a:lnTo>
                  <a:lnTo>
                    <a:pt x="627" y="1"/>
                  </a:lnTo>
                  <a:lnTo>
                    <a:pt x="643" y="0"/>
                  </a:lnTo>
                  <a:lnTo>
                    <a:pt x="659" y="0"/>
                  </a:lnTo>
                  <a:lnTo>
                    <a:pt x="675" y="2"/>
                  </a:lnTo>
                  <a:lnTo>
                    <a:pt x="691" y="5"/>
                  </a:lnTo>
                  <a:lnTo>
                    <a:pt x="707" y="9"/>
                  </a:lnTo>
                  <a:lnTo>
                    <a:pt x="722" y="14"/>
                  </a:lnTo>
                  <a:lnTo>
                    <a:pt x="737" y="20"/>
                  </a:lnTo>
                  <a:lnTo>
                    <a:pt x="753" y="27"/>
                  </a:lnTo>
                  <a:lnTo>
                    <a:pt x="768" y="34"/>
                  </a:lnTo>
                  <a:lnTo>
                    <a:pt x="783" y="42"/>
                  </a:lnTo>
                  <a:lnTo>
                    <a:pt x="798" y="51"/>
                  </a:lnTo>
                  <a:lnTo>
                    <a:pt x="814" y="60"/>
                  </a:lnTo>
                  <a:lnTo>
                    <a:pt x="829" y="68"/>
                  </a:lnTo>
                  <a:lnTo>
                    <a:pt x="845" y="77"/>
                  </a:lnTo>
                  <a:lnTo>
                    <a:pt x="867" y="93"/>
                  </a:lnTo>
                  <a:lnTo>
                    <a:pt x="885" y="104"/>
                  </a:lnTo>
                  <a:lnTo>
                    <a:pt x="897" y="113"/>
                  </a:lnTo>
                  <a:lnTo>
                    <a:pt x="906" y="118"/>
                  </a:lnTo>
                  <a:lnTo>
                    <a:pt x="911" y="122"/>
                  </a:lnTo>
                  <a:lnTo>
                    <a:pt x="913" y="124"/>
                  </a:lnTo>
                  <a:lnTo>
                    <a:pt x="915" y="125"/>
                  </a:lnTo>
                  <a:lnTo>
                    <a:pt x="915" y="126"/>
                  </a:lnTo>
                  <a:lnTo>
                    <a:pt x="916" y="126"/>
                  </a:lnTo>
                  <a:lnTo>
                    <a:pt x="918" y="126"/>
                  </a:lnTo>
                  <a:lnTo>
                    <a:pt x="919" y="127"/>
                  </a:lnTo>
                  <a:lnTo>
                    <a:pt x="920" y="127"/>
                  </a:lnTo>
                  <a:lnTo>
                    <a:pt x="932" y="119"/>
                  </a:lnTo>
                  <a:lnTo>
                    <a:pt x="944" y="111"/>
                  </a:lnTo>
                  <a:lnTo>
                    <a:pt x="956" y="103"/>
                  </a:lnTo>
                  <a:lnTo>
                    <a:pt x="967" y="96"/>
                  </a:lnTo>
                  <a:lnTo>
                    <a:pt x="979" y="89"/>
                  </a:lnTo>
                  <a:lnTo>
                    <a:pt x="992" y="82"/>
                  </a:lnTo>
                  <a:lnTo>
                    <a:pt x="1004" y="75"/>
                  </a:lnTo>
                  <a:lnTo>
                    <a:pt x="1017" y="68"/>
                  </a:lnTo>
                  <a:lnTo>
                    <a:pt x="1040" y="60"/>
                  </a:lnTo>
                  <a:lnTo>
                    <a:pt x="1062" y="52"/>
                  </a:lnTo>
                  <a:lnTo>
                    <a:pt x="1082" y="44"/>
                  </a:lnTo>
                  <a:lnTo>
                    <a:pt x="1102" y="38"/>
                  </a:lnTo>
                  <a:lnTo>
                    <a:pt x="1121" y="33"/>
                  </a:lnTo>
                  <a:lnTo>
                    <a:pt x="1139" y="29"/>
                  </a:lnTo>
                  <a:lnTo>
                    <a:pt x="1157" y="26"/>
                  </a:lnTo>
                  <a:lnTo>
                    <a:pt x="1175" y="25"/>
                  </a:lnTo>
                  <a:lnTo>
                    <a:pt x="1193" y="25"/>
                  </a:lnTo>
                  <a:lnTo>
                    <a:pt x="1211" y="26"/>
                  </a:lnTo>
                  <a:lnTo>
                    <a:pt x="1229" y="29"/>
                  </a:lnTo>
                  <a:lnTo>
                    <a:pt x="1247" y="34"/>
                  </a:lnTo>
                  <a:lnTo>
                    <a:pt x="1266" y="40"/>
                  </a:lnTo>
                  <a:lnTo>
                    <a:pt x="1286" y="50"/>
                  </a:lnTo>
                  <a:lnTo>
                    <a:pt x="1307" y="60"/>
                  </a:lnTo>
                  <a:lnTo>
                    <a:pt x="1329" y="73"/>
                  </a:lnTo>
                  <a:lnTo>
                    <a:pt x="1345" y="85"/>
                  </a:lnTo>
                  <a:lnTo>
                    <a:pt x="1360" y="96"/>
                  </a:lnTo>
                  <a:lnTo>
                    <a:pt x="1374" y="106"/>
                  </a:lnTo>
                  <a:lnTo>
                    <a:pt x="1388" y="115"/>
                  </a:lnTo>
                  <a:lnTo>
                    <a:pt x="1403" y="122"/>
                  </a:lnTo>
                  <a:lnTo>
                    <a:pt x="1419" y="128"/>
                  </a:lnTo>
                  <a:lnTo>
                    <a:pt x="1437" y="131"/>
                  </a:lnTo>
                  <a:lnTo>
                    <a:pt x="1459" y="133"/>
                  </a:lnTo>
                  <a:lnTo>
                    <a:pt x="1477" y="130"/>
                  </a:lnTo>
                  <a:lnTo>
                    <a:pt x="1495" y="126"/>
                  </a:lnTo>
                  <a:lnTo>
                    <a:pt x="1513" y="123"/>
                  </a:lnTo>
                  <a:lnTo>
                    <a:pt x="1531" y="120"/>
                  </a:lnTo>
                  <a:lnTo>
                    <a:pt x="1548" y="116"/>
                  </a:lnTo>
                  <a:lnTo>
                    <a:pt x="1566" y="113"/>
                  </a:lnTo>
                  <a:lnTo>
                    <a:pt x="1584" y="111"/>
                  </a:lnTo>
                  <a:lnTo>
                    <a:pt x="1602" y="108"/>
                  </a:lnTo>
                  <a:lnTo>
                    <a:pt x="1620" y="107"/>
                  </a:lnTo>
                  <a:lnTo>
                    <a:pt x="1638" y="105"/>
                  </a:lnTo>
                  <a:lnTo>
                    <a:pt x="1656" y="104"/>
                  </a:lnTo>
                  <a:lnTo>
                    <a:pt x="1674" y="103"/>
                  </a:lnTo>
                  <a:lnTo>
                    <a:pt x="1692" y="104"/>
                  </a:lnTo>
                  <a:lnTo>
                    <a:pt x="1711" y="104"/>
                  </a:lnTo>
                  <a:lnTo>
                    <a:pt x="1729" y="106"/>
                  </a:lnTo>
                  <a:lnTo>
                    <a:pt x="1749" y="108"/>
                  </a:lnTo>
                  <a:lnTo>
                    <a:pt x="1753" y="119"/>
                  </a:lnTo>
                  <a:lnTo>
                    <a:pt x="1754" y="132"/>
                  </a:lnTo>
                  <a:lnTo>
                    <a:pt x="1752" y="146"/>
                  </a:lnTo>
                  <a:lnTo>
                    <a:pt x="1750" y="160"/>
                  </a:lnTo>
                  <a:lnTo>
                    <a:pt x="1753" y="162"/>
                  </a:lnTo>
                  <a:lnTo>
                    <a:pt x="1758" y="165"/>
                  </a:lnTo>
                  <a:lnTo>
                    <a:pt x="1764" y="167"/>
                  </a:lnTo>
                  <a:lnTo>
                    <a:pt x="1770" y="170"/>
                  </a:lnTo>
                  <a:lnTo>
                    <a:pt x="1777" y="174"/>
                  </a:lnTo>
                  <a:lnTo>
                    <a:pt x="1784" y="177"/>
                  </a:lnTo>
                  <a:lnTo>
                    <a:pt x="1791" y="180"/>
                  </a:lnTo>
                  <a:lnTo>
                    <a:pt x="1796" y="183"/>
                  </a:lnTo>
                  <a:lnTo>
                    <a:pt x="1792" y="208"/>
                  </a:lnTo>
                  <a:lnTo>
                    <a:pt x="1783" y="247"/>
                  </a:lnTo>
                  <a:lnTo>
                    <a:pt x="1774" y="283"/>
                  </a:lnTo>
                  <a:lnTo>
                    <a:pt x="1767" y="301"/>
                  </a:lnTo>
                  <a:lnTo>
                    <a:pt x="1764" y="326"/>
                  </a:lnTo>
                  <a:lnTo>
                    <a:pt x="1762" y="344"/>
                  </a:lnTo>
                  <a:lnTo>
                    <a:pt x="1760" y="368"/>
                  </a:lnTo>
                  <a:lnTo>
                    <a:pt x="1756" y="407"/>
                  </a:lnTo>
                  <a:lnTo>
                    <a:pt x="1766" y="414"/>
                  </a:lnTo>
                  <a:lnTo>
                    <a:pt x="1776" y="421"/>
                  </a:lnTo>
                  <a:lnTo>
                    <a:pt x="1784" y="427"/>
                  </a:lnTo>
                  <a:lnTo>
                    <a:pt x="1791" y="435"/>
                  </a:lnTo>
                  <a:lnTo>
                    <a:pt x="1796" y="443"/>
                  </a:lnTo>
                  <a:lnTo>
                    <a:pt x="1799" y="454"/>
                  </a:lnTo>
                  <a:lnTo>
                    <a:pt x="1799" y="466"/>
                  </a:lnTo>
                  <a:lnTo>
                    <a:pt x="1797" y="480"/>
                  </a:lnTo>
                  <a:lnTo>
                    <a:pt x="1781" y="519"/>
                  </a:lnTo>
                  <a:lnTo>
                    <a:pt x="1765" y="557"/>
                  </a:lnTo>
                  <a:lnTo>
                    <a:pt x="1749" y="597"/>
                  </a:lnTo>
                  <a:lnTo>
                    <a:pt x="1732" y="635"/>
                  </a:lnTo>
                  <a:lnTo>
                    <a:pt x="1716" y="674"/>
                  </a:lnTo>
                  <a:lnTo>
                    <a:pt x="1700" y="713"/>
                  </a:lnTo>
                  <a:lnTo>
                    <a:pt x="1685" y="752"/>
                  </a:lnTo>
                  <a:lnTo>
                    <a:pt x="1670" y="792"/>
                  </a:lnTo>
                  <a:lnTo>
                    <a:pt x="1668" y="800"/>
                  </a:lnTo>
                  <a:lnTo>
                    <a:pt x="1665" y="808"/>
                  </a:lnTo>
                  <a:lnTo>
                    <a:pt x="1662" y="819"/>
                  </a:lnTo>
                  <a:lnTo>
                    <a:pt x="1658" y="834"/>
                  </a:lnTo>
                  <a:lnTo>
                    <a:pt x="1651" y="855"/>
                  </a:lnTo>
                  <a:lnTo>
                    <a:pt x="1642" y="885"/>
                  </a:lnTo>
                  <a:lnTo>
                    <a:pt x="1630" y="925"/>
                  </a:lnTo>
                  <a:lnTo>
                    <a:pt x="1615" y="976"/>
                  </a:lnTo>
                  <a:lnTo>
                    <a:pt x="1599" y="1025"/>
                  </a:lnTo>
                  <a:lnTo>
                    <a:pt x="1588" y="1063"/>
                  </a:lnTo>
                  <a:lnTo>
                    <a:pt x="1579" y="1090"/>
                  </a:lnTo>
                  <a:lnTo>
                    <a:pt x="1572" y="1111"/>
                  </a:lnTo>
                  <a:lnTo>
                    <a:pt x="1568" y="1125"/>
                  </a:lnTo>
                  <a:lnTo>
                    <a:pt x="1564" y="1137"/>
                  </a:lnTo>
                  <a:lnTo>
                    <a:pt x="1560" y="1148"/>
                  </a:lnTo>
                  <a:lnTo>
                    <a:pt x="1556" y="1160"/>
                  </a:lnTo>
                  <a:lnTo>
                    <a:pt x="1552" y="1170"/>
                  </a:lnTo>
                  <a:lnTo>
                    <a:pt x="1548" y="1179"/>
                  </a:lnTo>
                  <a:lnTo>
                    <a:pt x="1545" y="1185"/>
                  </a:lnTo>
                  <a:lnTo>
                    <a:pt x="1541" y="1189"/>
                  </a:lnTo>
                  <a:lnTo>
                    <a:pt x="1536" y="1193"/>
                  </a:lnTo>
                  <a:lnTo>
                    <a:pt x="1529" y="1195"/>
                  </a:lnTo>
                  <a:lnTo>
                    <a:pt x="1519" y="1196"/>
                  </a:lnTo>
                  <a:lnTo>
                    <a:pt x="1506" y="1197"/>
                  </a:lnTo>
                  <a:lnTo>
                    <a:pt x="1494" y="1196"/>
                  </a:lnTo>
                  <a:lnTo>
                    <a:pt x="1483" y="1194"/>
                  </a:lnTo>
                  <a:lnTo>
                    <a:pt x="1472" y="1192"/>
                  </a:lnTo>
                  <a:lnTo>
                    <a:pt x="1460" y="1191"/>
                  </a:lnTo>
                  <a:lnTo>
                    <a:pt x="1448" y="1189"/>
                  </a:lnTo>
                  <a:lnTo>
                    <a:pt x="1437" y="1187"/>
                  </a:lnTo>
                  <a:lnTo>
                    <a:pt x="1426" y="1185"/>
                  </a:lnTo>
                  <a:lnTo>
                    <a:pt x="1415" y="1183"/>
                  </a:lnTo>
                  <a:lnTo>
                    <a:pt x="1404" y="1181"/>
                  </a:lnTo>
                  <a:lnTo>
                    <a:pt x="1393" y="1179"/>
                  </a:lnTo>
                  <a:lnTo>
                    <a:pt x="1383" y="1177"/>
                  </a:lnTo>
                  <a:lnTo>
                    <a:pt x="1372" y="1174"/>
                  </a:lnTo>
                  <a:lnTo>
                    <a:pt x="1361" y="1172"/>
                  </a:lnTo>
                  <a:lnTo>
                    <a:pt x="1350" y="1170"/>
                  </a:lnTo>
                  <a:lnTo>
                    <a:pt x="1340" y="1168"/>
                  </a:lnTo>
                  <a:lnTo>
                    <a:pt x="1329" y="1166"/>
                  </a:lnTo>
                  <a:lnTo>
                    <a:pt x="1311" y="1164"/>
                  </a:lnTo>
                  <a:lnTo>
                    <a:pt x="1292" y="1162"/>
                  </a:lnTo>
                  <a:lnTo>
                    <a:pt x="1274" y="1161"/>
                  </a:lnTo>
                  <a:lnTo>
                    <a:pt x="1256" y="1159"/>
                  </a:lnTo>
                  <a:lnTo>
                    <a:pt x="1237" y="1157"/>
                  </a:lnTo>
                  <a:lnTo>
                    <a:pt x="1219" y="1156"/>
                  </a:lnTo>
                  <a:lnTo>
                    <a:pt x="1200" y="1155"/>
                  </a:lnTo>
                  <a:lnTo>
                    <a:pt x="1182" y="1154"/>
                  </a:lnTo>
                  <a:lnTo>
                    <a:pt x="1162" y="1153"/>
                  </a:lnTo>
                  <a:lnTo>
                    <a:pt x="1144" y="1153"/>
                  </a:lnTo>
                  <a:lnTo>
                    <a:pt x="1125" y="1153"/>
                  </a:lnTo>
                  <a:lnTo>
                    <a:pt x="1107" y="1153"/>
                  </a:lnTo>
                  <a:lnTo>
                    <a:pt x="1089" y="1153"/>
                  </a:lnTo>
                  <a:lnTo>
                    <a:pt x="1071" y="1154"/>
                  </a:lnTo>
                  <a:lnTo>
                    <a:pt x="1054" y="1156"/>
                  </a:lnTo>
                  <a:lnTo>
                    <a:pt x="1036" y="1158"/>
                  </a:lnTo>
                  <a:lnTo>
                    <a:pt x="1029" y="1163"/>
                  </a:lnTo>
                  <a:lnTo>
                    <a:pt x="1026" y="1168"/>
                  </a:lnTo>
                  <a:lnTo>
                    <a:pt x="1024" y="1174"/>
                  </a:lnTo>
                  <a:lnTo>
                    <a:pt x="1021" y="1182"/>
                  </a:lnTo>
                  <a:lnTo>
                    <a:pt x="1012" y="1187"/>
                  </a:lnTo>
                  <a:lnTo>
                    <a:pt x="1002" y="1192"/>
                  </a:lnTo>
                  <a:lnTo>
                    <a:pt x="991" y="1196"/>
                  </a:lnTo>
                  <a:lnTo>
                    <a:pt x="980" y="1199"/>
                  </a:lnTo>
                  <a:lnTo>
                    <a:pt x="968" y="1202"/>
                  </a:lnTo>
                  <a:lnTo>
                    <a:pt x="956" y="1204"/>
                  </a:lnTo>
                  <a:lnTo>
                    <a:pt x="944" y="1205"/>
                  </a:lnTo>
                  <a:lnTo>
                    <a:pt x="931" y="1207"/>
                  </a:lnTo>
                  <a:lnTo>
                    <a:pt x="919" y="1208"/>
                  </a:lnTo>
                  <a:lnTo>
                    <a:pt x="906" y="1208"/>
                  </a:lnTo>
                  <a:lnTo>
                    <a:pt x="894" y="1209"/>
                  </a:lnTo>
                  <a:lnTo>
                    <a:pt x="882" y="1210"/>
                  </a:lnTo>
                  <a:lnTo>
                    <a:pt x="869" y="1210"/>
                  </a:lnTo>
                  <a:lnTo>
                    <a:pt x="858" y="1211"/>
                  </a:lnTo>
                  <a:lnTo>
                    <a:pt x="847" y="1211"/>
                  </a:lnTo>
                  <a:lnTo>
                    <a:pt x="837" y="1212"/>
                  </a:lnTo>
                  <a:lnTo>
                    <a:pt x="831" y="1212"/>
                  </a:lnTo>
                  <a:lnTo>
                    <a:pt x="825" y="1212"/>
                  </a:lnTo>
                  <a:lnTo>
                    <a:pt x="819" y="1212"/>
                  </a:lnTo>
                  <a:lnTo>
                    <a:pt x="813" y="12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" name="Freeform 31"/>
            <p:cNvSpPr>
              <a:spLocks/>
            </p:cNvSpPr>
            <p:nvPr/>
          </p:nvSpPr>
          <p:spPr bwMode="auto">
            <a:xfrm>
              <a:off x="1434" y="1990"/>
              <a:ext cx="3688" cy="1624"/>
            </a:xfrm>
            <a:custGeom>
              <a:avLst/>
              <a:gdLst/>
              <a:ahLst/>
              <a:cxnLst>
                <a:cxn ang="0">
                  <a:pos x="797" y="749"/>
                </a:cxn>
                <a:cxn ang="0">
                  <a:pos x="732" y="745"/>
                </a:cxn>
                <a:cxn ang="0">
                  <a:pos x="678" y="731"/>
                </a:cxn>
                <a:cxn ang="0">
                  <a:pos x="650" y="696"/>
                </a:cxn>
                <a:cxn ang="0">
                  <a:pos x="528" y="686"/>
                </a:cxn>
                <a:cxn ang="0">
                  <a:pos x="391" y="687"/>
                </a:cxn>
                <a:cxn ang="0">
                  <a:pos x="252" y="698"/>
                </a:cxn>
                <a:cxn ang="0">
                  <a:pos x="185" y="706"/>
                </a:cxn>
                <a:cxn ang="0">
                  <a:pos x="164" y="705"/>
                </a:cxn>
                <a:cxn ang="0">
                  <a:pos x="143" y="634"/>
                </a:cxn>
                <a:cxn ang="0">
                  <a:pos x="69" y="340"/>
                </a:cxn>
                <a:cxn ang="0">
                  <a:pos x="24" y="140"/>
                </a:cxn>
                <a:cxn ang="0">
                  <a:pos x="0" y="0"/>
                </a:cxn>
                <a:cxn ang="0">
                  <a:pos x="13" y="31"/>
                </a:cxn>
                <a:cxn ang="0">
                  <a:pos x="48" y="190"/>
                </a:cxn>
                <a:cxn ang="0">
                  <a:pos x="92" y="354"/>
                </a:cxn>
                <a:cxn ang="0">
                  <a:pos x="135" y="533"/>
                </a:cxn>
                <a:cxn ang="0">
                  <a:pos x="160" y="628"/>
                </a:cxn>
                <a:cxn ang="0">
                  <a:pos x="186" y="675"/>
                </a:cxn>
                <a:cxn ang="0">
                  <a:pos x="246" y="669"/>
                </a:cxn>
                <a:cxn ang="0">
                  <a:pos x="290" y="667"/>
                </a:cxn>
                <a:cxn ang="0">
                  <a:pos x="341" y="665"/>
                </a:cxn>
                <a:cxn ang="0">
                  <a:pos x="392" y="664"/>
                </a:cxn>
                <a:cxn ang="0">
                  <a:pos x="461" y="665"/>
                </a:cxn>
                <a:cxn ang="0">
                  <a:pos x="543" y="669"/>
                </a:cxn>
                <a:cxn ang="0">
                  <a:pos x="626" y="673"/>
                </a:cxn>
                <a:cxn ang="0">
                  <a:pos x="685" y="677"/>
                </a:cxn>
                <a:cxn ang="0">
                  <a:pos x="711" y="684"/>
                </a:cxn>
                <a:cxn ang="0">
                  <a:pos x="699" y="714"/>
                </a:cxn>
                <a:cxn ang="0">
                  <a:pos x="769" y="733"/>
                </a:cxn>
                <a:cxn ang="0">
                  <a:pos x="878" y="735"/>
                </a:cxn>
                <a:cxn ang="0">
                  <a:pos x="947" y="713"/>
                </a:cxn>
                <a:cxn ang="0">
                  <a:pos x="939" y="686"/>
                </a:cxn>
                <a:cxn ang="0">
                  <a:pos x="1047" y="680"/>
                </a:cxn>
                <a:cxn ang="0">
                  <a:pos x="1157" y="680"/>
                </a:cxn>
                <a:cxn ang="0">
                  <a:pos x="1267" y="684"/>
                </a:cxn>
                <a:cxn ang="0">
                  <a:pos x="1380" y="699"/>
                </a:cxn>
                <a:cxn ang="0">
                  <a:pos x="1461" y="713"/>
                </a:cxn>
                <a:cxn ang="0">
                  <a:pos x="1503" y="718"/>
                </a:cxn>
                <a:cxn ang="0">
                  <a:pos x="1564" y="551"/>
                </a:cxn>
                <a:cxn ang="0">
                  <a:pos x="1651" y="278"/>
                </a:cxn>
                <a:cxn ang="0">
                  <a:pos x="1688" y="185"/>
                </a:cxn>
                <a:cxn ang="0">
                  <a:pos x="1727" y="109"/>
                </a:cxn>
                <a:cxn ang="0">
                  <a:pos x="1755" y="44"/>
                </a:cxn>
                <a:cxn ang="0">
                  <a:pos x="1765" y="31"/>
                </a:cxn>
                <a:cxn ang="0">
                  <a:pos x="1710" y="170"/>
                </a:cxn>
                <a:cxn ang="0">
                  <a:pos x="1667" y="274"/>
                </a:cxn>
                <a:cxn ang="0">
                  <a:pos x="1647" y="329"/>
                </a:cxn>
                <a:cxn ang="0">
                  <a:pos x="1554" y="622"/>
                </a:cxn>
                <a:cxn ang="0">
                  <a:pos x="1517" y="730"/>
                </a:cxn>
                <a:cxn ang="0">
                  <a:pos x="1475" y="737"/>
                </a:cxn>
                <a:cxn ang="0">
                  <a:pos x="1371" y="720"/>
                </a:cxn>
                <a:cxn ang="0">
                  <a:pos x="1226" y="700"/>
                </a:cxn>
                <a:cxn ang="0">
                  <a:pos x="1080" y="696"/>
                </a:cxn>
                <a:cxn ang="0">
                  <a:pos x="982" y="716"/>
                </a:cxn>
                <a:cxn ang="0">
                  <a:pos x="928" y="749"/>
                </a:cxn>
                <a:cxn ang="0">
                  <a:pos x="836" y="750"/>
                </a:cxn>
              </a:cxnLst>
              <a:rect l="0" t="0" r="r" b="b"/>
              <a:pathLst>
                <a:path w="1765" h="750">
                  <a:moveTo>
                    <a:pt x="836" y="750"/>
                  </a:moveTo>
                  <a:lnTo>
                    <a:pt x="828" y="750"/>
                  </a:lnTo>
                  <a:lnTo>
                    <a:pt x="819" y="750"/>
                  </a:lnTo>
                  <a:lnTo>
                    <a:pt x="809" y="749"/>
                  </a:lnTo>
                  <a:lnTo>
                    <a:pt x="797" y="749"/>
                  </a:lnTo>
                  <a:lnTo>
                    <a:pt x="785" y="749"/>
                  </a:lnTo>
                  <a:lnTo>
                    <a:pt x="772" y="748"/>
                  </a:lnTo>
                  <a:lnTo>
                    <a:pt x="758" y="747"/>
                  </a:lnTo>
                  <a:lnTo>
                    <a:pt x="745" y="746"/>
                  </a:lnTo>
                  <a:lnTo>
                    <a:pt x="732" y="745"/>
                  </a:lnTo>
                  <a:lnTo>
                    <a:pt x="719" y="743"/>
                  </a:lnTo>
                  <a:lnTo>
                    <a:pt x="707" y="740"/>
                  </a:lnTo>
                  <a:lnTo>
                    <a:pt x="696" y="738"/>
                  </a:lnTo>
                  <a:lnTo>
                    <a:pt x="687" y="734"/>
                  </a:lnTo>
                  <a:lnTo>
                    <a:pt x="678" y="731"/>
                  </a:lnTo>
                  <a:lnTo>
                    <a:pt x="672" y="726"/>
                  </a:lnTo>
                  <a:lnTo>
                    <a:pt x="667" y="721"/>
                  </a:lnTo>
                  <a:lnTo>
                    <a:pt x="663" y="707"/>
                  </a:lnTo>
                  <a:lnTo>
                    <a:pt x="658" y="700"/>
                  </a:lnTo>
                  <a:lnTo>
                    <a:pt x="650" y="696"/>
                  </a:lnTo>
                  <a:lnTo>
                    <a:pt x="640" y="693"/>
                  </a:lnTo>
                  <a:lnTo>
                    <a:pt x="612" y="691"/>
                  </a:lnTo>
                  <a:lnTo>
                    <a:pt x="584" y="689"/>
                  </a:lnTo>
                  <a:lnTo>
                    <a:pt x="556" y="687"/>
                  </a:lnTo>
                  <a:lnTo>
                    <a:pt x="528" y="686"/>
                  </a:lnTo>
                  <a:lnTo>
                    <a:pt x="501" y="685"/>
                  </a:lnTo>
                  <a:lnTo>
                    <a:pt x="473" y="685"/>
                  </a:lnTo>
                  <a:lnTo>
                    <a:pt x="446" y="685"/>
                  </a:lnTo>
                  <a:lnTo>
                    <a:pt x="418" y="686"/>
                  </a:lnTo>
                  <a:lnTo>
                    <a:pt x="391" y="687"/>
                  </a:lnTo>
                  <a:lnTo>
                    <a:pt x="363" y="688"/>
                  </a:lnTo>
                  <a:lnTo>
                    <a:pt x="336" y="690"/>
                  </a:lnTo>
                  <a:lnTo>
                    <a:pt x="308" y="692"/>
                  </a:lnTo>
                  <a:lnTo>
                    <a:pt x="280" y="695"/>
                  </a:lnTo>
                  <a:lnTo>
                    <a:pt x="252" y="698"/>
                  </a:lnTo>
                  <a:lnTo>
                    <a:pt x="225" y="702"/>
                  </a:lnTo>
                  <a:lnTo>
                    <a:pt x="197" y="706"/>
                  </a:lnTo>
                  <a:lnTo>
                    <a:pt x="193" y="706"/>
                  </a:lnTo>
                  <a:lnTo>
                    <a:pt x="189" y="706"/>
                  </a:lnTo>
                  <a:lnTo>
                    <a:pt x="185" y="706"/>
                  </a:lnTo>
                  <a:lnTo>
                    <a:pt x="181" y="705"/>
                  </a:lnTo>
                  <a:lnTo>
                    <a:pt x="176" y="705"/>
                  </a:lnTo>
                  <a:lnTo>
                    <a:pt x="172" y="705"/>
                  </a:lnTo>
                  <a:lnTo>
                    <a:pt x="168" y="705"/>
                  </a:lnTo>
                  <a:lnTo>
                    <a:pt x="164" y="705"/>
                  </a:lnTo>
                  <a:lnTo>
                    <a:pt x="162" y="702"/>
                  </a:lnTo>
                  <a:lnTo>
                    <a:pt x="160" y="699"/>
                  </a:lnTo>
                  <a:lnTo>
                    <a:pt x="157" y="696"/>
                  </a:lnTo>
                  <a:lnTo>
                    <a:pt x="155" y="694"/>
                  </a:lnTo>
                  <a:lnTo>
                    <a:pt x="143" y="634"/>
                  </a:lnTo>
                  <a:lnTo>
                    <a:pt x="130" y="575"/>
                  </a:lnTo>
                  <a:lnTo>
                    <a:pt x="116" y="516"/>
                  </a:lnTo>
                  <a:lnTo>
                    <a:pt x="100" y="457"/>
                  </a:lnTo>
                  <a:lnTo>
                    <a:pt x="85" y="398"/>
                  </a:lnTo>
                  <a:lnTo>
                    <a:pt x="69" y="340"/>
                  </a:lnTo>
                  <a:lnTo>
                    <a:pt x="53" y="282"/>
                  </a:lnTo>
                  <a:lnTo>
                    <a:pt x="38" y="225"/>
                  </a:lnTo>
                  <a:lnTo>
                    <a:pt x="33" y="197"/>
                  </a:lnTo>
                  <a:lnTo>
                    <a:pt x="29" y="169"/>
                  </a:lnTo>
                  <a:lnTo>
                    <a:pt x="24" y="140"/>
                  </a:lnTo>
                  <a:lnTo>
                    <a:pt x="20" y="112"/>
                  </a:lnTo>
                  <a:lnTo>
                    <a:pt x="15" y="84"/>
                  </a:lnTo>
                  <a:lnTo>
                    <a:pt x="11" y="56"/>
                  </a:lnTo>
                  <a:lnTo>
                    <a:pt x="5" y="28"/>
                  </a:lnTo>
                  <a:lnTo>
                    <a:pt x="0" y="0"/>
                  </a:lnTo>
                  <a:lnTo>
                    <a:pt x="1" y="0"/>
                  </a:lnTo>
                  <a:lnTo>
                    <a:pt x="3" y="0"/>
                  </a:lnTo>
                  <a:lnTo>
                    <a:pt x="4" y="0"/>
                  </a:lnTo>
                  <a:lnTo>
                    <a:pt x="5" y="0"/>
                  </a:lnTo>
                  <a:lnTo>
                    <a:pt x="13" y="31"/>
                  </a:lnTo>
                  <a:lnTo>
                    <a:pt x="21" y="62"/>
                  </a:lnTo>
                  <a:lnTo>
                    <a:pt x="28" y="93"/>
                  </a:lnTo>
                  <a:lnTo>
                    <a:pt x="35" y="125"/>
                  </a:lnTo>
                  <a:lnTo>
                    <a:pt x="41" y="157"/>
                  </a:lnTo>
                  <a:lnTo>
                    <a:pt x="48" y="190"/>
                  </a:lnTo>
                  <a:lnTo>
                    <a:pt x="56" y="221"/>
                  </a:lnTo>
                  <a:lnTo>
                    <a:pt x="63" y="252"/>
                  </a:lnTo>
                  <a:lnTo>
                    <a:pt x="73" y="286"/>
                  </a:lnTo>
                  <a:lnTo>
                    <a:pt x="82" y="320"/>
                  </a:lnTo>
                  <a:lnTo>
                    <a:pt x="92" y="354"/>
                  </a:lnTo>
                  <a:lnTo>
                    <a:pt x="101" y="389"/>
                  </a:lnTo>
                  <a:lnTo>
                    <a:pt x="110" y="424"/>
                  </a:lnTo>
                  <a:lnTo>
                    <a:pt x="119" y="461"/>
                  </a:lnTo>
                  <a:lnTo>
                    <a:pt x="127" y="497"/>
                  </a:lnTo>
                  <a:lnTo>
                    <a:pt x="135" y="533"/>
                  </a:lnTo>
                  <a:lnTo>
                    <a:pt x="142" y="562"/>
                  </a:lnTo>
                  <a:lnTo>
                    <a:pt x="148" y="584"/>
                  </a:lnTo>
                  <a:lnTo>
                    <a:pt x="152" y="602"/>
                  </a:lnTo>
                  <a:lnTo>
                    <a:pt x="156" y="616"/>
                  </a:lnTo>
                  <a:lnTo>
                    <a:pt x="160" y="628"/>
                  </a:lnTo>
                  <a:lnTo>
                    <a:pt x="163" y="641"/>
                  </a:lnTo>
                  <a:lnTo>
                    <a:pt x="167" y="655"/>
                  </a:lnTo>
                  <a:lnTo>
                    <a:pt x="172" y="673"/>
                  </a:lnTo>
                  <a:lnTo>
                    <a:pt x="177" y="675"/>
                  </a:lnTo>
                  <a:lnTo>
                    <a:pt x="186" y="675"/>
                  </a:lnTo>
                  <a:lnTo>
                    <a:pt x="198" y="674"/>
                  </a:lnTo>
                  <a:lnTo>
                    <a:pt x="212" y="673"/>
                  </a:lnTo>
                  <a:lnTo>
                    <a:pt x="225" y="671"/>
                  </a:lnTo>
                  <a:lnTo>
                    <a:pt x="237" y="670"/>
                  </a:lnTo>
                  <a:lnTo>
                    <a:pt x="246" y="669"/>
                  </a:lnTo>
                  <a:lnTo>
                    <a:pt x="250" y="668"/>
                  </a:lnTo>
                  <a:lnTo>
                    <a:pt x="260" y="668"/>
                  </a:lnTo>
                  <a:lnTo>
                    <a:pt x="270" y="667"/>
                  </a:lnTo>
                  <a:lnTo>
                    <a:pt x="280" y="667"/>
                  </a:lnTo>
                  <a:lnTo>
                    <a:pt x="290" y="667"/>
                  </a:lnTo>
                  <a:lnTo>
                    <a:pt x="301" y="666"/>
                  </a:lnTo>
                  <a:lnTo>
                    <a:pt x="311" y="666"/>
                  </a:lnTo>
                  <a:lnTo>
                    <a:pt x="321" y="666"/>
                  </a:lnTo>
                  <a:lnTo>
                    <a:pt x="331" y="665"/>
                  </a:lnTo>
                  <a:lnTo>
                    <a:pt x="341" y="665"/>
                  </a:lnTo>
                  <a:lnTo>
                    <a:pt x="351" y="665"/>
                  </a:lnTo>
                  <a:lnTo>
                    <a:pt x="361" y="665"/>
                  </a:lnTo>
                  <a:lnTo>
                    <a:pt x="372" y="664"/>
                  </a:lnTo>
                  <a:lnTo>
                    <a:pt x="382" y="664"/>
                  </a:lnTo>
                  <a:lnTo>
                    <a:pt x="392" y="664"/>
                  </a:lnTo>
                  <a:lnTo>
                    <a:pt x="402" y="663"/>
                  </a:lnTo>
                  <a:lnTo>
                    <a:pt x="412" y="663"/>
                  </a:lnTo>
                  <a:lnTo>
                    <a:pt x="428" y="664"/>
                  </a:lnTo>
                  <a:lnTo>
                    <a:pt x="445" y="664"/>
                  </a:lnTo>
                  <a:lnTo>
                    <a:pt x="461" y="665"/>
                  </a:lnTo>
                  <a:lnTo>
                    <a:pt x="478" y="666"/>
                  </a:lnTo>
                  <a:lnTo>
                    <a:pt x="494" y="667"/>
                  </a:lnTo>
                  <a:lnTo>
                    <a:pt x="510" y="667"/>
                  </a:lnTo>
                  <a:lnTo>
                    <a:pt x="527" y="668"/>
                  </a:lnTo>
                  <a:lnTo>
                    <a:pt x="543" y="669"/>
                  </a:lnTo>
                  <a:lnTo>
                    <a:pt x="559" y="670"/>
                  </a:lnTo>
                  <a:lnTo>
                    <a:pt x="576" y="670"/>
                  </a:lnTo>
                  <a:lnTo>
                    <a:pt x="593" y="671"/>
                  </a:lnTo>
                  <a:lnTo>
                    <a:pt x="609" y="672"/>
                  </a:lnTo>
                  <a:lnTo>
                    <a:pt x="626" y="673"/>
                  </a:lnTo>
                  <a:lnTo>
                    <a:pt x="642" y="673"/>
                  </a:lnTo>
                  <a:lnTo>
                    <a:pt x="659" y="674"/>
                  </a:lnTo>
                  <a:lnTo>
                    <a:pt x="675" y="675"/>
                  </a:lnTo>
                  <a:lnTo>
                    <a:pt x="680" y="676"/>
                  </a:lnTo>
                  <a:lnTo>
                    <a:pt x="685" y="677"/>
                  </a:lnTo>
                  <a:lnTo>
                    <a:pt x="690" y="678"/>
                  </a:lnTo>
                  <a:lnTo>
                    <a:pt x="695" y="679"/>
                  </a:lnTo>
                  <a:lnTo>
                    <a:pt x="700" y="681"/>
                  </a:lnTo>
                  <a:lnTo>
                    <a:pt x="705" y="682"/>
                  </a:lnTo>
                  <a:lnTo>
                    <a:pt x="711" y="684"/>
                  </a:lnTo>
                  <a:lnTo>
                    <a:pt x="716" y="685"/>
                  </a:lnTo>
                  <a:lnTo>
                    <a:pt x="707" y="692"/>
                  </a:lnTo>
                  <a:lnTo>
                    <a:pt x="702" y="696"/>
                  </a:lnTo>
                  <a:lnTo>
                    <a:pt x="700" y="702"/>
                  </a:lnTo>
                  <a:lnTo>
                    <a:pt x="699" y="714"/>
                  </a:lnTo>
                  <a:lnTo>
                    <a:pt x="706" y="719"/>
                  </a:lnTo>
                  <a:lnTo>
                    <a:pt x="718" y="723"/>
                  </a:lnTo>
                  <a:lnTo>
                    <a:pt x="732" y="727"/>
                  </a:lnTo>
                  <a:lnTo>
                    <a:pt x="750" y="730"/>
                  </a:lnTo>
                  <a:lnTo>
                    <a:pt x="769" y="733"/>
                  </a:lnTo>
                  <a:lnTo>
                    <a:pt x="790" y="735"/>
                  </a:lnTo>
                  <a:lnTo>
                    <a:pt x="812" y="736"/>
                  </a:lnTo>
                  <a:lnTo>
                    <a:pt x="834" y="736"/>
                  </a:lnTo>
                  <a:lnTo>
                    <a:pt x="856" y="736"/>
                  </a:lnTo>
                  <a:lnTo>
                    <a:pt x="878" y="735"/>
                  </a:lnTo>
                  <a:lnTo>
                    <a:pt x="897" y="732"/>
                  </a:lnTo>
                  <a:lnTo>
                    <a:pt x="914" y="729"/>
                  </a:lnTo>
                  <a:lnTo>
                    <a:pt x="928" y="725"/>
                  </a:lnTo>
                  <a:lnTo>
                    <a:pt x="939" y="719"/>
                  </a:lnTo>
                  <a:lnTo>
                    <a:pt x="947" y="713"/>
                  </a:lnTo>
                  <a:lnTo>
                    <a:pt x="949" y="704"/>
                  </a:lnTo>
                  <a:lnTo>
                    <a:pt x="944" y="699"/>
                  </a:lnTo>
                  <a:lnTo>
                    <a:pt x="941" y="695"/>
                  </a:lnTo>
                  <a:lnTo>
                    <a:pt x="940" y="691"/>
                  </a:lnTo>
                  <a:lnTo>
                    <a:pt x="939" y="686"/>
                  </a:lnTo>
                  <a:lnTo>
                    <a:pt x="960" y="684"/>
                  </a:lnTo>
                  <a:lnTo>
                    <a:pt x="982" y="683"/>
                  </a:lnTo>
                  <a:lnTo>
                    <a:pt x="1003" y="682"/>
                  </a:lnTo>
                  <a:lnTo>
                    <a:pt x="1025" y="681"/>
                  </a:lnTo>
                  <a:lnTo>
                    <a:pt x="1047" y="680"/>
                  </a:lnTo>
                  <a:lnTo>
                    <a:pt x="1068" y="679"/>
                  </a:lnTo>
                  <a:lnTo>
                    <a:pt x="1090" y="679"/>
                  </a:lnTo>
                  <a:lnTo>
                    <a:pt x="1112" y="679"/>
                  </a:lnTo>
                  <a:lnTo>
                    <a:pt x="1134" y="679"/>
                  </a:lnTo>
                  <a:lnTo>
                    <a:pt x="1157" y="680"/>
                  </a:lnTo>
                  <a:lnTo>
                    <a:pt x="1179" y="680"/>
                  </a:lnTo>
                  <a:lnTo>
                    <a:pt x="1201" y="681"/>
                  </a:lnTo>
                  <a:lnTo>
                    <a:pt x="1223" y="682"/>
                  </a:lnTo>
                  <a:lnTo>
                    <a:pt x="1245" y="683"/>
                  </a:lnTo>
                  <a:lnTo>
                    <a:pt x="1267" y="684"/>
                  </a:lnTo>
                  <a:lnTo>
                    <a:pt x="1289" y="685"/>
                  </a:lnTo>
                  <a:lnTo>
                    <a:pt x="1314" y="689"/>
                  </a:lnTo>
                  <a:lnTo>
                    <a:pt x="1338" y="692"/>
                  </a:lnTo>
                  <a:lnTo>
                    <a:pt x="1360" y="696"/>
                  </a:lnTo>
                  <a:lnTo>
                    <a:pt x="1380" y="699"/>
                  </a:lnTo>
                  <a:lnTo>
                    <a:pt x="1399" y="702"/>
                  </a:lnTo>
                  <a:lnTo>
                    <a:pt x="1416" y="705"/>
                  </a:lnTo>
                  <a:lnTo>
                    <a:pt x="1432" y="708"/>
                  </a:lnTo>
                  <a:lnTo>
                    <a:pt x="1448" y="711"/>
                  </a:lnTo>
                  <a:lnTo>
                    <a:pt x="1461" y="713"/>
                  </a:lnTo>
                  <a:lnTo>
                    <a:pt x="1472" y="715"/>
                  </a:lnTo>
                  <a:lnTo>
                    <a:pt x="1482" y="717"/>
                  </a:lnTo>
                  <a:lnTo>
                    <a:pt x="1490" y="718"/>
                  </a:lnTo>
                  <a:lnTo>
                    <a:pt x="1497" y="718"/>
                  </a:lnTo>
                  <a:lnTo>
                    <a:pt x="1503" y="718"/>
                  </a:lnTo>
                  <a:lnTo>
                    <a:pt x="1507" y="718"/>
                  </a:lnTo>
                  <a:lnTo>
                    <a:pt x="1510" y="717"/>
                  </a:lnTo>
                  <a:lnTo>
                    <a:pt x="1528" y="661"/>
                  </a:lnTo>
                  <a:lnTo>
                    <a:pt x="1546" y="606"/>
                  </a:lnTo>
                  <a:lnTo>
                    <a:pt x="1564" y="551"/>
                  </a:lnTo>
                  <a:lnTo>
                    <a:pt x="1581" y="496"/>
                  </a:lnTo>
                  <a:lnTo>
                    <a:pt x="1599" y="441"/>
                  </a:lnTo>
                  <a:lnTo>
                    <a:pt x="1616" y="386"/>
                  </a:lnTo>
                  <a:lnTo>
                    <a:pt x="1633" y="332"/>
                  </a:lnTo>
                  <a:lnTo>
                    <a:pt x="1651" y="278"/>
                  </a:lnTo>
                  <a:lnTo>
                    <a:pt x="1659" y="260"/>
                  </a:lnTo>
                  <a:lnTo>
                    <a:pt x="1666" y="242"/>
                  </a:lnTo>
                  <a:lnTo>
                    <a:pt x="1673" y="223"/>
                  </a:lnTo>
                  <a:lnTo>
                    <a:pt x="1680" y="204"/>
                  </a:lnTo>
                  <a:lnTo>
                    <a:pt x="1688" y="185"/>
                  </a:lnTo>
                  <a:lnTo>
                    <a:pt x="1696" y="167"/>
                  </a:lnTo>
                  <a:lnTo>
                    <a:pt x="1705" y="150"/>
                  </a:lnTo>
                  <a:lnTo>
                    <a:pt x="1715" y="135"/>
                  </a:lnTo>
                  <a:lnTo>
                    <a:pt x="1722" y="122"/>
                  </a:lnTo>
                  <a:lnTo>
                    <a:pt x="1727" y="109"/>
                  </a:lnTo>
                  <a:lnTo>
                    <a:pt x="1733" y="96"/>
                  </a:lnTo>
                  <a:lnTo>
                    <a:pt x="1739" y="83"/>
                  </a:lnTo>
                  <a:lnTo>
                    <a:pt x="1744" y="70"/>
                  </a:lnTo>
                  <a:lnTo>
                    <a:pt x="1750" y="57"/>
                  </a:lnTo>
                  <a:lnTo>
                    <a:pt x="1755" y="44"/>
                  </a:lnTo>
                  <a:lnTo>
                    <a:pt x="1761" y="31"/>
                  </a:lnTo>
                  <a:lnTo>
                    <a:pt x="1762" y="31"/>
                  </a:lnTo>
                  <a:lnTo>
                    <a:pt x="1763" y="31"/>
                  </a:lnTo>
                  <a:lnTo>
                    <a:pt x="1764" y="31"/>
                  </a:lnTo>
                  <a:lnTo>
                    <a:pt x="1765" y="31"/>
                  </a:lnTo>
                  <a:lnTo>
                    <a:pt x="1756" y="59"/>
                  </a:lnTo>
                  <a:lnTo>
                    <a:pt x="1746" y="86"/>
                  </a:lnTo>
                  <a:lnTo>
                    <a:pt x="1735" y="114"/>
                  </a:lnTo>
                  <a:lnTo>
                    <a:pt x="1723" y="141"/>
                  </a:lnTo>
                  <a:lnTo>
                    <a:pt x="1710" y="170"/>
                  </a:lnTo>
                  <a:lnTo>
                    <a:pt x="1698" y="197"/>
                  </a:lnTo>
                  <a:lnTo>
                    <a:pt x="1686" y="225"/>
                  </a:lnTo>
                  <a:lnTo>
                    <a:pt x="1674" y="252"/>
                  </a:lnTo>
                  <a:lnTo>
                    <a:pt x="1670" y="264"/>
                  </a:lnTo>
                  <a:lnTo>
                    <a:pt x="1667" y="274"/>
                  </a:lnTo>
                  <a:lnTo>
                    <a:pt x="1664" y="283"/>
                  </a:lnTo>
                  <a:lnTo>
                    <a:pt x="1661" y="292"/>
                  </a:lnTo>
                  <a:lnTo>
                    <a:pt x="1657" y="302"/>
                  </a:lnTo>
                  <a:lnTo>
                    <a:pt x="1652" y="314"/>
                  </a:lnTo>
                  <a:lnTo>
                    <a:pt x="1647" y="329"/>
                  </a:lnTo>
                  <a:lnTo>
                    <a:pt x="1639" y="349"/>
                  </a:lnTo>
                  <a:lnTo>
                    <a:pt x="1608" y="449"/>
                  </a:lnTo>
                  <a:lnTo>
                    <a:pt x="1584" y="525"/>
                  </a:lnTo>
                  <a:lnTo>
                    <a:pt x="1567" y="581"/>
                  </a:lnTo>
                  <a:lnTo>
                    <a:pt x="1554" y="622"/>
                  </a:lnTo>
                  <a:lnTo>
                    <a:pt x="1544" y="652"/>
                  </a:lnTo>
                  <a:lnTo>
                    <a:pt x="1537" y="676"/>
                  </a:lnTo>
                  <a:lnTo>
                    <a:pt x="1530" y="697"/>
                  </a:lnTo>
                  <a:lnTo>
                    <a:pt x="1522" y="722"/>
                  </a:lnTo>
                  <a:lnTo>
                    <a:pt x="1517" y="730"/>
                  </a:lnTo>
                  <a:lnTo>
                    <a:pt x="1510" y="735"/>
                  </a:lnTo>
                  <a:lnTo>
                    <a:pt x="1502" y="738"/>
                  </a:lnTo>
                  <a:lnTo>
                    <a:pt x="1494" y="739"/>
                  </a:lnTo>
                  <a:lnTo>
                    <a:pt x="1485" y="738"/>
                  </a:lnTo>
                  <a:lnTo>
                    <a:pt x="1475" y="737"/>
                  </a:lnTo>
                  <a:lnTo>
                    <a:pt x="1466" y="736"/>
                  </a:lnTo>
                  <a:lnTo>
                    <a:pt x="1457" y="735"/>
                  </a:lnTo>
                  <a:lnTo>
                    <a:pt x="1428" y="730"/>
                  </a:lnTo>
                  <a:lnTo>
                    <a:pt x="1400" y="725"/>
                  </a:lnTo>
                  <a:lnTo>
                    <a:pt x="1371" y="720"/>
                  </a:lnTo>
                  <a:lnTo>
                    <a:pt x="1343" y="716"/>
                  </a:lnTo>
                  <a:lnTo>
                    <a:pt x="1314" y="711"/>
                  </a:lnTo>
                  <a:lnTo>
                    <a:pt x="1284" y="706"/>
                  </a:lnTo>
                  <a:lnTo>
                    <a:pt x="1255" y="703"/>
                  </a:lnTo>
                  <a:lnTo>
                    <a:pt x="1226" y="700"/>
                  </a:lnTo>
                  <a:lnTo>
                    <a:pt x="1197" y="697"/>
                  </a:lnTo>
                  <a:lnTo>
                    <a:pt x="1167" y="696"/>
                  </a:lnTo>
                  <a:lnTo>
                    <a:pt x="1137" y="695"/>
                  </a:lnTo>
                  <a:lnTo>
                    <a:pt x="1109" y="695"/>
                  </a:lnTo>
                  <a:lnTo>
                    <a:pt x="1080" y="696"/>
                  </a:lnTo>
                  <a:lnTo>
                    <a:pt x="1052" y="698"/>
                  </a:lnTo>
                  <a:lnTo>
                    <a:pt x="1024" y="701"/>
                  </a:lnTo>
                  <a:lnTo>
                    <a:pt x="997" y="706"/>
                  </a:lnTo>
                  <a:lnTo>
                    <a:pt x="987" y="713"/>
                  </a:lnTo>
                  <a:lnTo>
                    <a:pt x="982" y="716"/>
                  </a:lnTo>
                  <a:lnTo>
                    <a:pt x="982" y="722"/>
                  </a:lnTo>
                  <a:lnTo>
                    <a:pt x="982" y="737"/>
                  </a:lnTo>
                  <a:lnTo>
                    <a:pt x="965" y="742"/>
                  </a:lnTo>
                  <a:lnTo>
                    <a:pt x="947" y="746"/>
                  </a:lnTo>
                  <a:lnTo>
                    <a:pt x="928" y="749"/>
                  </a:lnTo>
                  <a:lnTo>
                    <a:pt x="909" y="750"/>
                  </a:lnTo>
                  <a:lnTo>
                    <a:pt x="890" y="750"/>
                  </a:lnTo>
                  <a:lnTo>
                    <a:pt x="872" y="750"/>
                  </a:lnTo>
                  <a:lnTo>
                    <a:pt x="853" y="750"/>
                  </a:lnTo>
                  <a:lnTo>
                    <a:pt x="836" y="750"/>
                  </a:lnTo>
                  <a:close/>
                </a:path>
              </a:pathLst>
            </a:custGeom>
            <a:solidFill>
              <a:srgbClr val="33CC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" name="Freeform 32"/>
            <p:cNvSpPr>
              <a:spLocks/>
            </p:cNvSpPr>
            <p:nvPr/>
          </p:nvSpPr>
          <p:spPr bwMode="auto">
            <a:xfrm>
              <a:off x="2914" y="3350"/>
              <a:ext cx="481" cy="212"/>
            </a:xfrm>
            <a:custGeom>
              <a:avLst/>
              <a:gdLst/>
              <a:ahLst/>
              <a:cxnLst>
                <a:cxn ang="0">
                  <a:pos x="74" y="98"/>
                </a:cxn>
                <a:cxn ang="0">
                  <a:pos x="51" y="95"/>
                </a:cxn>
                <a:cxn ang="0">
                  <a:pos x="30" y="92"/>
                </a:cxn>
                <a:cxn ang="0">
                  <a:pos x="10" y="88"/>
                </a:cxn>
                <a:cxn ang="0">
                  <a:pos x="2" y="78"/>
                </a:cxn>
                <a:cxn ang="0">
                  <a:pos x="14" y="70"/>
                </a:cxn>
                <a:cxn ang="0">
                  <a:pos x="26" y="74"/>
                </a:cxn>
                <a:cxn ang="0">
                  <a:pos x="44" y="79"/>
                </a:cxn>
                <a:cxn ang="0">
                  <a:pos x="67" y="80"/>
                </a:cxn>
                <a:cxn ang="0">
                  <a:pos x="89" y="79"/>
                </a:cxn>
                <a:cxn ang="0">
                  <a:pos x="92" y="74"/>
                </a:cxn>
                <a:cxn ang="0">
                  <a:pos x="75" y="69"/>
                </a:cxn>
                <a:cxn ang="0">
                  <a:pos x="54" y="67"/>
                </a:cxn>
                <a:cxn ang="0">
                  <a:pos x="37" y="66"/>
                </a:cxn>
                <a:cxn ang="0">
                  <a:pos x="32" y="62"/>
                </a:cxn>
                <a:cxn ang="0">
                  <a:pos x="34" y="53"/>
                </a:cxn>
                <a:cxn ang="0">
                  <a:pos x="40" y="49"/>
                </a:cxn>
                <a:cxn ang="0">
                  <a:pos x="49" y="49"/>
                </a:cxn>
                <a:cxn ang="0">
                  <a:pos x="59" y="50"/>
                </a:cxn>
                <a:cxn ang="0">
                  <a:pos x="70" y="49"/>
                </a:cxn>
                <a:cxn ang="0">
                  <a:pos x="71" y="45"/>
                </a:cxn>
                <a:cxn ang="0">
                  <a:pos x="59" y="42"/>
                </a:cxn>
                <a:cxn ang="0">
                  <a:pos x="48" y="41"/>
                </a:cxn>
                <a:cxn ang="0">
                  <a:pos x="41" y="35"/>
                </a:cxn>
                <a:cxn ang="0">
                  <a:pos x="45" y="29"/>
                </a:cxn>
                <a:cxn ang="0">
                  <a:pos x="53" y="27"/>
                </a:cxn>
                <a:cxn ang="0">
                  <a:pos x="58" y="25"/>
                </a:cxn>
                <a:cxn ang="0">
                  <a:pos x="59" y="22"/>
                </a:cxn>
                <a:cxn ang="0">
                  <a:pos x="56" y="20"/>
                </a:cxn>
                <a:cxn ang="0">
                  <a:pos x="47" y="17"/>
                </a:cxn>
                <a:cxn ang="0">
                  <a:pos x="43" y="12"/>
                </a:cxn>
                <a:cxn ang="0">
                  <a:pos x="44" y="5"/>
                </a:cxn>
                <a:cxn ang="0">
                  <a:pos x="46" y="0"/>
                </a:cxn>
                <a:cxn ang="0">
                  <a:pos x="49" y="0"/>
                </a:cxn>
                <a:cxn ang="0">
                  <a:pos x="57" y="6"/>
                </a:cxn>
                <a:cxn ang="0">
                  <a:pos x="72" y="18"/>
                </a:cxn>
                <a:cxn ang="0">
                  <a:pos x="87" y="32"/>
                </a:cxn>
                <a:cxn ang="0">
                  <a:pos x="103" y="47"/>
                </a:cxn>
                <a:cxn ang="0">
                  <a:pos x="125" y="59"/>
                </a:cxn>
                <a:cxn ang="0">
                  <a:pos x="153" y="57"/>
                </a:cxn>
                <a:cxn ang="0">
                  <a:pos x="180" y="43"/>
                </a:cxn>
                <a:cxn ang="0">
                  <a:pos x="205" y="25"/>
                </a:cxn>
                <a:cxn ang="0">
                  <a:pos x="217" y="15"/>
                </a:cxn>
                <a:cxn ang="0">
                  <a:pos x="220" y="15"/>
                </a:cxn>
                <a:cxn ang="0">
                  <a:pos x="218" y="28"/>
                </a:cxn>
                <a:cxn ang="0">
                  <a:pos x="206" y="41"/>
                </a:cxn>
                <a:cxn ang="0">
                  <a:pos x="194" y="47"/>
                </a:cxn>
                <a:cxn ang="0">
                  <a:pos x="194" y="50"/>
                </a:cxn>
                <a:cxn ang="0">
                  <a:pos x="199" y="51"/>
                </a:cxn>
                <a:cxn ang="0">
                  <a:pos x="210" y="50"/>
                </a:cxn>
                <a:cxn ang="0">
                  <a:pos x="212" y="59"/>
                </a:cxn>
                <a:cxn ang="0">
                  <a:pos x="195" y="69"/>
                </a:cxn>
                <a:cxn ang="0">
                  <a:pos x="172" y="73"/>
                </a:cxn>
                <a:cxn ang="0">
                  <a:pos x="148" y="76"/>
                </a:cxn>
                <a:cxn ang="0">
                  <a:pos x="147" y="85"/>
                </a:cxn>
                <a:cxn ang="0">
                  <a:pos x="170" y="85"/>
                </a:cxn>
                <a:cxn ang="0">
                  <a:pos x="197" y="77"/>
                </a:cxn>
                <a:cxn ang="0">
                  <a:pos x="221" y="75"/>
                </a:cxn>
                <a:cxn ang="0">
                  <a:pos x="220" y="86"/>
                </a:cxn>
                <a:cxn ang="0">
                  <a:pos x="184" y="94"/>
                </a:cxn>
                <a:cxn ang="0">
                  <a:pos x="137" y="98"/>
                </a:cxn>
                <a:cxn ang="0">
                  <a:pos x="97" y="99"/>
                </a:cxn>
              </a:cxnLst>
              <a:rect l="0" t="0" r="r" b="b"/>
              <a:pathLst>
                <a:path w="230" h="99">
                  <a:moveTo>
                    <a:pt x="85" y="99"/>
                  </a:moveTo>
                  <a:lnTo>
                    <a:pt x="74" y="98"/>
                  </a:lnTo>
                  <a:lnTo>
                    <a:pt x="62" y="97"/>
                  </a:lnTo>
                  <a:lnTo>
                    <a:pt x="51" y="95"/>
                  </a:lnTo>
                  <a:lnTo>
                    <a:pt x="41" y="94"/>
                  </a:lnTo>
                  <a:lnTo>
                    <a:pt x="30" y="92"/>
                  </a:lnTo>
                  <a:lnTo>
                    <a:pt x="20" y="91"/>
                  </a:lnTo>
                  <a:lnTo>
                    <a:pt x="10" y="88"/>
                  </a:lnTo>
                  <a:lnTo>
                    <a:pt x="0" y="86"/>
                  </a:lnTo>
                  <a:lnTo>
                    <a:pt x="2" y="78"/>
                  </a:lnTo>
                  <a:lnTo>
                    <a:pt x="7" y="73"/>
                  </a:lnTo>
                  <a:lnTo>
                    <a:pt x="14" y="70"/>
                  </a:lnTo>
                  <a:lnTo>
                    <a:pt x="22" y="70"/>
                  </a:lnTo>
                  <a:lnTo>
                    <a:pt x="26" y="74"/>
                  </a:lnTo>
                  <a:lnTo>
                    <a:pt x="34" y="77"/>
                  </a:lnTo>
                  <a:lnTo>
                    <a:pt x="44" y="79"/>
                  </a:lnTo>
                  <a:lnTo>
                    <a:pt x="55" y="80"/>
                  </a:lnTo>
                  <a:lnTo>
                    <a:pt x="67" y="80"/>
                  </a:lnTo>
                  <a:lnTo>
                    <a:pt x="79" y="80"/>
                  </a:lnTo>
                  <a:lnTo>
                    <a:pt x="89" y="79"/>
                  </a:lnTo>
                  <a:lnTo>
                    <a:pt x="97" y="77"/>
                  </a:lnTo>
                  <a:lnTo>
                    <a:pt x="92" y="74"/>
                  </a:lnTo>
                  <a:lnTo>
                    <a:pt x="84" y="71"/>
                  </a:lnTo>
                  <a:lnTo>
                    <a:pt x="75" y="69"/>
                  </a:lnTo>
                  <a:lnTo>
                    <a:pt x="64" y="68"/>
                  </a:lnTo>
                  <a:lnTo>
                    <a:pt x="54" y="67"/>
                  </a:lnTo>
                  <a:lnTo>
                    <a:pt x="45" y="67"/>
                  </a:lnTo>
                  <a:lnTo>
                    <a:pt x="37" y="66"/>
                  </a:lnTo>
                  <a:lnTo>
                    <a:pt x="31" y="66"/>
                  </a:lnTo>
                  <a:lnTo>
                    <a:pt x="32" y="62"/>
                  </a:lnTo>
                  <a:lnTo>
                    <a:pt x="33" y="57"/>
                  </a:lnTo>
                  <a:lnTo>
                    <a:pt x="34" y="53"/>
                  </a:lnTo>
                  <a:lnTo>
                    <a:pt x="35" y="49"/>
                  </a:lnTo>
                  <a:lnTo>
                    <a:pt x="40" y="49"/>
                  </a:lnTo>
                  <a:lnTo>
                    <a:pt x="44" y="49"/>
                  </a:lnTo>
                  <a:lnTo>
                    <a:pt x="49" y="49"/>
                  </a:lnTo>
                  <a:lnTo>
                    <a:pt x="54" y="50"/>
                  </a:lnTo>
                  <a:lnTo>
                    <a:pt x="59" y="50"/>
                  </a:lnTo>
                  <a:lnTo>
                    <a:pt x="65" y="49"/>
                  </a:lnTo>
                  <a:lnTo>
                    <a:pt x="70" y="49"/>
                  </a:lnTo>
                  <a:lnTo>
                    <a:pt x="75" y="48"/>
                  </a:lnTo>
                  <a:lnTo>
                    <a:pt x="71" y="45"/>
                  </a:lnTo>
                  <a:lnTo>
                    <a:pt x="65" y="43"/>
                  </a:lnTo>
                  <a:lnTo>
                    <a:pt x="59" y="42"/>
                  </a:lnTo>
                  <a:lnTo>
                    <a:pt x="53" y="42"/>
                  </a:lnTo>
                  <a:lnTo>
                    <a:pt x="48" y="41"/>
                  </a:lnTo>
                  <a:lnTo>
                    <a:pt x="44" y="39"/>
                  </a:lnTo>
                  <a:lnTo>
                    <a:pt x="41" y="35"/>
                  </a:lnTo>
                  <a:lnTo>
                    <a:pt x="41" y="30"/>
                  </a:lnTo>
                  <a:lnTo>
                    <a:pt x="45" y="29"/>
                  </a:lnTo>
                  <a:lnTo>
                    <a:pt x="49" y="28"/>
                  </a:lnTo>
                  <a:lnTo>
                    <a:pt x="53" y="27"/>
                  </a:lnTo>
                  <a:lnTo>
                    <a:pt x="57" y="26"/>
                  </a:lnTo>
                  <a:lnTo>
                    <a:pt x="58" y="25"/>
                  </a:lnTo>
                  <a:lnTo>
                    <a:pt x="59" y="23"/>
                  </a:lnTo>
                  <a:lnTo>
                    <a:pt x="59" y="22"/>
                  </a:lnTo>
                  <a:lnTo>
                    <a:pt x="60" y="21"/>
                  </a:lnTo>
                  <a:lnTo>
                    <a:pt x="56" y="20"/>
                  </a:lnTo>
                  <a:lnTo>
                    <a:pt x="51" y="18"/>
                  </a:lnTo>
                  <a:lnTo>
                    <a:pt x="47" y="17"/>
                  </a:lnTo>
                  <a:lnTo>
                    <a:pt x="43" y="16"/>
                  </a:lnTo>
                  <a:lnTo>
                    <a:pt x="43" y="12"/>
                  </a:lnTo>
                  <a:lnTo>
                    <a:pt x="44" y="8"/>
                  </a:lnTo>
                  <a:lnTo>
                    <a:pt x="44" y="5"/>
                  </a:lnTo>
                  <a:lnTo>
                    <a:pt x="44" y="1"/>
                  </a:lnTo>
                  <a:lnTo>
                    <a:pt x="46" y="0"/>
                  </a:lnTo>
                  <a:lnTo>
                    <a:pt x="47" y="0"/>
                  </a:lnTo>
                  <a:lnTo>
                    <a:pt x="49" y="0"/>
                  </a:lnTo>
                  <a:lnTo>
                    <a:pt x="50" y="0"/>
                  </a:lnTo>
                  <a:lnTo>
                    <a:pt x="57" y="6"/>
                  </a:lnTo>
                  <a:lnTo>
                    <a:pt x="65" y="12"/>
                  </a:lnTo>
                  <a:lnTo>
                    <a:pt x="72" y="18"/>
                  </a:lnTo>
                  <a:lnTo>
                    <a:pt x="80" y="25"/>
                  </a:lnTo>
                  <a:lnTo>
                    <a:pt x="87" y="32"/>
                  </a:lnTo>
                  <a:lnTo>
                    <a:pt x="95" y="40"/>
                  </a:lnTo>
                  <a:lnTo>
                    <a:pt x="103" y="47"/>
                  </a:lnTo>
                  <a:lnTo>
                    <a:pt x="111" y="55"/>
                  </a:lnTo>
                  <a:lnTo>
                    <a:pt x="125" y="59"/>
                  </a:lnTo>
                  <a:lnTo>
                    <a:pt x="139" y="60"/>
                  </a:lnTo>
                  <a:lnTo>
                    <a:pt x="153" y="57"/>
                  </a:lnTo>
                  <a:lnTo>
                    <a:pt x="167" y="51"/>
                  </a:lnTo>
                  <a:lnTo>
                    <a:pt x="180" y="43"/>
                  </a:lnTo>
                  <a:lnTo>
                    <a:pt x="193" y="34"/>
                  </a:lnTo>
                  <a:lnTo>
                    <a:pt x="205" y="25"/>
                  </a:lnTo>
                  <a:lnTo>
                    <a:pt x="216" y="16"/>
                  </a:lnTo>
                  <a:lnTo>
                    <a:pt x="217" y="15"/>
                  </a:lnTo>
                  <a:lnTo>
                    <a:pt x="219" y="15"/>
                  </a:lnTo>
                  <a:lnTo>
                    <a:pt x="220" y="15"/>
                  </a:lnTo>
                  <a:lnTo>
                    <a:pt x="221" y="15"/>
                  </a:lnTo>
                  <a:lnTo>
                    <a:pt x="218" y="28"/>
                  </a:lnTo>
                  <a:lnTo>
                    <a:pt x="214" y="35"/>
                  </a:lnTo>
                  <a:lnTo>
                    <a:pt x="206" y="41"/>
                  </a:lnTo>
                  <a:lnTo>
                    <a:pt x="194" y="46"/>
                  </a:lnTo>
                  <a:lnTo>
                    <a:pt x="194" y="47"/>
                  </a:lnTo>
                  <a:lnTo>
                    <a:pt x="194" y="49"/>
                  </a:lnTo>
                  <a:lnTo>
                    <a:pt x="194" y="50"/>
                  </a:lnTo>
                  <a:lnTo>
                    <a:pt x="193" y="51"/>
                  </a:lnTo>
                  <a:lnTo>
                    <a:pt x="199" y="51"/>
                  </a:lnTo>
                  <a:lnTo>
                    <a:pt x="205" y="50"/>
                  </a:lnTo>
                  <a:lnTo>
                    <a:pt x="210" y="50"/>
                  </a:lnTo>
                  <a:lnTo>
                    <a:pt x="216" y="49"/>
                  </a:lnTo>
                  <a:lnTo>
                    <a:pt x="212" y="59"/>
                  </a:lnTo>
                  <a:lnTo>
                    <a:pt x="205" y="65"/>
                  </a:lnTo>
                  <a:lnTo>
                    <a:pt x="195" y="69"/>
                  </a:lnTo>
                  <a:lnTo>
                    <a:pt x="184" y="72"/>
                  </a:lnTo>
                  <a:lnTo>
                    <a:pt x="172" y="73"/>
                  </a:lnTo>
                  <a:lnTo>
                    <a:pt x="160" y="74"/>
                  </a:lnTo>
                  <a:lnTo>
                    <a:pt x="148" y="76"/>
                  </a:lnTo>
                  <a:lnTo>
                    <a:pt x="139" y="79"/>
                  </a:lnTo>
                  <a:lnTo>
                    <a:pt x="147" y="85"/>
                  </a:lnTo>
                  <a:lnTo>
                    <a:pt x="158" y="86"/>
                  </a:lnTo>
                  <a:lnTo>
                    <a:pt x="170" y="85"/>
                  </a:lnTo>
                  <a:lnTo>
                    <a:pt x="184" y="80"/>
                  </a:lnTo>
                  <a:lnTo>
                    <a:pt x="197" y="77"/>
                  </a:lnTo>
                  <a:lnTo>
                    <a:pt x="209" y="75"/>
                  </a:lnTo>
                  <a:lnTo>
                    <a:pt x="221" y="75"/>
                  </a:lnTo>
                  <a:lnTo>
                    <a:pt x="230" y="79"/>
                  </a:lnTo>
                  <a:lnTo>
                    <a:pt x="220" y="86"/>
                  </a:lnTo>
                  <a:lnTo>
                    <a:pt x="204" y="91"/>
                  </a:lnTo>
                  <a:lnTo>
                    <a:pt x="184" y="94"/>
                  </a:lnTo>
                  <a:lnTo>
                    <a:pt x="161" y="97"/>
                  </a:lnTo>
                  <a:lnTo>
                    <a:pt x="137" y="98"/>
                  </a:lnTo>
                  <a:lnTo>
                    <a:pt x="115" y="99"/>
                  </a:lnTo>
                  <a:lnTo>
                    <a:pt x="97" y="99"/>
                  </a:lnTo>
                  <a:lnTo>
                    <a:pt x="85" y="99"/>
                  </a:lnTo>
                  <a:close/>
                </a:path>
              </a:pathLst>
            </a:custGeom>
            <a:solidFill>
              <a:srgbClr val="33CC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" name="Freeform 33"/>
            <p:cNvSpPr>
              <a:spLocks/>
            </p:cNvSpPr>
            <p:nvPr/>
          </p:nvSpPr>
          <p:spPr bwMode="auto">
            <a:xfrm>
              <a:off x="3387" y="1981"/>
              <a:ext cx="1718" cy="1542"/>
            </a:xfrm>
            <a:custGeom>
              <a:avLst/>
              <a:gdLst/>
              <a:ahLst/>
              <a:cxnLst>
                <a:cxn ang="0">
                  <a:pos x="328" y="679"/>
                </a:cxn>
                <a:cxn ang="0">
                  <a:pos x="94" y="675"/>
                </a:cxn>
                <a:cxn ang="0">
                  <a:pos x="19" y="666"/>
                </a:cxn>
                <a:cxn ang="0">
                  <a:pos x="87" y="651"/>
                </a:cxn>
                <a:cxn ang="0">
                  <a:pos x="19" y="642"/>
                </a:cxn>
                <a:cxn ang="0">
                  <a:pos x="176" y="633"/>
                </a:cxn>
                <a:cxn ang="0">
                  <a:pos x="124" y="622"/>
                </a:cxn>
                <a:cxn ang="0">
                  <a:pos x="22" y="629"/>
                </a:cxn>
                <a:cxn ang="0">
                  <a:pos x="108" y="605"/>
                </a:cxn>
                <a:cxn ang="0">
                  <a:pos x="143" y="597"/>
                </a:cxn>
                <a:cxn ang="0">
                  <a:pos x="97" y="582"/>
                </a:cxn>
                <a:cxn ang="0">
                  <a:pos x="203" y="607"/>
                </a:cxn>
                <a:cxn ang="0">
                  <a:pos x="245" y="627"/>
                </a:cxn>
                <a:cxn ang="0">
                  <a:pos x="278" y="642"/>
                </a:cxn>
                <a:cxn ang="0">
                  <a:pos x="251" y="650"/>
                </a:cxn>
                <a:cxn ang="0">
                  <a:pos x="375" y="662"/>
                </a:cxn>
                <a:cxn ang="0">
                  <a:pos x="518" y="678"/>
                </a:cxn>
                <a:cxn ang="0">
                  <a:pos x="463" y="663"/>
                </a:cxn>
                <a:cxn ang="0">
                  <a:pos x="542" y="663"/>
                </a:cxn>
                <a:cxn ang="0">
                  <a:pos x="518" y="654"/>
                </a:cxn>
                <a:cxn ang="0">
                  <a:pos x="547" y="644"/>
                </a:cxn>
                <a:cxn ang="0">
                  <a:pos x="555" y="633"/>
                </a:cxn>
                <a:cxn ang="0">
                  <a:pos x="560" y="619"/>
                </a:cxn>
                <a:cxn ang="0">
                  <a:pos x="573" y="600"/>
                </a:cxn>
                <a:cxn ang="0">
                  <a:pos x="581" y="572"/>
                </a:cxn>
                <a:cxn ang="0">
                  <a:pos x="593" y="554"/>
                </a:cxn>
                <a:cxn ang="0">
                  <a:pos x="585" y="540"/>
                </a:cxn>
                <a:cxn ang="0">
                  <a:pos x="606" y="528"/>
                </a:cxn>
                <a:cxn ang="0">
                  <a:pos x="606" y="502"/>
                </a:cxn>
                <a:cxn ang="0">
                  <a:pos x="619" y="478"/>
                </a:cxn>
                <a:cxn ang="0">
                  <a:pos x="616" y="460"/>
                </a:cxn>
                <a:cxn ang="0">
                  <a:pos x="620" y="441"/>
                </a:cxn>
                <a:cxn ang="0">
                  <a:pos x="632" y="430"/>
                </a:cxn>
                <a:cxn ang="0">
                  <a:pos x="635" y="417"/>
                </a:cxn>
                <a:cxn ang="0">
                  <a:pos x="632" y="407"/>
                </a:cxn>
                <a:cxn ang="0">
                  <a:pos x="642" y="388"/>
                </a:cxn>
                <a:cxn ang="0">
                  <a:pos x="655" y="369"/>
                </a:cxn>
                <a:cxn ang="0">
                  <a:pos x="649" y="356"/>
                </a:cxn>
                <a:cxn ang="0">
                  <a:pos x="666" y="344"/>
                </a:cxn>
                <a:cxn ang="0">
                  <a:pos x="668" y="331"/>
                </a:cxn>
                <a:cxn ang="0">
                  <a:pos x="665" y="318"/>
                </a:cxn>
                <a:cxn ang="0">
                  <a:pos x="681" y="301"/>
                </a:cxn>
                <a:cxn ang="0">
                  <a:pos x="681" y="291"/>
                </a:cxn>
                <a:cxn ang="0">
                  <a:pos x="693" y="271"/>
                </a:cxn>
                <a:cxn ang="0">
                  <a:pos x="690" y="257"/>
                </a:cxn>
                <a:cxn ang="0">
                  <a:pos x="711" y="240"/>
                </a:cxn>
                <a:cxn ang="0">
                  <a:pos x="705" y="224"/>
                </a:cxn>
                <a:cxn ang="0">
                  <a:pos x="709" y="215"/>
                </a:cxn>
                <a:cxn ang="0">
                  <a:pos x="729" y="196"/>
                </a:cxn>
                <a:cxn ang="0">
                  <a:pos x="735" y="177"/>
                </a:cxn>
                <a:cxn ang="0">
                  <a:pos x="734" y="158"/>
                </a:cxn>
                <a:cxn ang="0">
                  <a:pos x="737" y="151"/>
                </a:cxn>
                <a:cxn ang="0">
                  <a:pos x="753" y="111"/>
                </a:cxn>
                <a:cxn ang="0">
                  <a:pos x="761" y="100"/>
                </a:cxn>
                <a:cxn ang="0">
                  <a:pos x="777" y="83"/>
                </a:cxn>
                <a:cxn ang="0">
                  <a:pos x="779" y="61"/>
                </a:cxn>
                <a:cxn ang="0">
                  <a:pos x="786" y="36"/>
                </a:cxn>
                <a:cxn ang="0">
                  <a:pos x="796" y="18"/>
                </a:cxn>
                <a:cxn ang="0">
                  <a:pos x="819" y="27"/>
                </a:cxn>
                <a:cxn ang="0">
                  <a:pos x="744" y="193"/>
                </a:cxn>
                <a:cxn ang="0">
                  <a:pos x="607" y="579"/>
                </a:cxn>
                <a:cxn ang="0">
                  <a:pos x="558" y="712"/>
                </a:cxn>
              </a:cxnLst>
              <a:rect l="0" t="0" r="r" b="b"/>
              <a:pathLst>
                <a:path w="822" h="712">
                  <a:moveTo>
                    <a:pt x="555" y="712"/>
                  </a:moveTo>
                  <a:lnTo>
                    <a:pt x="530" y="707"/>
                  </a:lnTo>
                  <a:lnTo>
                    <a:pt x="504" y="702"/>
                  </a:lnTo>
                  <a:lnTo>
                    <a:pt x="478" y="697"/>
                  </a:lnTo>
                  <a:lnTo>
                    <a:pt x="453" y="693"/>
                  </a:lnTo>
                  <a:lnTo>
                    <a:pt x="428" y="690"/>
                  </a:lnTo>
                  <a:lnTo>
                    <a:pt x="403" y="686"/>
                  </a:lnTo>
                  <a:lnTo>
                    <a:pt x="378" y="684"/>
                  </a:lnTo>
                  <a:lnTo>
                    <a:pt x="353" y="681"/>
                  </a:lnTo>
                  <a:lnTo>
                    <a:pt x="328" y="679"/>
                  </a:lnTo>
                  <a:lnTo>
                    <a:pt x="303" y="677"/>
                  </a:lnTo>
                  <a:lnTo>
                    <a:pt x="278" y="676"/>
                  </a:lnTo>
                  <a:lnTo>
                    <a:pt x="253" y="675"/>
                  </a:lnTo>
                  <a:lnTo>
                    <a:pt x="228" y="674"/>
                  </a:lnTo>
                  <a:lnTo>
                    <a:pt x="201" y="673"/>
                  </a:lnTo>
                  <a:lnTo>
                    <a:pt x="176" y="673"/>
                  </a:lnTo>
                  <a:lnTo>
                    <a:pt x="151" y="673"/>
                  </a:lnTo>
                  <a:lnTo>
                    <a:pt x="132" y="674"/>
                  </a:lnTo>
                  <a:lnTo>
                    <a:pt x="113" y="674"/>
                  </a:lnTo>
                  <a:lnTo>
                    <a:pt x="94" y="675"/>
                  </a:lnTo>
                  <a:lnTo>
                    <a:pt x="76" y="675"/>
                  </a:lnTo>
                  <a:lnTo>
                    <a:pt x="57" y="676"/>
                  </a:lnTo>
                  <a:lnTo>
                    <a:pt x="38" y="677"/>
                  </a:lnTo>
                  <a:lnTo>
                    <a:pt x="19" y="677"/>
                  </a:lnTo>
                  <a:lnTo>
                    <a:pt x="0" y="678"/>
                  </a:lnTo>
                  <a:lnTo>
                    <a:pt x="1" y="676"/>
                  </a:lnTo>
                  <a:lnTo>
                    <a:pt x="1" y="673"/>
                  </a:lnTo>
                  <a:lnTo>
                    <a:pt x="1" y="670"/>
                  </a:lnTo>
                  <a:lnTo>
                    <a:pt x="2" y="668"/>
                  </a:lnTo>
                  <a:lnTo>
                    <a:pt x="19" y="666"/>
                  </a:lnTo>
                  <a:lnTo>
                    <a:pt x="36" y="664"/>
                  </a:lnTo>
                  <a:lnTo>
                    <a:pt x="54" y="663"/>
                  </a:lnTo>
                  <a:lnTo>
                    <a:pt x="71" y="662"/>
                  </a:lnTo>
                  <a:lnTo>
                    <a:pt x="88" y="660"/>
                  </a:lnTo>
                  <a:lnTo>
                    <a:pt x="106" y="658"/>
                  </a:lnTo>
                  <a:lnTo>
                    <a:pt x="123" y="656"/>
                  </a:lnTo>
                  <a:lnTo>
                    <a:pt x="141" y="653"/>
                  </a:lnTo>
                  <a:lnTo>
                    <a:pt x="122" y="652"/>
                  </a:lnTo>
                  <a:lnTo>
                    <a:pt x="105" y="652"/>
                  </a:lnTo>
                  <a:lnTo>
                    <a:pt x="87" y="651"/>
                  </a:lnTo>
                  <a:lnTo>
                    <a:pt x="71" y="651"/>
                  </a:lnTo>
                  <a:lnTo>
                    <a:pt x="54" y="652"/>
                  </a:lnTo>
                  <a:lnTo>
                    <a:pt x="38" y="653"/>
                  </a:lnTo>
                  <a:lnTo>
                    <a:pt x="21" y="654"/>
                  </a:lnTo>
                  <a:lnTo>
                    <a:pt x="4" y="656"/>
                  </a:lnTo>
                  <a:lnTo>
                    <a:pt x="4" y="653"/>
                  </a:lnTo>
                  <a:lnTo>
                    <a:pt x="5" y="650"/>
                  </a:lnTo>
                  <a:lnTo>
                    <a:pt x="5" y="647"/>
                  </a:lnTo>
                  <a:lnTo>
                    <a:pt x="6" y="645"/>
                  </a:lnTo>
                  <a:lnTo>
                    <a:pt x="19" y="642"/>
                  </a:lnTo>
                  <a:lnTo>
                    <a:pt x="32" y="640"/>
                  </a:lnTo>
                  <a:lnTo>
                    <a:pt x="45" y="638"/>
                  </a:lnTo>
                  <a:lnTo>
                    <a:pt x="58" y="636"/>
                  </a:lnTo>
                  <a:lnTo>
                    <a:pt x="71" y="634"/>
                  </a:lnTo>
                  <a:lnTo>
                    <a:pt x="84" y="633"/>
                  </a:lnTo>
                  <a:lnTo>
                    <a:pt x="98" y="632"/>
                  </a:lnTo>
                  <a:lnTo>
                    <a:pt x="112" y="631"/>
                  </a:lnTo>
                  <a:lnTo>
                    <a:pt x="139" y="632"/>
                  </a:lnTo>
                  <a:lnTo>
                    <a:pt x="160" y="632"/>
                  </a:lnTo>
                  <a:lnTo>
                    <a:pt x="176" y="633"/>
                  </a:lnTo>
                  <a:lnTo>
                    <a:pt x="188" y="634"/>
                  </a:lnTo>
                  <a:lnTo>
                    <a:pt x="196" y="634"/>
                  </a:lnTo>
                  <a:lnTo>
                    <a:pt x="201" y="634"/>
                  </a:lnTo>
                  <a:lnTo>
                    <a:pt x="205" y="634"/>
                  </a:lnTo>
                  <a:lnTo>
                    <a:pt x="208" y="634"/>
                  </a:lnTo>
                  <a:lnTo>
                    <a:pt x="190" y="631"/>
                  </a:lnTo>
                  <a:lnTo>
                    <a:pt x="172" y="628"/>
                  </a:lnTo>
                  <a:lnTo>
                    <a:pt x="156" y="626"/>
                  </a:lnTo>
                  <a:lnTo>
                    <a:pt x="140" y="624"/>
                  </a:lnTo>
                  <a:lnTo>
                    <a:pt x="124" y="622"/>
                  </a:lnTo>
                  <a:lnTo>
                    <a:pt x="108" y="621"/>
                  </a:lnTo>
                  <a:lnTo>
                    <a:pt x="91" y="620"/>
                  </a:lnTo>
                  <a:lnTo>
                    <a:pt x="74" y="620"/>
                  </a:lnTo>
                  <a:lnTo>
                    <a:pt x="58" y="623"/>
                  </a:lnTo>
                  <a:lnTo>
                    <a:pt x="46" y="625"/>
                  </a:lnTo>
                  <a:lnTo>
                    <a:pt x="37" y="627"/>
                  </a:lnTo>
                  <a:lnTo>
                    <a:pt x="31" y="628"/>
                  </a:lnTo>
                  <a:lnTo>
                    <a:pt x="26" y="629"/>
                  </a:lnTo>
                  <a:lnTo>
                    <a:pt x="24" y="629"/>
                  </a:lnTo>
                  <a:lnTo>
                    <a:pt x="22" y="629"/>
                  </a:lnTo>
                  <a:lnTo>
                    <a:pt x="20" y="629"/>
                  </a:lnTo>
                  <a:lnTo>
                    <a:pt x="26" y="622"/>
                  </a:lnTo>
                  <a:lnTo>
                    <a:pt x="33" y="616"/>
                  </a:lnTo>
                  <a:lnTo>
                    <a:pt x="42" y="612"/>
                  </a:lnTo>
                  <a:lnTo>
                    <a:pt x="51" y="609"/>
                  </a:lnTo>
                  <a:lnTo>
                    <a:pt x="61" y="607"/>
                  </a:lnTo>
                  <a:lnTo>
                    <a:pt x="73" y="606"/>
                  </a:lnTo>
                  <a:lnTo>
                    <a:pt x="84" y="605"/>
                  </a:lnTo>
                  <a:lnTo>
                    <a:pt x="96" y="605"/>
                  </a:lnTo>
                  <a:lnTo>
                    <a:pt x="108" y="605"/>
                  </a:lnTo>
                  <a:lnTo>
                    <a:pt x="120" y="606"/>
                  </a:lnTo>
                  <a:lnTo>
                    <a:pt x="132" y="606"/>
                  </a:lnTo>
                  <a:lnTo>
                    <a:pt x="144" y="607"/>
                  </a:lnTo>
                  <a:lnTo>
                    <a:pt x="155" y="607"/>
                  </a:lnTo>
                  <a:lnTo>
                    <a:pt x="165" y="607"/>
                  </a:lnTo>
                  <a:lnTo>
                    <a:pt x="174" y="606"/>
                  </a:lnTo>
                  <a:lnTo>
                    <a:pt x="182" y="604"/>
                  </a:lnTo>
                  <a:lnTo>
                    <a:pt x="168" y="601"/>
                  </a:lnTo>
                  <a:lnTo>
                    <a:pt x="155" y="599"/>
                  </a:lnTo>
                  <a:lnTo>
                    <a:pt x="143" y="597"/>
                  </a:lnTo>
                  <a:lnTo>
                    <a:pt x="131" y="595"/>
                  </a:lnTo>
                  <a:lnTo>
                    <a:pt x="119" y="594"/>
                  </a:lnTo>
                  <a:lnTo>
                    <a:pt x="107" y="593"/>
                  </a:lnTo>
                  <a:lnTo>
                    <a:pt x="95" y="593"/>
                  </a:lnTo>
                  <a:lnTo>
                    <a:pt x="83" y="593"/>
                  </a:lnTo>
                  <a:lnTo>
                    <a:pt x="83" y="592"/>
                  </a:lnTo>
                  <a:lnTo>
                    <a:pt x="83" y="590"/>
                  </a:lnTo>
                  <a:lnTo>
                    <a:pt x="83" y="589"/>
                  </a:lnTo>
                  <a:lnTo>
                    <a:pt x="84" y="588"/>
                  </a:lnTo>
                  <a:lnTo>
                    <a:pt x="97" y="582"/>
                  </a:lnTo>
                  <a:lnTo>
                    <a:pt x="112" y="579"/>
                  </a:lnTo>
                  <a:lnTo>
                    <a:pt x="128" y="578"/>
                  </a:lnTo>
                  <a:lnTo>
                    <a:pt x="145" y="578"/>
                  </a:lnTo>
                  <a:lnTo>
                    <a:pt x="162" y="581"/>
                  </a:lnTo>
                  <a:lnTo>
                    <a:pt x="179" y="587"/>
                  </a:lnTo>
                  <a:lnTo>
                    <a:pt x="193" y="594"/>
                  </a:lnTo>
                  <a:lnTo>
                    <a:pt x="205" y="604"/>
                  </a:lnTo>
                  <a:lnTo>
                    <a:pt x="204" y="605"/>
                  </a:lnTo>
                  <a:lnTo>
                    <a:pt x="204" y="606"/>
                  </a:lnTo>
                  <a:lnTo>
                    <a:pt x="203" y="607"/>
                  </a:lnTo>
                  <a:lnTo>
                    <a:pt x="202" y="608"/>
                  </a:lnTo>
                  <a:lnTo>
                    <a:pt x="206" y="611"/>
                  </a:lnTo>
                  <a:lnTo>
                    <a:pt x="211" y="613"/>
                  </a:lnTo>
                  <a:lnTo>
                    <a:pt x="217" y="614"/>
                  </a:lnTo>
                  <a:lnTo>
                    <a:pt x="223" y="616"/>
                  </a:lnTo>
                  <a:lnTo>
                    <a:pt x="228" y="617"/>
                  </a:lnTo>
                  <a:lnTo>
                    <a:pt x="234" y="619"/>
                  </a:lnTo>
                  <a:lnTo>
                    <a:pt x="240" y="621"/>
                  </a:lnTo>
                  <a:lnTo>
                    <a:pt x="246" y="625"/>
                  </a:lnTo>
                  <a:lnTo>
                    <a:pt x="245" y="627"/>
                  </a:lnTo>
                  <a:lnTo>
                    <a:pt x="244" y="628"/>
                  </a:lnTo>
                  <a:lnTo>
                    <a:pt x="242" y="628"/>
                  </a:lnTo>
                  <a:lnTo>
                    <a:pt x="238" y="629"/>
                  </a:lnTo>
                  <a:lnTo>
                    <a:pt x="245" y="631"/>
                  </a:lnTo>
                  <a:lnTo>
                    <a:pt x="251" y="633"/>
                  </a:lnTo>
                  <a:lnTo>
                    <a:pt x="257" y="635"/>
                  </a:lnTo>
                  <a:lnTo>
                    <a:pt x="262" y="636"/>
                  </a:lnTo>
                  <a:lnTo>
                    <a:pt x="268" y="638"/>
                  </a:lnTo>
                  <a:lnTo>
                    <a:pt x="273" y="640"/>
                  </a:lnTo>
                  <a:lnTo>
                    <a:pt x="278" y="642"/>
                  </a:lnTo>
                  <a:lnTo>
                    <a:pt x="284" y="644"/>
                  </a:lnTo>
                  <a:lnTo>
                    <a:pt x="282" y="644"/>
                  </a:lnTo>
                  <a:lnTo>
                    <a:pt x="278" y="645"/>
                  </a:lnTo>
                  <a:lnTo>
                    <a:pt x="273" y="645"/>
                  </a:lnTo>
                  <a:lnTo>
                    <a:pt x="267" y="645"/>
                  </a:lnTo>
                  <a:lnTo>
                    <a:pt x="261" y="645"/>
                  </a:lnTo>
                  <a:lnTo>
                    <a:pt x="255" y="646"/>
                  </a:lnTo>
                  <a:lnTo>
                    <a:pt x="250" y="646"/>
                  </a:lnTo>
                  <a:lnTo>
                    <a:pt x="246" y="647"/>
                  </a:lnTo>
                  <a:lnTo>
                    <a:pt x="251" y="650"/>
                  </a:lnTo>
                  <a:lnTo>
                    <a:pt x="260" y="653"/>
                  </a:lnTo>
                  <a:lnTo>
                    <a:pt x="272" y="655"/>
                  </a:lnTo>
                  <a:lnTo>
                    <a:pt x="284" y="656"/>
                  </a:lnTo>
                  <a:lnTo>
                    <a:pt x="298" y="656"/>
                  </a:lnTo>
                  <a:lnTo>
                    <a:pt x="311" y="657"/>
                  </a:lnTo>
                  <a:lnTo>
                    <a:pt x="322" y="657"/>
                  </a:lnTo>
                  <a:lnTo>
                    <a:pt x="331" y="657"/>
                  </a:lnTo>
                  <a:lnTo>
                    <a:pt x="346" y="659"/>
                  </a:lnTo>
                  <a:lnTo>
                    <a:pt x="360" y="661"/>
                  </a:lnTo>
                  <a:lnTo>
                    <a:pt x="375" y="662"/>
                  </a:lnTo>
                  <a:lnTo>
                    <a:pt x="390" y="662"/>
                  </a:lnTo>
                  <a:lnTo>
                    <a:pt x="404" y="663"/>
                  </a:lnTo>
                  <a:lnTo>
                    <a:pt x="419" y="665"/>
                  </a:lnTo>
                  <a:lnTo>
                    <a:pt x="433" y="668"/>
                  </a:lnTo>
                  <a:lnTo>
                    <a:pt x="448" y="672"/>
                  </a:lnTo>
                  <a:lnTo>
                    <a:pt x="471" y="674"/>
                  </a:lnTo>
                  <a:lnTo>
                    <a:pt x="489" y="676"/>
                  </a:lnTo>
                  <a:lnTo>
                    <a:pt x="503" y="677"/>
                  </a:lnTo>
                  <a:lnTo>
                    <a:pt x="512" y="678"/>
                  </a:lnTo>
                  <a:lnTo>
                    <a:pt x="518" y="678"/>
                  </a:lnTo>
                  <a:lnTo>
                    <a:pt x="522" y="678"/>
                  </a:lnTo>
                  <a:lnTo>
                    <a:pt x="525" y="678"/>
                  </a:lnTo>
                  <a:lnTo>
                    <a:pt x="528" y="678"/>
                  </a:lnTo>
                  <a:lnTo>
                    <a:pt x="524" y="677"/>
                  </a:lnTo>
                  <a:lnTo>
                    <a:pt x="516" y="675"/>
                  </a:lnTo>
                  <a:lnTo>
                    <a:pt x="505" y="673"/>
                  </a:lnTo>
                  <a:lnTo>
                    <a:pt x="492" y="670"/>
                  </a:lnTo>
                  <a:lnTo>
                    <a:pt x="481" y="667"/>
                  </a:lnTo>
                  <a:lnTo>
                    <a:pt x="471" y="665"/>
                  </a:lnTo>
                  <a:lnTo>
                    <a:pt x="463" y="663"/>
                  </a:lnTo>
                  <a:lnTo>
                    <a:pt x="460" y="662"/>
                  </a:lnTo>
                  <a:lnTo>
                    <a:pt x="469" y="660"/>
                  </a:lnTo>
                  <a:lnTo>
                    <a:pt x="479" y="659"/>
                  </a:lnTo>
                  <a:lnTo>
                    <a:pt x="488" y="659"/>
                  </a:lnTo>
                  <a:lnTo>
                    <a:pt x="497" y="659"/>
                  </a:lnTo>
                  <a:lnTo>
                    <a:pt x="508" y="660"/>
                  </a:lnTo>
                  <a:lnTo>
                    <a:pt x="519" y="662"/>
                  </a:lnTo>
                  <a:lnTo>
                    <a:pt x="529" y="663"/>
                  </a:lnTo>
                  <a:lnTo>
                    <a:pt x="541" y="664"/>
                  </a:lnTo>
                  <a:lnTo>
                    <a:pt x="542" y="663"/>
                  </a:lnTo>
                  <a:lnTo>
                    <a:pt x="543" y="662"/>
                  </a:lnTo>
                  <a:lnTo>
                    <a:pt x="544" y="661"/>
                  </a:lnTo>
                  <a:lnTo>
                    <a:pt x="545" y="661"/>
                  </a:lnTo>
                  <a:lnTo>
                    <a:pt x="542" y="659"/>
                  </a:lnTo>
                  <a:lnTo>
                    <a:pt x="539" y="657"/>
                  </a:lnTo>
                  <a:lnTo>
                    <a:pt x="534" y="656"/>
                  </a:lnTo>
                  <a:lnTo>
                    <a:pt x="530" y="655"/>
                  </a:lnTo>
                  <a:lnTo>
                    <a:pt x="526" y="654"/>
                  </a:lnTo>
                  <a:lnTo>
                    <a:pt x="521" y="654"/>
                  </a:lnTo>
                  <a:lnTo>
                    <a:pt x="518" y="654"/>
                  </a:lnTo>
                  <a:lnTo>
                    <a:pt x="515" y="654"/>
                  </a:lnTo>
                  <a:lnTo>
                    <a:pt x="515" y="653"/>
                  </a:lnTo>
                  <a:lnTo>
                    <a:pt x="515" y="651"/>
                  </a:lnTo>
                  <a:lnTo>
                    <a:pt x="515" y="650"/>
                  </a:lnTo>
                  <a:lnTo>
                    <a:pt x="516" y="649"/>
                  </a:lnTo>
                  <a:lnTo>
                    <a:pt x="520" y="648"/>
                  </a:lnTo>
                  <a:lnTo>
                    <a:pt x="526" y="648"/>
                  </a:lnTo>
                  <a:lnTo>
                    <a:pt x="533" y="647"/>
                  </a:lnTo>
                  <a:lnTo>
                    <a:pt x="540" y="646"/>
                  </a:lnTo>
                  <a:lnTo>
                    <a:pt x="547" y="644"/>
                  </a:lnTo>
                  <a:lnTo>
                    <a:pt x="553" y="642"/>
                  </a:lnTo>
                  <a:lnTo>
                    <a:pt x="558" y="640"/>
                  </a:lnTo>
                  <a:lnTo>
                    <a:pt x="560" y="636"/>
                  </a:lnTo>
                  <a:lnTo>
                    <a:pt x="559" y="636"/>
                  </a:lnTo>
                  <a:lnTo>
                    <a:pt x="557" y="636"/>
                  </a:lnTo>
                  <a:lnTo>
                    <a:pt x="556" y="636"/>
                  </a:lnTo>
                  <a:lnTo>
                    <a:pt x="554" y="636"/>
                  </a:lnTo>
                  <a:lnTo>
                    <a:pt x="555" y="635"/>
                  </a:lnTo>
                  <a:lnTo>
                    <a:pt x="555" y="634"/>
                  </a:lnTo>
                  <a:lnTo>
                    <a:pt x="555" y="633"/>
                  </a:lnTo>
                  <a:lnTo>
                    <a:pt x="555" y="632"/>
                  </a:lnTo>
                  <a:lnTo>
                    <a:pt x="560" y="631"/>
                  </a:lnTo>
                  <a:lnTo>
                    <a:pt x="565" y="630"/>
                  </a:lnTo>
                  <a:lnTo>
                    <a:pt x="570" y="630"/>
                  </a:lnTo>
                  <a:lnTo>
                    <a:pt x="575" y="629"/>
                  </a:lnTo>
                  <a:lnTo>
                    <a:pt x="574" y="623"/>
                  </a:lnTo>
                  <a:lnTo>
                    <a:pt x="570" y="621"/>
                  </a:lnTo>
                  <a:lnTo>
                    <a:pt x="565" y="621"/>
                  </a:lnTo>
                  <a:lnTo>
                    <a:pt x="560" y="621"/>
                  </a:lnTo>
                  <a:lnTo>
                    <a:pt x="560" y="619"/>
                  </a:lnTo>
                  <a:lnTo>
                    <a:pt x="561" y="616"/>
                  </a:lnTo>
                  <a:lnTo>
                    <a:pt x="561" y="613"/>
                  </a:lnTo>
                  <a:lnTo>
                    <a:pt x="562" y="611"/>
                  </a:lnTo>
                  <a:lnTo>
                    <a:pt x="572" y="609"/>
                  </a:lnTo>
                  <a:lnTo>
                    <a:pt x="577" y="607"/>
                  </a:lnTo>
                  <a:lnTo>
                    <a:pt x="579" y="606"/>
                  </a:lnTo>
                  <a:lnTo>
                    <a:pt x="580" y="605"/>
                  </a:lnTo>
                  <a:lnTo>
                    <a:pt x="578" y="603"/>
                  </a:lnTo>
                  <a:lnTo>
                    <a:pt x="576" y="601"/>
                  </a:lnTo>
                  <a:lnTo>
                    <a:pt x="573" y="600"/>
                  </a:lnTo>
                  <a:lnTo>
                    <a:pt x="568" y="599"/>
                  </a:lnTo>
                  <a:lnTo>
                    <a:pt x="568" y="589"/>
                  </a:lnTo>
                  <a:lnTo>
                    <a:pt x="570" y="583"/>
                  </a:lnTo>
                  <a:lnTo>
                    <a:pt x="574" y="581"/>
                  </a:lnTo>
                  <a:lnTo>
                    <a:pt x="582" y="579"/>
                  </a:lnTo>
                  <a:lnTo>
                    <a:pt x="582" y="577"/>
                  </a:lnTo>
                  <a:lnTo>
                    <a:pt x="582" y="576"/>
                  </a:lnTo>
                  <a:lnTo>
                    <a:pt x="582" y="574"/>
                  </a:lnTo>
                  <a:lnTo>
                    <a:pt x="582" y="573"/>
                  </a:lnTo>
                  <a:lnTo>
                    <a:pt x="581" y="572"/>
                  </a:lnTo>
                  <a:lnTo>
                    <a:pt x="579" y="572"/>
                  </a:lnTo>
                  <a:lnTo>
                    <a:pt x="578" y="572"/>
                  </a:lnTo>
                  <a:lnTo>
                    <a:pt x="576" y="571"/>
                  </a:lnTo>
                  <a:lnTo>
                    <a:pt x="576" y="566"/>
                  </a:lnTo>
                  <a:lnTo>
                    <a:pt x="577" y="562"/>
                  </a:lnTo>
                  <a:lnTo>
                    <a:pt x="579" y="558"/>
                  </a:lnTo>
                  <a:lnTo>
                    <a:pt x="580" y="555"/>
                  </a:lnTo>
                  <a:lnTo>
                    <a:pt x="584" y="555"/>
                  </a:lnTo>
                  <a:lnTo>
                    <a:pt x="589" y="554"/>
                  </a:lnTo>
                  <a:lnTo>
                    <a:pt x="593" y="554"/>
                  </a:lnTo>
                  <a:lnTo>
                    <a:pt x="597" y="554"/>
                  </a:lnTo>
                  <a:lnTo>
                    <a:pt x="596" y="553"/>
                  </a:lnTo>
                  <a:lnTo>
                    <a:pt x="596" y="552"/>
                  </a:lnTo>
                  <a:lnTo>
                    <a:pt x="596" y="551"/>
                  </a:lnTo>
                  <a:lnTo>
                    <a:pt x="596" y="550"/>
                  </a:lnTo>
                  <a:lnTo>
                    <a:pt x="592" y="549"/>
                  </a:lnTo>
                  <a:lnTo>
                    <a:pt x="589" y="547"/>
                  </a:lnTo>
                  <a:lnTo>
                    <a:pt x="586" y="546"/>
                  </a:lnTo>
                  <a:lnTo>
                    <a:pt x="584" y="545"/>
                  </a:lnTo>
                  <a:lnTo>
                    <a:pt x="585" y="540"/>
                  </a:lnTo>
                  <a:lnTo>
                    <a:pt x="585" y="537"/>
                  </a:lnTo>
                  <a:lnTo>
                    <a:pt x="586" y="534"/>
                  </a:lnTo>
                  <a:lnTo>
                    <a:pt x="588" y="532"/>
                  </a:lnTo>
                  <a:lnTo>
                    <a:pt x="592" y="532"/>
                  </a:lnTo>
                  <a:lnTo>
                    <a:pt x="596" y="532"/>
                  </a:lnTo>
                  <a:lnTo>
                    <a:pt x="600" y="532"/>
                  </a:lnTo>
                  <a:lnTo>
                    <a:pt x="604" y="531"/>
                  </a:lnTo>
                  <a:lnTo>
                    <a:pt x="605" y="530"/>
                  </a:lnTo>
                  <a:lnTo>
                    <a:pt x="605" y="529"/>
                  </a:lnTo>
                  <a:lnTo>
                    <a:pt x="606" y="528"/>
                  </a:lnTo>
                  <a:lnTo>
                    <a:pt x="607" y="528"/>
                  </a:lnTo>
                  <a:lnTo>
                    <a:pt x="606" y="526"/>
                  </a:lnTo>
                  <a:lnTo>
                    <a:pt x="604" y="525"/>
                  </a:lnTo>
                  <a:lnTo>
                    <a:pt x="600" y="524"/>
                  </a:lnTo>
                  <a:lnTo>
                    <a:pt x="594" y="522"/>
                  </a:lnTo>
                  <a:lnTo>
                    <a:pt x="593" y="518"/>
                  </a:lnTo>
                  <a:lnTo>
                    <a:pt x="594" y="515"/>
                  </a:lnTo>
                  <a:lnTo>
                    <a:pt x="594" y="512"/>
                  </a:lnTo>
                  <a:lnTo>
                    <a:pt x="596" y="506"/>
                  </a:lnTo>
                  <a:lnTo>
                    <a:pt x="606" y="502"/>
                  </a:lnTo>
                  <a:lnTo>
                    <a:pt x="612" y="500"/>
                  </a:lnTo>
                  <a:lnTo>
                    <a:pt x="615" y="499"/>
                  </a:lnTo>
                  <a:lnTo>
                    <a:pt x="616" y="498"/>
                  </a:lnTo>
                  <a:lnTo>
                    <a:pt x="612" y="497"/>
                  </a:lnTo>
                  <a:lnTo>
                    <a:pt x="609" y="496"/>
                  </a:lnTo>
                  <a:lnTo>
                    <a:pt x="606" y="495"/>
                  </a:lnTo>
                  <a:lnTo>
                    <a:pt x="602" y="494"/>
                  </a:lnTo>
                  <a:lnTo>
                    <a:pt x="607" y="484"/>
                  </a:lnTo>
                  <a:lnTo>
                    <a:pt x="614" y="480"/>
                  </a:lnTo>
                  <a:lnTo>
                    <a:pt x="619" y="478"/>
                  </a:lnTo>
                  <a:lnTo>
                    <a:pt x="620" y="471"/>
                  </a:lnTo>
                  <a:lnTo>
                    <a:pt x="618" y="471"/>
                  </a:lnTo>
                  <a:lnTo>
                    <a:pt x="616" y="471"/>
                  </a:lnTo>
                  <a:lnTo>
                    <a:pt x="613" y="471"/>
                  </a:lnTo>
                  <a:lnTo>
                    <a:pt x="611" y="471"/>
                  </a:lnTo>
                  <a:lnTo>
                    <a:pt x="612" y="468"/>
                  </a:lnTo>
                  <a:lnTo>
                    <a:pt x="612" y="465"/>
                  </a:lnTo>
                  <a:lnTo>
                    <a:pt x="612" y="463"/>
                  </a:lnTo>
                  <a:lnTo>
                    <a:pt x="612" y="460"/>
                  </a:lnTo>
                  <a:lnTo>
                    <a:pt x="616" y="460"/>
                  </a:lnTo>
                  <a:lnTo>
                    <a:pt x="620" y="458"/>
                  </a:lnTo>
                  <a:lnTo>
                    <a:pt x="624" y="457"/>
                  </a:lnTo>
                  <a:lnTo>
                    <a:pt x="627" y="454"/>
                  </a:lnTo>
                  <a:lnTo>
                    <a:pt x="626" y="453"/>
                  </a:lnTo>
                  <a:lnTo>
                    <a:pt x="625" y="452"/>
                  </a:lnTo>
                  <a:lnTo>
                    <a:pt x="623" y="451"/>
                  </a:lnTo>
                  <a:lnTo>
                    <a:pt x="620" y="450"/>
                  </a:lnTo>
                  <a:lnTo>
                    <a:pt x="620" y="447"/>
                  </a:lnTo>
                  <a:lnTo>
                    <a:pt x="620" y="444"/>
                  </a:lnTo>
                  <a:lnTo>
                    <a:pt x="620" y="441"/>
                  </a:lnTo>
                  <a:lnTo>
                    <a:pt x="620" y="438"/>
                  </a:lnTo>
                  <a:lnTo>
                    <a:pt x="624" y="437"/>
                  </a:lnTo>
                  <a:lnTo>
                    <a:pt x="628" y="437"/>
                  </a:lnTo>
                  <a:lnTo>
                    <a:pt x="631" y="436"/>
                  </a:lnTo>
                  <a:lnTo>
                    <a:pt x="635" y="436"/>
                  </a:lnTo>
                  <a:lnTo>
                    <a:pt x="635" y="434"/>
                  </a:lnTo>
                  <a:lnTo>
                    <a:pt x="635" y="433"/>
                  </a:lnTo>
                  <a:lnTo>
                    <a:pt x="634" y="431"/>
                  </a:lnTo>
                  <a:lnTo>
                    <a:pt x="634" y="430"/>
                  </a:lnTo>
                  <a:lnTo>
                    <a:pt x="632" y="430"/>
                  </a:lnTo>
                  <a:lnTo>
                    <a:pt x="630" y="429"/>
                  </a:lnTo>
                  <a:lnTo>
                    <a:pt x="628" y="429"/>
                  </a:lnTo>
                  <a:lnTo>
                    <a:pt x="626" y="428"/>
                  </a:lnTo>
                  <a:lnTo>
                    <a:pt x="626" y="426"/>
                  </a:lnTo>
                  <a:lnTo>
                    <a:pt x="626" y="423"/>
                  </a:lnTo>
                  <a:lnTo>
                    <a:pt x="626" y="421"/>
                  </a:lnTo>
                  <a:lnTo>
                    <a:pt x="626" y="419"/>
                  </a:lnTo>
                  <a:lnTo>
                    <a:pt x="629" y="418"/>
                  </a:lnTo>
                  <a:lnTo>
                    <a:pt x="632" y="417"/>
                  </a:lnTo>
                  <a:lnTo>
                    <a:pt x="635" y="417"/>
                  </a:lnTo>
                  <a:lnTo>
                    <a:pt x="639" y="416"/>
                  </a:lnTo>
                  <a:lnTo>
                    <a:pt x="639" y="415"/>
                  </a:lnTo>
                  <a:lnTo>
                    <a:pt x="639" y="413"/>
                  </a:lnTo>
                  <a:lnTo>
                    <a:pt x="639" y="412"/>
                  </a:lnTo>
                  <a:lnTo>
                    <a:pt x="639" y="411"/>
                  </a:lnTo>
                  <a:lnTo>
                    <a:pt x="637" y="410"/>
                  </a:lnTo>
                  <a:lnTo>
                    <a:pt x="635" y="410"/>
                  </a:lnTo>
                  <a:lnTo>
                    <a:pt x="634" y="410"/>
                  </a:lnTo>
                  <a:lnTo>
                    <a:pt x="632" y="409"/>
                  </a:lnTo>
                  <a:lnTo>
                    <a:pt x="632" y="407"/>
                  </a:lnTo>
                  <a:lnTo>
                    <a:pt x="633" y="404"/>
                  </a:lnTo>
                  <a:lnTo>
                    <a:pt x="633" y="401"/>
                  </a:lnTo>
                  <a:lnTo>
                    <a:pt x="633" y="399"/>
                  </a:lnTo>
                  <a:lnTo>
                    <a:pt x="637" y="398"/>
                  </a:lnTo>
                  <a:lnTo>
                    <a:pt x="641" y="397"/>
                  </a:lnTo>
                  <a:lnTo>
                    <a:pt x="644" y="397"/>
                  </a:lnTo>
                  <a:lnTo>
                    <a:pt x="648" y="396"/>
                  </a:lnTo>
                  <a:lnTo>
                    <a:pt x="647" y="391"/>
                  </a:lnTo>
                  <a:lnTo>
                    <a:pt x="645" y="388"/>
                  </a:lnTo>
                  <a:lnTo>
                    <a:pt x="642" y="388"/>
                  </a:lnTo>
                  <a:lnTo>
                    <a:pt x="640" y="387"/>
                  </a:lnTo>
                  <a:lnTo>
                    <a:pt x="641" y="381"/>
                  </a:lnTo>
                  <a:lnTo>
                    <a:pt x="641" y="377"/>
                  </a:lnTo>
                  <a:lnTo>
                    <a:pt x="642" y="374"/>
                  </a:lnTo>
                  <a:lnTo>
                    <a:pt x="643" y="372"/>
                  </a:lnTo>
                  <a:lnTo>
                    <a:pt x="646" y="371"/>
                  </a:lnTo>
                  <a:lnTo>
                    <a:pt x="649" y="371"/>
                  </a:lnTo>
                  <a:lnTo>
                    <a:pt x="652" y="370"/>
                  </a:lnTo>
                  <a:lnTo>
                    <a:pt x="655" y="370"/>
                  </a:lnTo>
                  <a:lnTo>
                    <a:pt x="655" y="369"/>
                  </a:lnTo>
                  <a:lnTo>
                    <a:pt x="655" y="367"/>
                  </a:lnTo>
                  <a:lnTo>
                    <a:pt x="655" y="366"/>
                  </a:lnTo>
                  <a:lnTo>
                    <a:pt x="655" y="365"/>
                  </a:lnTo>
                  <a:lnTo>
                    <a:pt x="654" y="364"/>
                  </a:lnTo>
                  <a:lnTo>
                    <a:pt x="652" y="364"/>
                  </a:lnTo>
                  <a:lnTo>
                    <a:pt x="651" y="363"/>
                  </a:lnTo>
                  <a:lnTo>
                    <a:pt x="649" y="363"/>
                  </a:lnTo>
                  <a:lnTo>
                    <a:pt x="649" y="361"/>
                  </a:lnTo>
                  <a:lnTo>
                    <a:pt x="649" y="358"/>
                  </a:lnTo>
                  <a:lnTo>
                    <a:pt x="649" y="356"/>
                  </a:lnTo>
                  <a:lnTo>
                    <a:pt x="649" y="354"/>
                  </a:lnTo>
                  <a:lnTo>
                    <a:pt x="654" y="353"/>
                  </a:lnTo>
                  <a:lnTo>
                    <a:pt x="659" y="352"/>
                  </a:lnTo>
                  <a:lnTo>
                    <a:pt x="663" y="351"/>
                  </a:lnTo>
                  <a:lnTo>
                    <a:pt x="668" y="350"/>
                  </a:lnTo>
                  <a:lnTo>
                    <a:pt x="669" y="349"/>
                  </a:lnTo>
                  <a:lnTo>
                    <a:pt x="669" y="347"/>
                  </a:lnTo>
                  <a:lnTo>
                    <a:pt x="669" y="346"/>
                  </a:lnTo>
                  <a:lnTo>
                    <a:pt x="670" y="345"/>
                  </a:lnTo>
                  <a:lnTo>
                    <a:pt x="666" y="344"/>
                  </a:lnTo>
                  <a:lnTo>
                    <a:pt x="663" y="344"/>
                  </a:lnTo>
                  <a:lnTo>
                    <a:pt x="660" y="344"/>
                  </a:lnTo>
                  <a:lnTo>
                    <a:pt x="656" y="343"/>
                  </a:lnTo>
                  <a:lnTo>
                    <a:pt x="655" y="340"/>
                  </a:lnTo>
                  <a:lnTo>
                    <a:pt x="656" y="338"/>
                  </a:lnTo>
                  <a:lnTo>
                    <a:pt x="656" y="336"/>
                  </a:lnTo>
                  <a:lnTo>
                    <a:pt x="658" y="332"/>
                  </a:lnTo>
                  <a:lnTo>
                    <a:pt x="662" y="331"/>
                  </a:lnTo>
                  <a:lnTo>
                    <a:pt x="665" y="331"/>
                  </a:lnTo>
                  <a:lnTo>
                    <a:pt x="668" y="331"/>
                  </a:lnTo>
                  <a:lnTo>
                    <a:pt x="672" y="330"/>
                  </a:lnTo>
                  <a:lnTo>
                    <a:pt x="671" y="329"/>
                  </a:lnTo>
                  <a:lnTo>
                    <a:pt x="671" y="327"/>
                  </a:lnTo>
                  <a:lnTo>
                    <a:pt x="671" y="326"/>
                  </a:lnTo>
                  <a:lnTo>
                    <a:pt x="671" y="325"/>
                  </a:lnTo>
                  <a:lnTo>
                    <a:pt x="670" y="324"/>
                  </a:lnTo>
                  <a:lnTo>
                    <a:pt x="668" y="324"/>
                  </a:lnTo>
                  <a:lnTo>
                    <a:pt x="667" y="323"/>
                  </a:lnTo>
                  <a:lnTo>
                    <a:pt x="665" y="323"/>
                  </a:lnTo>
                  <a:lnTo>
                    <a:pt x="665" y="318"/>
                  </a:lnTo>
                  <a:lnTo>
                    <a:pt x="665" y="314"/>
                  </a:lnTo>
                  <a:lnTo>
                    <a:pt x="666" y="311"/>
                  </a:lnTo>
                  <a:lnTo>
                    <a:pt x="667" y="308"/>
                  </a:lnTo>
                  <a:lnTo>
                    <a:pt x="670" y="307"/>
                  </a:lnTo>
                  <a:lnTo>
                    <a:pt x="674" y="307"/>
                  </a:lnTo>
                  <a:lnTo>
                    <a:pt x="677" y="306"/>
                  </a:lnTo>
                  <a:lnTo>
                    <a:pt x="680" y="306"/>
                  </a:lnTo>
                  <a:lnTo>
                    <a:pt x="681" y="304"/>
                  </a:lnTo>
                  <a:lnTo>
                    <a:pt x="681" y="303"/>
                  </a:lnTo>
                  <a:lnTo>
                    <a:pt x="681" y="301"/>
                  </a:lnTo>
                  <a:lnTo>
                    <a:pt x="681" y="299"/>
                  </a:lnTo>
                  <a:lnTo>
                    <a:pt x="680" y="298"/>
                  </a:lnTo>
                  <a:lnTo>
                    <a:pt x="678" y="297"/>
                  </a:lnTo>
                  <a:lnTo>
                    <a:pt x="677" y="297"/>
                  </a:lnTo>
                  <a:lnTo>
                    <a:pt x="675" y="296"/>
                  </a:lnTo>
                  <a:lnTo>
                    <a:pt x="675" y="295"/>
                  </a:lnTo>
                  <a:lnTo>
                    <a:pt x="675" y="294"/>
                  </a:lnTo>
                  <a:lnTo>
                    <a:pt x="675" y="292"/>
                  </a:lnTo>
                  <a:lnTo>
                    <a:pt x="676" y="291"/>
                  </a:lnTo>
                  <a:lnTo>
                    <a:pt x="681" y="291"/>
                  </a:lnTo>
                  <a:lnTo>
                    <a:pt x="686" y="291"/>
                  </a:lnTo>
                  <a:lnTo>
                    <a:pt x="690" y="290"/>
                  </a:lnTo>
                  <a:lnTo>
                    <a:pt x="696" y="286"/>
                  </a:lnTo>
                  <a:lnTo>
                    <a:pt x="693" y="285"/>
                  </a:lnTo>
                  <a:lnTo>
                    <a:pt x="690" y="284"/>
                  </a:lnTo>
                  <a:lnTo>
                    <a:pt x="686" y="284"/>
                  </a:lnTo>
                  <a:lnTo>
                    <a:pt x="680" y="283"/>
                  </a:lnTo>
                  <a:lnTo>
                    <a:pt x="682" y="272"/>
                  </a:lnTo>
                  <a:lnTo>
                    <a:pt x="686" y="270"/>
                  </a:lnTo>
                  <a:lnTo>
                    <a:pt x="693" y="271"/>
                  </a:lnTo>
                  <a:lnTo>
                    <a:pt x="703" y="267"/>
                  </a:lnTo>
                  <a:lnTo>
                    <a:pt x="703" y="266"/>
                  </a:lnTo>
                  <a:lnTo>
                    <a:pt x="703" y="265"/>
                  </a:lnTo>
                  <a:lnTo>
                    <a:pt x="702" y="265"/>
                  </a:lnTo>
                  <a:lnTo>
                    <a:pt x="702" y="264"/>
                  </a:lnTo>
                  <a:lnTo>
                    <a:pt x="699" y="263"/>
                  </a:lnTo>
                  <a:lnTo>
                    <a:pt x="696" y="262"/>
                  </a:lnTo>
                  <a:lnTo>
                    <a:pt x="692" y="262"/>
                  </a:lnTo>
                  <a:lnTo>
                    <a:pt x="689" y="261"/>
                  </a:lnTo>
                  <a:lnTo>
                    <a:pt x="690" y="257"/>
                  </a:lnTo>
                  <a:lnTo>
                    <a:pt x="692" y="254"/>
                  </a:lnTo>
                  <a:lnTo>
                    <a:pt x="693" y="251"/>
                  </a:lnTo>
                  <a:lnTo>
                    <a:pt x="694" y="247"/>
                  </a:lnTo>
                  <a:lnTo>
                    <a:pt x="698" y="246"/>
                  </a:lnTo>
                  <a:lnTo>
                    <a:pt x="702" y="245"/>
                  </a:lnTo>
                  <a:lnTo>
                    <a:pt x="707" y="245"/>
                  </a:lnTo>
                  <a:lnTo>
                    <a:pt x="711" y="244"/>
                  </a:lnTo>
                  <a:lnTo>
                    <a:pt x="711" y="243"/>
                  </a:lnTo>
                  <a:lnTo>
                    <a:pt x="711" y="242"/>
                  </a:lnTo>
                  <a:lnTo>
                    <a:pt x="711" y="240"/>
                  </a:lnTo>
                  <a:lnTo>
                    <a:pt x="711" y="239"/>
                  </a:lnTo>
                  <a:lnTo>
                    <a:pt x="708" y="238"/>
                  </a:lnTo>
                  <a:lnTo>
                    <a:pt x="706" y="237"/>
                  </a:lnTo>
                  <a:lnTo>
                    <a:pt x="704" y="237"/>
                  </a:lnTo>
                  <a:lnTo>
                    <a:pt x="700" y="237"/>
                  </a:lnTo>
                  <a:lnTo>
                    <a:pt x="701" y="234"/>
                  </a:lnTo>
                  <a:lnTo>
                    <a:pt x="701" y="231"/>
                  </a:lnTo>
                  <a:lnTo>
                    <a:pt x="702" y="228"/>
                  </a:lnTo>
                  <a:lnTo>
                    <a:pt x="702" y="225"/>
                  </a:lnTo>
                  <a:lnTo>
                    <a:pt x="705" y="224"/>
                  </a:lnTo>
                  <a:lnTo>
                    <a:pt x="708" y="224"/>
                  </a:lnTo>
                  <a:lnTo>
                    <a:pt x="710" y="223"/>
                  </a:lnTo>
                  <a:lnTo>
                    <a:pt x="713" y="223"/>
                  </a:lnTo>
                  <a:lnTo>
                    <a:pt x="713" y="221"/>
                  </a:lnTo>
                  <a:lnTo>
                    <a:pt x="713" y="219"/>
                  </a:lnTo>
                  <a:lnTo>
                    <a:pt x="713" y="218"/>
                  </a:lnTo>
                  <a:lnTo>
                    <a:pt x="713" y="216"/>
                  </a:lnTo>
                  <a:lnTo>
                    <a:pt x="712" y="216"/>
                  </a:lnTo>
                  <a:lnTo>
                    <a:pt x="710" y="215"/>
                  </a:lnTo>
                  <a:lnTo>
                    <a:pt x="709" y="215"/>
                  </a:lnTo>
                  <a:lnTo>
                    <a:pt x="708" y="215"/>
                  </a:lnTo>
                  <a:lnTo>
                    <a:pt x="709" y="212"/>
                  </a:lnTo>
                  <a:lnTo>
                    <a:pt x="709" y="209"/>
                  </a:lnTo>
                  <a:lnTo>
                    <a:pt x="710" y="207"/>
                  </a:lnTo>
                  <a:lnTo>
                    <a:pt x="711" y="204"/>
                  </a:lnTo>
                  <a:lnTo>
                    <a:pt x="717" y="203"/>
                  </a:lnTo>
                  <a:lnTo>
                    <a:pt x="723" y="203"/>
                  </a:lnTo>
                  <a:lnTo>
                    <a:pt x="729" y="201"/>
                  </a:lnTo>
                  <a:lnTo>
                    <a:pt x="735" y="198"/>
                  </a:lnTo>
                  <a:lnTo>
                    <a:pt x="729" y="196"/>
                  </a:lnTo>
                  <a:lnTo>
                    <a:pt x="724" y="195"/>
                  </a:lnTo>
                  <a:lnTo>
                    <a:pt x="719" y="195"/>
                  </a:lnTo>
                  <a:lnTo>
                    <a:pt x="715" y="195"/>
                  </a:lnTo>
                  <a:lnTo>
                    <a:pt x="718" y="187"/>
                  </a:lnTo>
                  <a:lnTo>
                    <a:pt x="720" y="183"/>
                  </a:lnTo>
                  <a:lnTo>
                    <a:pt x="725" y="182"/>
                  </a:lnTo>
                  <a:lnTo>
                    <a:pt x="734" y="182"/>
                  </a:lnTo>
                  <a:lnTo>
                    <a:pt x="734" y="180"/>
                  </a:lnTo>
                  <a:lnTo>
                    <a:pt x="735" y="179"/>
                  </a:lnTo>
                  <a:lnTo>
                    <a:pt x="735" y="177"/>
                  </a:lnTo>
                  <a:lnTo>
                    <a:pt x="735" y="176"/>
                  </a:lnTo>
                  <a:lnTo>
                    <a:pt x="732" y="177"/>
                  </a:lnTo>
                  <a:lnTo>
                    <a:pt x="729" y="177"/>
                  </a:lnTo>
                  <a:lnTo>
                    <a:pt x="726" y="177"/>
                  </a:lnTo>
                  <a:lnTo>
                    <a:pt x="722" y="177"/>
                  </a:lnTo>
                  <a:lnTo>
                    <a:pt x="724" y="172"/>
                  </a:lnTo>
                  <a:lnTo>
                    <a:pt x="726" y="168"/>
                  </a:lnTo>
                  <a:lnTo>
                    <a:pt x="728" y="162"/>
                  </a:lnTo>
                  <a:lnTo>
                    <a:pt x="730" y="158"/>
                  </a:lnTo>
                  <a:lnTo>
                    <a:pt x="734" y="158"/>
                  </a:lnTo>
                  <a:lnTo>
                    <a:pt x="738" y="158"/>
                  </a:lnTo>
                  <a:lnTo>
                    <a:pt x="743" y="158"/>
                  </a:lnTo>
                  <a:lnTo>
                    <a:pt x="747" y="158"/>
                  </a:lnTo>
                  <a:lnTo>
                    <a:pt x="748" y="157"/>
                  </a:lnTo>
                  <a:lnTo>
                    <a:pt x="749" y="156"/>
                  </a:lnTo>
                  <a:lnTo>
                    <a:pt x="749" y="155"/>
                  </a:lnTo>
                  <a:lnTo>
                    <a:pt x="750" y="155"/>
                  </a:lnTo>
                  <a:lnTo>
                    <a:pt x="746" y="152"/>
                  </a:lnTo>
                  <a:lnTo>
                    <a:pt x="741" y="151"/>
                  </a:lnTo>
                  <a:lnTo>
                    <a:pt x="737" y="151"/>
                  </a:lnTo>
                  <a:lnTo>
                    <a:pt x="734" y="151"/>
                  </a:lnTo>
                  <a:lnTo>
                    <a:pt x="737" y="140"/>
                  </a:lnTo>
                  <a:lnTo>
                    <a:pt x="740" y="135"/>
                  </a:lnTo>
                  <a:lnTo>
                    <a:pt x="745" y="133"/>
                  </a:lnTo>
                  <a:lnTo>
                    <a:pt x="753" y="128"/>
                  </a:lnTo>
                  <a:lnTo>
                    <a:pt x="748" y="123"/>
                  </a:lnTo>
                  <a:lnTo>
                    <a:pt x="746" y="119"/>
                  </a:lnTo>
                  <a:lnTo>
                    <a:pt x="746" y="116"/>
                  </a:lnTo>
                  <a:lnTo>
                    <a:pt x="749" y="114"/>
                  </a:lnTo>
                  <a:lnTo>
                    <a:pt x="753" y="111"/>
                  </a:lnTo>
                  <a:lnTo>
                    <a:pt x="757" y="110"/>
                  </a:lnTo>
                  <a:lnTo>
                    <a:pt x="761" y="108"/>
                  </a:lnTo>
                  <a:lnTo>
                    <a:pt x="765" y="106"/>
                  </a:lnTo>
                  <a:lnTo>
                    <a:pt x="765" y="105"/>
                  </a:lnTo>
                  <a:lnTo>
                    <a:pt x="765" y="104"/>
                  </a:lnTo>
                  <a:lnTo>
                    <a:pt x="765" y="103"/>
                  </a:lnTo>
                  <a:lnTo>
                    <a:pt x="765" y="102"/>
                  </a:lnTo>
                  <a:lnTo>
                    <a:pt x="764" y="101"/>
                  </a:lnTo>
                  <a:lnTo>
                    <a:pt x="763" y="100"/>
                  </a:lnTo>
                  <a:lnTo>
                    <a:pt x="761" y="100"/>
                  </a:lnTo>
                  <a:lnTo>
                    <a:pt x="760" y="99"/>
                  </a:lnTo>
                  <a:lnTo>
                    <a:pt x="761" y="92"/>
                  </a:lnTo>
                  <a:lnTo>
                    <a:pt x="765" y="90"/>
                  </a:lnTo>
                  <a:lnTo>
                    <a:pt x="772" y="90"/>
                  </a:lnTo>
                  <a:lnTo>
                    <a:pt x="779" y="91"/>
                  </a:lnTo>
                  <a:lnTo>
                    <a:pt x="779" y="89"/>
                  </a:lnTo>
                  <a:lnTo>
                    <a:pt x="779" y="88"/>
                  </a:lnTo>
                  <a:lnTo>
                    <a:pt x="779" y="86"/>
                  </a:lnTo>
                  <a:lnTo>
                    <a:pt x="779" y="84"/>
                  </a:lnTo>
                  <a:lnTo>
                    <a:pt x="777" y="83"/>
                  </a:lnTo>
                  <a:lnTo>
                    <a:pt x="774" y="83"/>
                  </a:lnTo>
                  <a:lnTo>
                    <a:pt x="771" y="83"/>
                  </a:lnTo>
                  <a:lnTo>
                    <a:pt x="769" y="82"/>
                  </a:lnTo>
                  <a:lnTo>
                    <a:pt x="770" y="74"/>
                  </a:lnTo>
                  <a:lnTo>
                    <a:pt x="773" y="70"/>
                  </a:lnTo>
                  <a:lnTo>
                    <a:pt x="778" y="69"/>
                  </a:lnTo>
                  <a:lnTo>
                    <a:pt x="786" y="65"/>
                  </a:lnTo>
                  <a:lnTo>
                    <a:pt x="782" y="62"/>
                  </a:lnTo>
                  <a:lnTo>
                    <a:pt x="780" y="61"/>
                  </a:lnTo>
                  <a:lnTo>
                    <a:pt x="779" y="61"/>
                  </a:lnTo>
                  <a:lnTo>
                    <a:pt x="777" y="61"/>
                  </a:lnTo>
                  <a:lnTo>
                    <a:pt x="778" y="53"/>
                  </a:lnTo>
                  <a:lnTo>
                    <a:pt x="780" y="49"/>
                  </a:lnTo>
                  <a:lnTo>
                    <a:pt x="785" y="47"/>
                  </a:lnTo>
                  <a:lnTo>
                    <a:pt x="793" y="46"/>
                  </a:lnTo>
                  <a:lnTo>
                    <a:pt x="791" y="41"/>
                  </a:lnTo>
                  <a:lnTo>
                    <a:pt x="789" y="39"/>
                  </a:lnTo>
                  <a:lnTo>
                    <a:pt x="787" y="39"/>
                  </a:lnTo>
                  <a:lnTo>
                    <a:pt x="786" y="39"/>
                  </a:lnTo>
                  <a:lnTo>
                    <a:pt x="786" y="36"/>
                  </a:lnTo>
                  <a:lnTo>
                    <a:pt x="787" y="33"/>
                  </a:lnTo>
                  <a:lnTo>
                    <a:pt x="787" y="30"/>
                  </a:lnTo>
                  <a:lnTo>
                    <a:pt x="788" y="27"/>
                  </a:lnTo>
                  <a:lnTo>
                    <a:pt x="792" y="27"/>
                  </a:lnTo>
                  <a:lnTo>
                    <a:pt x="796" y="26"/>
                  </a:lnTo>
                  <a:lnTo>
                    <a:pt x="800" y="26"/>
                  </a:lnTo>
                  <a:lnTo>
                    <a:pt x="804" y="26"/>
                  </a:lnTo>
                  <a:lnTo>
                    <a:pt x="802" y="21"/>
                  </a:lnTo>
                  <a:lnTo>
                    <a:pt x="799" y="19"/>
                  </a:lnTo>
                  <a:lnTo>
                    <a:pt x="796" y="18"/>
                  </a:lnTo>
                  <a:lnTo>
                    <a:pt x="793" y="18"/>
                  </a:lnTo>
                  <a:lnTo>
                    <a:pt x="795" y="13"/>
                  </a:lnTo>
                  <a:lnTo>
                    <a:pt x="796" y="9"/>
                  </a:lnTo>
                  <a:lnTo>
                    <a:pt x="798" y="4"/>
                  </a:lnTo>
                  <a:lnTo>
                    <a:pt x="800" y="0"/>
                  </a:lnTo>
                  <a:lnTo>
                    <a:pt x="805" y="1"/>
                  </a:lnTo>
                  <a:lnTo>
                    <a:pt x="810" y="4"/>
                  </a:lnTo>
                  <a:lnTo>
                    <a:pt x="815" y="8"/>
                  </a:lnTo>
                  <a:lnTo>
                    <a:pt x="822" y="14"/>
                  </a:lnTo>
                  <a:lnTo>
                    <a:pt x="819" y="27"/>
                  </a:lnTo>
                  <a:lnTo>
                    <a:pt x="812" y="43"/>
                  </a:lnTo>
                  <a:lnTo>
                    <a:pt x="804" y="59"/>
                  </a:lnTo>
                  <a:lnTo>
                    <a:pt x="797" y="72"/>
                  </a:lnTo>
                  <a:lnTo>
                    <a:pt x="790" y="89"/>
                  </a:lnTo>
                  <a:lnTo>
                    <a:pt x="781" y="107"/>
                  </a:lnTo>
                  <a:lnTo>
                    <a:pt x="773" y="124"/>
                  </a:lnTo>
                  <a:lnTo>
                    <a:pt x="766" y="140"/>
                  </a:lnTo>
                  <a:lnTo>
                    <a:pt x="758" y="157"/>
                  </a:lnTo>
                  <a:lnTo>
                    <a:pt x="750" y="175"/>
                  </a:lnTo>
                  <a:lnTo>
                    <a:pt x="744" y="193"/>
                  </a:lnTo>
                  <a:lnTo>
                    <a:pt x="738" y="210"/>
                  </a:lnTo>
                  <a:lnTo>
                    <a:pt x="722" y="248"/>
                  </a:lnTo>
                  <a:lnTo>
                    <a:pt x="707" y="287"/>
                  </a:lnTo>
                  <a:lnTo>
                    <a:pt x="692" y="327"/>
                  </a:lnTo>
                  <a:lnTo>
                    <a:pt x="678" y="366"/>
                  </a:lnTo>
                  <a:lnTo>
                    <a:pt x="664" y="406"/>
                  </a:lnTo>
                  <a:lnTo>
                    <a:pt x="650" y="447"/>
                  </a:lnTo>
                  <a:lnTo>
                    <a:pt x="636" y="488"/>
                  </a:lnTo>
                  <a:lnTo>
                    <a:pt x="623" y="528"/>
                  </a:lnTo>
                  <a:lnTo>
                    <a:pt x="607" y="579"/>
                  </a:lnTo>
                  <a:lnTo>
                    <a:pt x="596" y="617"/>
                  </a:lnTo>
                  <a:lnTo>
                    <a:pt x="587" y="645"/>
                  </a:lnTo>
                  <a:lnTo>
                    <a:pt x="581" y="666"/>
                  </a:lnTo>
                  <a:lnTo>
                    <a:pt x="576" y="680"/>
                  </a:lnTo>
                  <a:lnTo>
                    <a:pt x="572" y="692"/>
                  </a:lnTo>
                  <a:lnTo>
                    <a:pt x="569" y="701"/>
                  </a:lnTo>
                  <a:lnTo>
                    <a:pt x="565" y="712"/>
                  </a:lnTo>
                  <a:lnTo>
                    <a:pt x="563" y="712"/>
                  </a:lnTo>
                  <a:lnTo>
                    <a:pt x="560" y="712"/>
                  </a:lnTo>
                  <a:lnTo>
                    <a:pt x="558" y="712"/>
                  </a:lnTo>
                  <a:lnTo>
                    <a:pt x="555" y="712"/>
                  </a:lnTo>
                  <a:close/>
                </a:path>
              </a:pathLst>
            </a:custGeom>
            <a:solidFill>
              <a:srgbClr val="FFFF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" name="Freeform 34"/>
            <p:cNvSpPr>
              <a:spLocks/>
            </p:cNvSpPr>
            <p:nvPr/>
          </p:nvSpPr>
          <p:spPr bwMode="auto">
            <a:xfrm>
              <a:off x="1911" y="2943"/>
              <a:ext cx="1300" cy="515"/>
            </a:xfrm>
            <a:custGeom>
              <a:avLst/>
              <a:gdLst/>
              <a:ahLst/>
              <a:cxnLst>
                <a:cxn ang="0">
                  <a:pos x="598" y="231"/>
                </a:cxn>
                <a:cxn ang="0">
                  <a:pos x="535" y="176"/>
                </a:cxn>
                <a:cxn ang="0">
                  <a:pos x="474" y="136"/>
                </a:cxn>
                <a:cxn ang="0">
                  <a:pos x="412" y="119"/>
                </a:cxn>
                <a:cxn ang="0">
                  <a:pos x="349" y="122"/>
                </a:cxn>
                <a:cxn ang="0">
                  <a:pos x="289" y="145"/>
                </a:cxn>
                <a:cxn ang="0">
                  <a:pos x="231" y="185"/>
                </a:cxn>
                <a:cxn ang="0">
                  <a:pos x="167" y="196"/>
                </a:cxn>
                <a:cxn ang="0">
                  <a:pos x="102" y="186"/>
                </a:cxn>
                <a:cxn ang="0">
                  <a:pos x="38" y="172"/>
                </a:cxn>
                <a:cxn ang="0">
                  <a:pos x="1" y="157"/>
                </a:cxn>
                <a:cxn ang="0">
                  <a:pos x="45" y="155"/>
                </a:cxn>
                <a:cxn ang="0">
                  <a:pos x="119" y="164"/>
                </a:cxn>
                <a:cxn ang="0">
                  <a:pos x="48" y="146"/>
                </a:cxn>
                <a:cxn ang="0">
                  <a:pos x="9" y="128"/>
                </a:cxn>
                <a:cxn ang="0">
                  <a:pos x="34" y="124"/>
                </a:cxn>
                <a:cxn ang="0">
                  <a:pos x="59" y="128"/>
                </a:cxn>
                <a:cxn ang="0">
                  <a:pos x="42" y="121"/>
                </a:cxn>
                <a:cxn ang="0">
                  <a:pos x="17" y="105"/>
                </a:cxn>
                <a:cxn ang="0">
                  <a:pos x="58" y="104"/>
                </a:cxn>
                <a:cxn ang="0">
                  <a:pos x="128" y="116"/>
                </a:cxn>
                <a:cxn ang="0">
                  <a:pos x="59" y="94"/>
                </a:cxn>
                <a:cxn ang="0">
                  <a:pos x="26" y="73"/>
                </a:cxn>
                <a:cxn ang="0">
                  <a:pos x="67" y="79"/>
                </a:cxn>
                <a:cxn ang="0">
                  <a:pos x="129" y="93"/>
                </a:cxn>
                <a:cxn ang="0">
                  <a:pos x="193" y="91"/>
                </a:cxn>
                <a:cxn ang="0">
                  <a:pos x="253" y="61"/>
                </a:cxn>
                <a:cxn ang="0">
                  <a:pos x="309" y="24"/>
                </a:cxn>
                <a:cxn ang="0">
                  <a:pos x="373" y="2"/>
                </a:cxn>
                <a:cxn ang="0">
                  <a:pos x="440" y="8"/>
                </a:cxn>
                <a:cxn ang="0">
                  <a:pos x="503" y="32"/>
                </a:cxn>
                <a:cxn ang="0">
                  <a:pos x="566" y="62"/>
                </a:cxn>
                <a:cxn ang="0">
                  <a:pos x="623" y="103"/>
                </a:cxn>
                <a:cxn ang="0">
                  <a:pos x="609" y="112"/>
                </a:cxn>
                <a:cxn ang="0">
                  <a:pos x="501" y="48"/>
                </a:cxn>
                <a:cxn ang="0">
                  <a:pos x="528" y="71"/>
                </a:cxn>
                <a:cxn ang="0">
                  <a:pos x="620" y="137"/>
                </a:cxn>
                <a:cxn ang="0">
                  <a:pos x="617" y="162"/>
                </a:cxn>
                <a:cxn ang="0">
                  <a:pos x="597" y="148"/>
                </a:cxn>
                <a:cxn ang="0">
                  <a:pos x="545" y="110"/>
                </a:cxn>
                <a:cxn ang="0">
                  <a:pos x="487" y="79"/>
                </a:cxn>
                <a:cxn ang="0">
                  <a:pos x="462" y="78"/>
                </a:cxn>
                <a:cxn ang="0">
                  <a:pos x="532" y="113"/>
                </a:cxn>
                <a:cxn ang="0">
                  <a:pos x="602" y="168"/>
                </a:cxn>
                <a:cxn ang="0">
                  <a:pos x="617" y="184"/>
                </a:cxn>
                <a:cxn ang="0">
                  <a:pos x="605" y="197"/>
                </a:cxn>
                <a:cxn ang="0">
                  <a:pos x="534" y="148"/>
                </a:cxn>
                <a:cxn ang="0">
                  <a:pos x="521" y="149"/>
                </a:cxn>
                <a:cxn ang="0">
                  <a:pos x="558" y="174"/>
                </a:cxn>
                <a:cxn ang="0">
                  <a:pos x="594" y="204"/>
                </a:cxn>
                <a:cxn ang="0">
                  <a:pos x="616" y="228"/>
                </a:cxn>
                <a:cxn ang="0">
                  <a:pos x="612" y="237"/>
                </a:cxn>
              </a:cxnLst>
              <a:rect l="0" t="0" r="r" b="b"/>
              <a:pathLst>
                <a:path w="623" h="237">
                  <a:moveTo>
                    <a:pt x="610" y="237"/>
                  </a:moveTo>
                  <a:lnTo>
                    <a:pt x="607" y="235"/>
                  </a:lnTo>
                  <a:lnTo>
                    <a:pt x="604" y="234"/>
                  </a:lnTo>
                  <a:lnTo>
                    <a:pt x="601" y="232"/>
                  </a:lnTo>
                  <a:lnTo>
                    <a:pt x="598" y="231"/>
                  </a:lnTo>
                  <a:lnTo>
                    <a:pt x="585" y="219"/>
                  </a:lnTo>
                  <a:lnTo>
                    <a:pt x="573" y="207"/>
                  </a:lnTo>
                  <a:lnTo>
                    <a:pt x="560" y="196"/>
                  </a:lnTo>
                  <a:lnTo>
                    <a:pt x="548" y="186"/>
                  </a:lnTo>
                  <a:lnTo>
                    <a:pt x="535" y="176"/>
                  </a:lnTo>
                  <a:lnTo>
                    <a:pt x="523" y="166"/>
                  </a:lnTo>
                  <a:lnTo>
                    <a:pt x="511" y="157"/>
                  </a:lnTo>
                  <a:lnTo>
                    <a:pt x="499" y="148"/>
                  </a:lnTo>
                  <a:lnTo>
                    <a:pt x="486" y="141"/>
                  </a:lnTo>
                  <a:lnTo>
                    <a:pt x="474" y="136"/>
                  </a:lnTo>
                  <a:lnTo>
                    <a:pt x="461" y="131"/>
                  </a:lnTo>
                  <a:lnTo>
                    <a:pt x="449" y="126"/>
                  </a:lnTo>
                  <a:lnTo>
                    <a:pt x="437" y="123"/>
                  </a:lnTo>
                  <a:lnTo>
                    <a:pt x="424" y="121"/>
                  </a:lnTo>
                  <a:lnTo>
                    <a:pt x="412" y="119"/>
                  </a:lnTo>
                  <a:lnTo>
                    <a:pt x="399" y="118"/>
                  </a:lnTo>
                  <a:lnTo>
                    <a:pt x="387" y="118"/>
                  </a:lnTo>
                  <a:lnTo>
                    <a:pt x="375" y="119"/>
                  </a:lnTo>
                  <a:lnTo>
                    <a:pt x="363" y="120"/>
                  </a:lnTo>
                  <a:lnTo>
                    <a:pt x="349" y="122"/>
                  </a:lnTo>
                  <a:lnTo>
                    <a:pt x="337" y="125"/>
                  </a:lnTo>
                  <a:lnTo>
                    <a:pt x="325" y="128"/>
                  </a:lnTo>
                  <a:lnTo>
                    <a:pt x="313" y="132"/>
                  </a:lnTo>
                  <a:lnTo>
                    <a:pt x="301" y="137"/>
                  </a:lnTo>
                  <a:lnTo>
                    <a:pt x="289" y="145"/>
                  </a:lnTo>
                  <a:lnTo>
                    <a:pt x="278" y="153"/>
                  </a:lnTo>
                  <a:lnTo>
                    <a:pt x="266" y="162"/>
                  </a:lnTo>
                  <a:lnTo>
                    <a:pt x="255" y="170"/>
                  </a:lnTo>
                  <a:lnTo>
                    <a:pt x="243" y="178"/>
                  </a:lnTo>
                  <a:lnTo>
                    <a:pt x="231" y="185"/>
                  </a:lnTo>
                  <a:lnTo>
                    <a:pt x="219" y="192"/>
                  </a:lnTo>
                  <a:lnTo>
                    <a:pt x="206" y="197"/>
                  </a:lnTo>
                  <a:lnTo>
                    <a:pt x="193" y="197"/>
                  </a:lnTo>
                  <a:lnTo>
                    <a:pt x="180" y="197"/>
                  </a:lnTo>
                  <a:lnTo>
                    <a:pt x="167" y="196"/>
                  </a:lnTo>
                  <a:lnTo>
                    <a:pt x="154" y="195"/>
                  </a:lnTo>
                  <a:lnTo>
                    <a:pt x="141" y="193"/>
                  </a:lnTo>
                  <a:lnTo>
                    <a:pt x="128" y="191"/>
                  </a:lnTo>
                  <a:lnTo>
                    <a:pt x="115" y="189"/>
                  </a:lnTo>
                  <a:lnTo>
                    <a:pt x="102" y="186"/>
                  </a:lnTo>
                  <a:lnTo>
                    <a:pt x="90" y="183"/>
                  </a:lnTo>
                  <a:lnTo>
                    <a:pt x="77" y="180"/>
                  </a:lnTo>
                  <a:lnTo>
                    <a:pt x="63" y="177"/>
                  </a:lnTo>
                  <a:lnTo>
                    <a:pt x="50" y="174"/>
                  </a:lnTo>
                  <a:lnTo>
                    <a:pt x="38" y="172"/>
                  </a:lnTo>
                  <a:lnTo>
                    <a:pt x="25" y="169"/>
                  </a:lnTo>
                  <a:lnTo>
                    <a:pt x="12" y="167"/>
                  </a:lnTo>
                  <a:lnTo>
                    <a:pt x="0" y="165"/>
                  </a:lnTo>
                  <a:lnTo>
                    <a:pt x="0" y="161"/>
                  </a:lnTo>
                  <a:lnTo>
                    <a:pt x="1" y="157"/>
                  </a:lnTo>
                  <a:lnTo>
                    <a:pt x="1" y="154"/>
                  </a:lnTo>
                  <a:lnTo>
                    <a:pt x="2" y="150"/>
                  </a:lnTo>
                  <a:lnTo>
                    <a:pt x="16" y="151"/>
                  </a:lnTo>
                  <a:lnTo>
                    <a:pt x="31" y="153"/>
                  </a:lnTo>
                  <a:lnTo>
                    <a:pt x="45" y="155"/>
                  </a:lnTo>
                  <a:lnTo>
                    <a:pt x="59" y="158"/>
                  </a:lnTo>
                  <a:lnTo>
                    <a:pt x="75" y="161"/>
                  </a:lnTo>
                  <a:lnTo>
                    <a:pt x="89" y="163"/>
                  </a:lnTo>
                  <a:lnTo>
                    <a:pt x="104" y="164"/>
                  </a:lnTo>
                  <a:lnTo>
                    <a:pt x="119" y="164"/>
                  </a:lnTo>
                  <a:lnTo>
                    <a:pt x="105" y="161"/>
                  </a:lnTo>
                  <a:lnTo>
                    <a:pt x="91" y="157"/>
                  </a:lnTo>
                  <a:lnTo>
                    <a:pt x="77" y="154"/>
                  </a:lnTo>
                  <a:lnTo>
                    <a:pt x="62" y="150"/>
                  </a:lnTo>
                  <a:lnTo>
                    <a:pt x="48" y="146"/>
                  </a:lnTo>
                  <a:lnTo>
                    <a:pt x="35" y="142"/>
                  </a:lnTo>
                  <a:lnTo>
                    <a:pt x="21" y="139"/>
                  </a:lnTo>
                  <a:lnTo>
                    <a:pt x="8" y="135"/>
                  </a:lnTo>
                  <a:lnTo>
                    <a:pt x="9" y="131"/>
                  </a:lnTo>
                  <a:lnTo>
                    <a:pt x="9" y="128"/>
                  </a:lnTo>
                  <a:lnTo>
                    <a:pt x="10" y="125"/>
                  </a:lnTo>
                  <a:lnTo>
                    <a:pt x="10" y="121"/>
                  </a:lnTo>
                  <a:lnTo>
                    <a:pt x="18" y="122"/>
                  </a:lnTo>
                  <a:lnTo>
                    <a:pt x="26" y="123"/>
                  </a:lnTo>
                  <a:lnTo>
                    <a:pt x="34" y="124"/>
                  </a:lnTo>
                  <a:lnTo>
                    <a:pt x="41" y="126"/>
                  </a:lnTo>
                  <a:lnTo>
                    <a:pt x="48" y="127"/>
                  </a:lnTo>
                  <a:lnTo>
                    <a:pt x="53" y="128"/>
                  </a:lnTo>
                  <a:lnTo>
                    <a:pt x="57" y="128"/>
                  </a:lnTo>
                  <a:lnTo>
                    <a:pt x="59" y="128"/>
                  </a:lnTo>
                  <a:lnTo>
                    <a:pt x="56" y="126"/>
                  </a:lnTo>
                  <a:lnTo>
                    <a:pt x="53" y="125"/>
                  </a:lnTo>
                  <a:lnTo>
                    <a:pt x="50" y="124"/>
                  </a:lnTo>
                  <a:lnTo>
                    <a:pt x="47" y="122"/>
                  </a:lnTo>
                  <a:lnTo>
                    <a:pt x="42" y="121"/>
                  </a:lnTo>
                  <a:lnTo>
                    <a:pt x="36" y="118"/>
                  </a:lnTo>
                  <a:lnTo>
                    <a:pt x="28" y="116"/>
                  </a:lnTo>
                  <a:lnTo>
                    <a:pt x="17" y="112"/>
                  </a:lnTo>
                  <a:lnTo>
                    <a:pt x="17" y="108"/>
                  </a:lnTo>
                  <a:lnTo>
                    <a:pt x="17" y="105"/>
                  </a:lnTo>
                  <a:lnTo>
                    <a:pt x="18" y="102"/>
                  </a:lnTo>
                  <a:lnTo>
                    <a:pt x="19" y="97"/>
                  </a:lnTo>
                  <a:lnTo>
                    <a:pt x="31" y="98"/>
                  </a:lnTo>
                  <a:lnTo>
                    <a:pt x="44" y="101"/>
                  </a:lnTo>
                  <a:lnTo>
                    <a:pt x="58" y="104"/>
                  </a:lnTo>
                  <a:lnTo>
                    <a:pt x="73" y="108"/>
                  </a:lnTo>
                  <a:lnTo>
                    <a:pt x="87" y="112"/>
                  </a:lnTo>
                  <a:lnTo>
                    <a:pt x="101" y="115"/>
                  </a:lnTo>
                  <a:lnTo>
                    <a:pt x="115" y="116"/>
                  </a:lnTo>
                  <a:lnTo>
                    <a:pt x="128" y="116"/>
                  </a:lnTo>
                  <a:lnTo>
                    <a:pt x="113" y="112"/>
                  </a:lnTo>
                  <a:lnTo>
                    <a:pt x="99" y="107"/>
                  </a:lnTo>
                  <a:lnTo>
                    <a:pt x="85" y="103"/>
                  </a:lnTo>
                  <a:lnTo>
                    <a:pt x="73" y="98"/>
                  </a:lnTo>
                  <a:lnTo>
                    <a:pt x="59" y="94"/>
                  </a:lnTo>
                  <a:lnTo>
                    <a:pt x="48" y="91"/>
                  </a:lnTo>
                  <a:lnTo>
                    <a:pt x="37" y="87"/>
                  </a:lnTo>
                  <a:lnTo>
                    <a:pt x="26" y="84"/>
                  </a:lnTo>
                  <a:lnTo>
                    <a:pt x="26" y="78"/>
                  </a:lnTo>
                  <a:lnTo>
                    <a:pt x="26" y="73"/>
                  </a:lnTo>
                  <a:lnTo>
                    <a:pt x="27" y="70"/>
                  </a:lnTo>
                  <a:lnTo>
                    <a:pt x="28" y="66"/>
                  </a:lnTo>
                  <a:lnTo>
                    <a:pt x="41" y="70"/>
                  </a:lnTo>
                  <a:lnTo>
                    <a:pt x="53" y="75"/>
                  </a:lnTo>
                  <a:lnTo>
                    <a:pt x="67" y="79"/>
                  </a:lnTo>
                  <a:lnTo>
                    <a:pt x="79" y="83"/>
                  </a:lnTo>
                  <a:lnTo>
                    <a:pt x="91" y="86"/>
                  </a:lnTo>
                  <a:lnTo>
                    <a:pt x="104" y="89"/>
                  </a:lnTo>
                  <a:lnTo>
                    <a:pt x="116" y="91"/>
                  </a:lnTo>
                  <a:lnTo>
                    <a:pt x="129" y="93"/>
                  </a:lnTo>
                  <a:lnTo>
                    <a:pt x="142" y="94"/>
                  </a:lnTo>
                  <a:lnTo>
                    <a:pt x="154" y="95"/>
                  </a:lnTo>
                  <a:lnTo>
                    <a:pt x="167" y="94"/>
                  </a:lnTo>
                  <a:lnTo>
                    <a:pt x="180" y="93"/>
                  </a:lnTo>
                  <a:lnTo>
                    <a:pt x="193" y="91"/>
                  </a:lnTo>
                  <a:lnTo>
                    <a:pt x="206" y="87"/>
                  </a:lnTo>
                  <a:lnTo>
                    <a:pt x="219" y="83"/>
                  </a:lnTo>
                  <a:lnTo>
                    <a:pt x="232" y="77"/>
                  </a:lnTo>
                  <a:lnTo>
                    <a:pt x="242" y="69"/>
                  </a:lnTo>
                  <a:lnTo>
                    <a:pt x="253" y="61"/>
                  </a:lnTo>
                  <a:lnTo>
                    <a:pt x="264" y="53"/>
                  </a:lnTo>
                  <a:lnTo>
                    <a:pt x="275" y="45"/>
                  </a:lnTo>
                  <a:lnTo>
                    <a:pt x="286" y="37"/>
                  </a:lnTo>
                  <a:lnTo>
                    <a:pt x="297" y="30"/>
                  </a:lnTo>
                  <a:lnTo>
                    <a:pt x="309" y="24"/>
                  </a:lnTo>
                  <a:lnTo>
                    <a:pt x="321" y="18"/>
                  </a:lnTo>
                  <a:lnTo>
                    <a:pt x="334" y="13"/>
                  </a:lnTo>
                  <a:lnTo>
                    <a:pt x="346" y="8"/>
                  </a:lnTo>
                  <a:lnTo>
                    <a:pt x="360" y="5"/>
                  </a:lnTo>
                  <a:lnTo>
                    <a:pt x="373" y="2"/>
                  </a:lnTo>
                  <a:lnTo>
                    <a:pt x="386" y="0"/>
                  </a:lnTo>
                  <a:lnTo>
                    <a:pt x="400" y="0"/>
                  </a:lnTo>
                  <a:lnTo>
                    <a:pt x="414" y="1"/>
                  </a:lnTo>
                  <a:lnTo>
                    <a:pt x="428" y="3"/>
                  </a:lnTo>
                  <a:lnTo>
                    <a:pt x="440" y="8"/>
                  </a:lnTo>
                  <a:lnTo>
                    <a:pt x="452" y="12"/>
                  </a:lnTo>
                  <a:lnTo>
                    <a:pt x="465" y="17"/>
                  </a:lnTo>
                  <a:lnTo>
                    <a:pt x="478" y="22"/>
                  </a:lnTo>
                  <a:lnTo>
                    <a:pt x="491" y="27"/>
                  </a:lnTo>
                  <a:lnTo>
                    <a:pt x="503" y="32"/>
                  </a:lnTo>
                  <a:lnTo>
                    <a:pt x="516" y="37"/>
                  </a:lnTo>
                  <a:lnTo>
                    <a:pt x="529" y="43"/>
                  </a:lnTo>
                  <a:lnTo>
                    <a:pt x="542" y="49"/>
                  </a:lnTo>
                  <a:lnTo>
                    <a:pt x="554" y="56"/>
                  </a:lnTo>
                  <a:lnTo>
                    <a:pt x="566" y="62"/>
                  </a:lnTo>
                  <a:lnTo>
                    <a:pt x="578" y="70"/>
                  </a:lnTo>
                  <a:lnTo>
                    <a:pt x="590" y="77"/>
                  </a:lnTo>
                  <a:lnTo>
                    <a:pt x="601" y="85"/>
                  </a:lnTo>
                  <a:lnTo>
                    <a:pt x="612" y="94"/>
                  </a:lnTo>
                  <a:lnTo>
                    <a:pt x="623" y="103"/>
                  </a:lnTo>
                  <a:lnTo>
                    <a:pt x="623" y="107"/>
                  </a:lnTo>
                  <a:lnTo>
                    <a:pt x="623" y="111"/>
                  </a:lnTo>
                  <a:lnTo>
                    <a:pt x="623" y="116"/>
                  </a:lnTo>
                  <a:lnTo>
                    <a:pt x="621" y="121"/>
                  </a:lnTo>
                  <a:lnTo>
                    <a:pt x="609" y="112"/>
                  </a:lnTo>
                  <a:lnTo>
                    <a:pt x="591" y="99"/>
                  </a:lnTo>
                  <a:lnTo>
                    <a:pt x="569" y="85"/>
                  </a:lnTo>
                  <a:lnTo>
                    <a:pt x="546" y="71"/>
                  </a:lnTo>
                  <a:lnTo>
                    <a:pt x="522" y="58"/>
                  </a:lnTo>
                  <a:lnTo>
                    <a:pt x="501" y="48"/>
                  </a:lnTo>
                  <a:lnTo>
                    <a:pt x="483" y="41"/>
                  </a:lnTo>
                  <a:lnTo>
                    <a:pt x="472" y="40"/>
                  </a:lnTo>
                  <a:lnTo>
                    <a:pt x="491" y="50"/>
                  </a:lnTo>
                  <a:lnTo>
                    <a:pt x="510" y="60"/>
                  </a:lnTo>
                  <a:lnTo>
                    <a:pt x="528" y="71"/>
                  </a:lnTo>
                  <a:lnTo>
                    <a:pt x="546" y="83"/>
                  </a:lnTo>
                  <a:lnTo>
                    <a:pt x="565" y="95"/>
                  </a:lnTo>
                  <a:lnTo>
                    <a:pt x="583" y="108"/>
                  </a:lnTo>
                  <a:lnTo>
                    <a:pt x="601" y="122"/>
                  </a:lnTo>
                  <a:lnTo>
                    <a:pt x="620" y="137"/>
                  </a:lnTo>
                  <a:lnTo>
                    <a:pt x="621" y="146"/>
                  </a:lnTo>
                  <a:lnTo>
                    <a:pt x="621" y="152"/>
                  </a:lnTo>
                  <a:lnTo>
                    <a:pt x="620" y="157"/>
                  </a:lnTo>
                  <a:lnTo>
                    <a:pt x="618" y="162"/>
                  </a:lnTo>
                  <a:lnTo>
                    <a:pt x="617" y="162"/>
                  </a:lnTo>
                  <a:lnTo>
                    <a:pt x="616" y="162"/>
                  </a:lnTo>
                  <a:lnTo>
                    <a:pt x="615" y="162"/>
                  </a:lnTo>
                  <a:lnTo>
                    <a:pt x="614" y="162"/>
                  </a:lnTo>
                  <a:lnTo>
                    <a:pt x="606" y="155"/>
                  </a:lnTo>
                  <a:lnTo>
                    <a:pt x="597" y="148"/>
                  </a:lnTo>
                  <a:lnTo>
                    <a:pt x="588" y="140"/>
                  </a:lnTo>
                  <a:lnTo>
                    <a:pt x="578" y="133"/>
                  </a:lnTo>
                  <a:lnTo>
                    <a:pt x="567" y="125"/>
                  </a:lnTo>
                  <a:lnTo>
                    <a:pt x="556" y="117"/>
                  </a:lnTo>
                  <a:lnTo>
                    <a:pt x="545" y="110"/>
                  </a:lnTo>
                  <a:lnTo>
                    <a:pt x="533" y="102"/>
                  </a:lnTo>
                  <a:lnTo>
                    <a:pt x="522" y="96"/>
                  </a:lnTo>
                  <a:lnTo>
                    <a:pt x="510" y="89"/>
                  </a:lnTo>
                  <a:lnTo>
                    <a:pt x="499" y="84"/>
                  </a:lnTo>
                  <a:lnTo>
                    <a:pt x="487" y="79"/>
                  </a:lnTo>
                  <a:lnTo>
                    <a:pt x="476" y="76"/>
                  </a:lnTo>
                  <a:lnTo>
                    <a:pt x="466" y="73"/>
                  </a:lnTo>
                  <a:lnTo>
                    <a:pt x="456" y="72"/>
                  </a:lnTo>
                  <a:lnTo>
                    <a:pt x="447" y="72"/>
                  </a:lnTo>
                  <a:lnTo>
                    <a:pt x="462" y="78"/>
                  </a:lnTo>
                  <a:lnTo>
                    <a:pt x="476" y="84"/>
                  </a:lnTo>
                  <a:lnTo>
                    <a:pt x="490" y="91"/>
                  </a:lnTo>
                  <a:lnTo>
                    <a:pt x="504" y="98"/>
                  </a:lnTo>
                  <a:lnTo>
                    <a:pt x="518" y="105"/>
                  </a:lnTo>
                  <a:lnTo>
                    <a:pt x="532" y="113"/>
                  </a:lnTo>
                  <a:lnTo>
                    <a:pt x="546" y="122"/>
                  </a:lnTo>
                  <a:lnTo>
                    <a:pt x="561" y="131"/>
                  </a:lnTo>
                  <a:lnTo>
                    <a:pt x="579" y="147"/>
                  </a:lnTo>
                  <a:lnTo>
                    <a:pt x="592" y="159"/>
                  </a:lnTo>
                  <a:lnTo>
                    <a:pt x="602" y="168"/>
                  </a:lnTo>
                  <a:lnTo>
                    <a:pt x="609" y="174"/>
                  </a:lnTo>
                  <a:lnTo>
                    <a:pt x="613" y="178"/>
                  </a:lnTo>
                  <a:lnTo>
                    <a:pt x="615" y="180"/>
                  </a:lnTo>
                  <a:lnTo>
                    <a:pt x="616" y="182"/>
                  </a:lnTo>
                  <a:lnTo>
                    <a:pt x="617" y="184"/>
                  </a:lnTo>
                  <a:lnTo>
                    <a:pt x="616" y="194"/>
                  </a:lnTo>
                  <a:lnTo>
                    <a:pt x="616" y="200"/>
                  </a:lnTo>
                  <a:lnTo>
                    <a:pt x="615" y="203"/>
                  </a:lnTo>
                  <a:lnTo>
                    <a:pt x="614" y="204"/>
                  </a:lnTo>
                  <a:lnTo>
                    <a:pt x="605" y="197"/>
                  </a:lnTo>
                  <a:lnTo>
                    <a:pt x="593" y="188"/>
                  </a:lnTo>
                  <a:lnTo>
                    <a:pt x="579" y="177"/>
                  </a:lnTo>
                  <a:lnTo>
                    <a:pt x="564" y="166"/>
                  </a:lnTo>
                  <a:lnTo>
                    <a:pt x="548" y="156"/>
                  </a:lnTo>
                  <a:lnTo>
                    <a:pt x="534" y="148"/>
                  </a:lnTo>
                  <a:lnTo>
                    <a:pt x="522" y="143"/>
                  </a:lnTo>
                  <a:lnTo>
                    <a:pt x="514" y="142"/>
                  </a:lnTo>
                  <a:lnTo>
                    <a:pt x="516" y="144"/>
                  </a:lnTo>
                  <a:lnTo>
                    <a:pt x="518" y="146"/>
                  </a:lnTo>
                  <a:lnTo>
                    <a:pt x="521" y="149"/>
                  </a:lnTo>
                  <a:lnTo>
                    <a:pt x="524" y="151"/>
                  </a:lnTo>
                  <a:lnTo>
                    <a:pt x="529" y="155"/>
                  </a:lnTo>
                  <a:lnTo>
                    <a:pt x="536" y="159"/>
                  </a:lnTo>
                  <a:lnTo>
                    <a:pt x="545" y="166"/>
                  </a:lnTo>
                  <a:lnTo>
                    <a:pt x="558" y="174"/>
                  </a:lnTo>
                  <a:lnTo>
                    <a:pt x="565" y="180"/>
                  </a:lnTo>
                  <a:lnTo>
                    <a:pt x="572" y="186"/>
                  </a:lnTo>
                  <a:lnTo>
                    <a:pt x="579" y="192"/>
                  </a:lnTo>
                  <a:lnTo>
                    <a:pt x="587" y="198"/>
                  </a:lnTo>
                  <a:lnTo>
                    <a:pt x="594" y="204"/>
                  </a:lnTo>
                  <a:lnTo>
                    <a:pt x="601" y="210"/>
                  </a:lnTo>
                  <a:lnTo>
                    <a:pt x="608" y="216"/>
                  </a:lnTo>
                  <a:lnTo>
                    <a:pt x="615" y="222"/>
                  </a:lnTo>
                  <a:lnTo>
                    <a:pt x="615" y="225"/>
                  </a:lnTo>
                  <a:lnTo>
                    <a:pt x="616" y="228"/>
                  </a:lnTo>
                  <a:lnTo>
                    <a:pt x="616" y="231"/>
                  </a:lnTo>
                  <a:lnTo>
                    <a:pt x="616" y="235"/>
                  </a:lnTo>
                  <a:lnTo>
                    <a:pt x="615" y="236"/>
                  </a:lnTo>
                  <a:lnTo>
                    <a:pt x="614" y="237"/>
                  </a:lnTo>
                  <a:lnTo>
                    <a:pt x="612" y="237"/>
                  </a:lnTo>
                  <a:lnTo>
                    <a:pt x="610" y="237"/>
                  </a:lnTo>
                  <a:close/>
                </a:path>
              </a:pathLst>
            </a:custGeom>
            <a:solidFill>
              <a:srgbClr val="DDCEB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" name="Freeform 35"/>
            <p:cNvSpPr>
              <a:spLocks/>
            </p:cNvSpPr>
            <p:nvPr/>
          </p:nvSpPr>
          <p:spPr bwMode="auto">
            <a:xfrm>
              <a:off x="2312" y="3224"/>
              <a:ext cx="673" cy="230"/>
            </a:xfrm>
            <a:custGeom>
              <a:avLst/>
              <a:gdLst/>
              <a:ahLst/>
              <a:cxnLst>
                <a:cxn ang="0">
                  <a:pos x="301" y="104"/>
                </a:cxn>
                <a:cxn ang="0">
                  <a:pos x="287" y="102"/>
                </a:cxn>
                <a:cxn ang="0">
                  <a:pos x="259" y="100"/>
                </a:cxn>
                <a:cxn ang="0">
                  <a:pos x="228" y="98"/>
                </a:cxn>
                <a:cxn ang="0">
                  <a:pos x="183" y="95"/>
                </a:cxn>
                <a:cxn ang="0">
                  <a:pos x="110" y="90"/>
                </a:cxn>
                <a:cxn ang="0">
                  <a:pos x="0" y="83"/>
                </a:cxn>
                <a:cxn ang="0">
                  <a:pos x="33" y="76"/>
                </a:cxn>
                <a:cxn ang="0">
                  <a:pos x="68" y="74"/>
                </a:cxn>
                <a:cxn ang="0">
                  <a:pos x="84" y="68"/>
                </a:cxn>
                <a:cxn ang="0">
                  <a:pos x="70" y="67"/>
                </a:cxn>
                <a:cxn ang="0">
                  <a:pos x="55" y="66"/>
                </a:cxn>
                <a:cxn ang="0">
                  <a:pos x="50" y="64"/>
                </a:cxn>
                <a:cxn ang="0">
                  <a:pos x="58" y="59"/>
                </a:cxn>
                <a:cxn ang="0">
                  <a:pos x="87" y="55"/>
                </a:cxn>
                <a:cxn ang="0">
                  <a:pos x="115" y="50"/>
                </a:cxn>
                <a:cxn ang="0">
                  <a:pos x="109" y="45"/>
                </a:cxn>
                <a:cxn ang="0">
                  <a:pos x="91" y="45"/>
                </a:cxn>
                <a:cxn ang="0">
                  <a:pos x="75" y="46"/>
                </a:cxn>
                <a:cxn ang="0">
                  <a:pos x="75" y="42"/>
                </a:cxn>
                <a:cxn ang="0">
                  <a:pos x="88" y="35"/>
                </a:cxn>
                <a:cxn ang="0">
                  <a:pos x="104" y="31"/>
                </a:cxn>
                <a:cxn ang="0">
                  <a:pos x="103" y="24"/>
                </a:cxn>
                <a:cxn ang="0">
                  <a:pos x="133" y="11"/>
                </a:cxn>
                <a:cxn ang="0">
                  <a:pos x="165" y="3"/>
                </a:cxn>
                <a:cxn ang="0">
                  <a:pos x="196" y="0"/>
                </a:cxn>
                <a:cxn ang="0">
                  <a:pos x="229" y="3"/>
                </a:cxn>
                <a:cxn ang="0">
                  <a:pos x="263" y="10"/>
                </a:cxn>
                <a:cxn ang="0">
                  <a:pos x="256" y="13"/>
                </a:cxn>
                <a:cxn ang="0">
                  <a:pos x="226" y="12"/>
                </a:cxn>
                <a:cxn ang="0">
                  <a:pos x="197" y="11"/>
                </a:cxn>
                <a:cxn ang="0">
                  <a:pos x="180" y="13"/>
                </a:cxn>
                <a:cxn ang="0">
                  <a:pos x="164" y="17"/>
                </a:cxn>
                <a:cxn ang="0">
                  <a:pos x="164" y="22"/>
                </a:cxn>
                <a:cxn ang="0">
                  <a:pos x="195" y="22"/>
                </a:cxn>
                <a:cxn ang="0">
                  <a:pos x="227" y="22"/>
                </a:cxn>
                <a:cxn ang="0">
                  <a:pos x="260" y="25"/>
                </a:cxn>
                <a:cxn ang="0">
                  <a:pos x="292" y="31"/>
                </a:cxn>
                <a:cxn ang="0">
                  <a:pos x="320" y="44"/>
                </a:cxn>
                <a:cxn ang="0">
                  <a:pos x="321" y="48"/>
                </a:cxn>
                <a:cxn ang="0">
                  <a:pos x="319" y="49"/>
                </a:cxn>
                <a:cxn ang="0">
                  <a:pos x="307" y="48"/>
                </a:cxn>
                <a:cxn ang="0">
                  <a:pos x="268" y="42"/>
                </a:cxn>
                <a:cxn ang="0">
                  <a:pos x="220" y="41"/>
                </a:cxn>
                <a:cxn ang="0">
                  <a:pos x="173" y="42"/>
                </a:cxn>
                <a:cxn ang="0">
                  <a:pos x="149" y="45"/>
                </a:cxn>
                <a:cxn ang="0">
                  <a:pos x="181" y="48"/>
                </a:cxn>
                <a:cxn ang="0">
                  <a:pos x="223" y="49"/>
                </a:cxn>
                <a:cxn ang="0">
                  <a:pos x="265" y="52"/>
                </a:cxn>
                <a:cxn ang="0">
                  <a:pos x="301" y="55"/>
                </a:cxn>
                <a:cxn ang="0">
                  <a:pos x="320" y="62"/>
                </a:cxn>
                <a:cxn ang="0">
                  <a:pos x="317" y="74"/>
                </a:cxn>
                <a:cxn ang="0">
                  <a:pos x="285" y="67"/>
                </a:cxn>
                <a:cxn ang="0">
                  <a:pos x="219" y="66"/>
                </a:cxn>
                <a:cxn ang="0">
                  <a:pos x="165" y="70"/>
                </a:cxn>
                <a:cxn ang="0">
                  <a:pos x="220" y="72"/>
                </a:cxn>
                <a:cxn ang="0">
                  <a:pos x="279" y="77"/>
                </a:cxn>
                <a:cxn ang="0">
                  <a:pos x="315" y="92"/>
                </a:cxn>
                <a:cxn ang="0">
                  <a:pos x="305" y="106"/>
                </a:cxn>
              </a:cxnLst>
              <a:rect l="0" t="0" r="r" b="b"/>
              <a:pathLst>
                <a:path w="321" h="106">
                  <a:moveTo>
                    <a:pt x="305" y="106"/>
                  </a:moveTo>
                  <a:lnTo>
                    <a:pt x="303" y="105"/>
                  </a:lnTo>
                  <a:lnTo>
                    <a:pt x="301" y="104"/>
                  </a:lnTo>
                  <a:lnTo>
                    <a:pt x="300" y="104"/>
                  </a:lnTo>
                  <a:lnTo>
                    <a:pt x="298" y="103"/>
                  </a:lnTo>
                  <a:lnTo>
                    <a:pt x="287" y="102"/>
                  </a:lnTo>
                  <a:lnTo>
                    <a:pt x="277" y="101"/>
                  </a:lnTo>
                  <a:lnTo>
                    <a:pt x="268" y="101"/>
                  </a:lnTo>
                  <a:lnTo>
                    <a:pt x="259" y="100"/>
                  </a:lnTo>
                  <a:lnTo>
                    <a:pt x="250" y="99"/>
                  </a:lnTo>
                  <a:lnTo>
                    <a:pt x="239" y="98"/>
                  </a:lnTo>
                  <a:lnTo>
                    <a:pt x="228" y="98"/>
                  </a:lnTo>
                  <a:lnTo>
                    <a:pt x="215" y="97"/>
                  </a:lnTo>
                  <a:lnTo>
                    <a:pt x="200" y="96"/>
                  </a:lnTo>
                  <a:lnTo>
                    <a:pt x="183" y="95"/>
                  </a:lnTo>
                  <a:lnTo>
                    <a:pt x="162" y="93"/>
                  </a:lnTo>
                  <a:lnTo>
                    <a:pt x="137" y="92"/>
                  </a:lnTo>
                  <a:lnTo>
                    <a:pt x="110" y="90"/>
                  </a:lnTo>
                  <a:lnTo>
                    <a:pt x="78" y="88"/>
                  </a:lnTo>
                  <a:lnTo>
                    <a:pt x="42" y="86"/>
                  </a:lnTo>
                  <a:lnTo>
                    <a:pt x="0" y="83"/>
                  </a:lnTo>
                  <a:lnTo>
                    <a:pt x="10" y="79"/>
                  </a:lnTo>
                  <a:lnTo>
                    <a:pt x="21" y="77"/>
                  </a:lnTo>
                  <a:lnTo>
                    <a:pt x="33" y="76"/>
                  </a:lnTo>
                  <a:lnTo>
                    <a:pt x="45" y="75"/>
                  </a:lnTo>
                  <a:lnTo>
                    <a:pt x="57" y="75"/>
                  </a:lnTo>
                  <a:lnTo>
                    <a:pt x="68" y="74"/>
                  </a:lnTo>
                  <a:lnTo>
                    <a:pt x="79" y="72"/>
                  </a:lnTo>
                  <a:lnTo>
                    <a:pt x="89" y="68"/>
                  </a:lnTo>
                  <a:lnTo>
                    <a:pt x="84" y="68"/>
                  </a:lnTo>
                  <a:lnTo>
                    <a:pt x="79" y="67"/>
                  </a:lnTo>
                  <a:lnTo>
                    <a:pt x="74" y="67"/>
                  </a:lnTo>
                  <a:lnTo>
                    <a:pt x="70" y="67"/>
                  </a:lnTo>
                  <a:lnTo>
                    <a:pt x="65" y="67"/>
                  </a:lnTo>
                  <a:lnTo>
                    <a:pt x="60" y="67"/>
                  </a:lnTo>
                  <a:lnTo>
                    <a:pt x="55" y="66"/>
                  </a:lnTo>
                  <a:lnTo>
                    <a:pt x="50" y="66"/>
                  </a:lnTo>
                  <a:lnTo>
                    <a:pt x="50" y="65"/>
                  </a:lnTo>
                  <a:lnTo>
                    <a:pt x="50" y="64"/>
                  </a:lnTo>
                  <a:lnTo>
                    <a:pt x="50" y="63"/>
                  </a:lnTo>
                  <a:lnTo>
                    <a:pt x="50" y="62"/>
                  </a:lnTo>
                  <a:lnTo>
                    <a:pt x="58" y="59"/>
                  </a:lnTo>
                  <a:lnTo>
                    <a:pt x="67" y="57"/>
                  </a:lnTo>
                  <a:lnTo>
                    <a:pt x="77" y="56"/>
                  </a:lnTo>
                  <a:lnTo>
                    <a:pt x="87" y="55"/>
                  </a:lnTo>
                  <a:lnTo>
                    <a:pt x="97" y="54"/>
                  </a:lnTo>
                  <a:lnTo>
                    <a:pt x="106" y="52"/>
                  </a:lnTo>
                  <a:lnTo>
                    <a:pt x="115" y="50"/>
                  </a:lnTo>
                  <a:lnTo>
                    <a:pt x="123" y="47"/>
                  </a:lnTo>
                  <a:lnTo>
                    <a:pt x="116" y="46"/>
                  </a:lnTo>
                  <a:lnTo>
                    <a:pt x="109" y="45"/>
                  </a:lnTo>
                  <a:lnTo>
                    <a:pt x="103" y="45"/>
                  </a:lnTo>
                  <a:lnTo>
                    <a:pt x="97" y="45"/>
                  </a:lnTo>
                  <a:lnTo>
                    <a:pt x="91" y="45"/>
                  </a:lnTo>
                  <a:lnTo>
                    <a:pt x="86" y="45"/>
                  </a:lnTo>
                  <a:lnTo>
                    <a:pt x="80" y="46"/>
                  </a:lnTo>
                  <a:lnTo>
                    <a:pt x="75" y="46"/>
                  </a:lnTo>
                  <a:lnTo>
                    <a:pt x="75" y="45"/>
                  </a:lnTo>
                  <a:lnTo>
                    <a:pt x="75" y="43"/>
                  </a:lnTo>
                  <a:lnTo>
                    <a:pt x="75" y="42"/>
                  </a:lnTo>
                  <a:lnTo>
                    <a:pt x="75" y="41"/>
                  </a:lnTo>
                  <a:lnTo>
                    <a:pt x="81" y="37"/>
                  </a:lnTo>
                  <a:lnTo>
                    <a:pt x="88" y="35"/>
                  </a:lnTo>
                  <a:lnTo>
                    <a:pt x="96" y="35"/>
                  </a:lnTo>
                  <a:lnTo>
                    <a:pt x="104" y="33"/>
                  </a:lnTo>
                  <a:lnTo>
                    <a:pt x="104" y="31"/>
                  </a:lnTo>
                  <a:lnTo>
                    <a:pt x="104" y="29"/>
                  </a:lnTo>
                  <a:lnTo>
                    <a:pt x="103" y="27"/>
                  </a:lnTo>
                  <a:lnTo>
                    <a:pt x="103" y="24"/>
                  </a:lnTo>
                  <a:lnTo>
                    <a:pt x="113" y="19"/>
                  </a:lnTo>
                  <a:lnTo>
                    <a:pt x="123" y="14"/>
                  </a:lnTo>
                  <a:lnTo>
                    <a:pt x="133" y="11"/>
                  </a:lnTo>
                  <a:lnTo>
                    <a:pt x="144" y="7"/>
                  </a:lnTo>
                  <a:lnTo>
                    <a:pt x="154" y="5"/>
                  </a:lnTo>
                  <a:lnTo>
                    <a:pt x="165" y="3"/>
                  </a:lnTo>
                  <a:lnTo>
                    <a:pt x="175" y="1"/>
                  </a:lnTo>
                  <a:lnTo>
                    <a:pt x="186" y="1"/>
                  </a:lnTo>
                  <a:lnTo>
                    <a:pt x="196" y="0"/>
                  </a:lnTo>
                  <a:lnTo>
                    <a:pt x="207" y="1"/>
                  </a:lnTo>
                  <a:lnTo>
                    <a:pt x="218" y="2"/>
                  </a:lnTo>
                  <a:lnTo>
                    <a:pt x="229" y="3"/>
                  </a:lnTo>
                  <a:lnTo>
                    <a:pt x="240" y="5"/>
                  </a:lnTo>
                  <a:lnTo>
                    <a:pt x="251" y="7"/>
                  </a:lnTo>
                  <a:lnTo>
                    <a:pt x="263" y="10"/>
                  </a:lnTo>
                  <a:lnTo>
                    <a:pt x="275" y="14"/>
                  </a:lnTo>
                  <a:lnTo>
                    <a:pt x="265" y="14"/>
                  </a:lnTo>
                  <a:lnTo>
                    <a:pt x="256" y="13"/>
                  </a:lnTo>
                  <a:lnTo>
                    <a:pt x="246" y="13"/>
                  </a:lnTo>
                  <a:lnTo>
                    <a:pt x="236" y="12"/>
                  </a:lnTo>
                  <a:lnTo>
                    <a:pt x="226" y="12"/>
                  </a:lnTo>
                  <a:lnTo>
                    <a:pt x="217" y="12"/>
                  </a:lnTo>
                  <a:lnTo>
                    <a:pt x="207" y="11"/>
                  </a:lnTo>
                  <a:lnTo>
                    <a:pt x="197" y="11"/>
                  </a:lnTo>
                  <a:lnTo>
                    <a:pt x="191" y="12"/>
                  </a:lnTo>
                  <a:lnTo>
                    <a:pt x="185" y="13"/>
                  </a:lnTo>
                  <a:lnTo>
                    <a:pt x="180" y="13"/>
                  </a:lnTo>
                  <a:lnTo>
                    <a:pt x="174" y="14"/>
                  </a:lnTo>
                  <a:lnTo>
                    <a:pt x="169" y="16"/>
                  </a:lnTo>
                  <a:lnTo>
                    <a:pt x="164" y="17"/>
                  </a:lnTo>
                  <a:lnTo>
                    <a:pt x="159" y="19"/>
                  </a:lnTo>
                  <a:lnTo>
                    <a:pt x="153" y="21"/>
                  </a:lnTo>
                  <a:lnTo>
                    <a:pt x="164" y="22"/>
                  </a:lnTo>
                  <a:lnTo>
                    <a:pt x="174" y="22"/>
                  </a:lnTo>
                  <a:lnTo>
                    <a:pt x="184" y="22"/>
                  </a:lnTo>
                  <a:lnTo>
                    <a:pt x="195" y="22"/>
                  </a:lnTo>
                  <a:lnTo>
                    <a:pt x="205" y="22"/>
                  </a:lnTo>
                  <a:lnTo>
                    <a:pt x="216" y="22"/>
                  </a:lnTo>
                  <a:lnTo>
                    <a:pt x="227" y="22"/>
                  </a:lnTo>
                  <a:lnTo>
                    <a:pt x="239" y="23"/>
                  </a:lnTo>
                  <a:lnTo>
                    <a:pt x="250" y="23"/>
                  </a:lnTo>
                  <a:lnTo>
                    <a:pt x="260" y="25"/>
                  </a:lnTo>
                  <a:lnTo>
                    <a:pt x="271" y="26"/>
                  </a:lnTo>
                  <a:lnTo>
                    <a:pt x="282" y="28"/>
                  </a:lnTo>
                  <a:lnTo>
                    <a:pt x="292" y="31"/>
                  </a:lnTo>
                  <a:lnTo>
                    <a:pt x="302" y="35"/>
                  </a:lnTo>
                  <a:lnTo>
                    <a:pt x="311" y="39"/>
                  </a:lnTo>
                  <a:lnTo>
                    <a:pt x="320" y="44"/>
                  </a:lnTo>
                  <a:lnTo>
                    <a:pt x="320" y="45"/>
                  </a:lnTo>
                  <a:lnTo>
                    <a:pt x="321" y="46"/>
                  </a:lnTo>
                  <a:lnTo>
                    <a:pt x="321" y="48"/>
                  </a:lnTo>
                  <a:lnTo>
                    <a:pt x="321" y="49"/>
                  </a:lnTo>
                  <a:lnTo>
                    <a:pt x="320" y="49"/>
                  </a:lnTo>
                  <a:lnTo>
                    <a:pt x="319" y="49"/>
                  </a:lnTo>
                  <a:lnTo>
                    <a:pt x="317" y="49"/>
                  </a:lnTo>
                  <a:lnTo>
                    <a:pt x="313" y="49"/>
                  </a:lnTo>
                  <a:lnTo>
                    <a:pt x="307" y="48"/>
                  </a:lnTo>
                  <a:lnTo>
                    <a:pt x="298" y="47"/>
                  </a:lnTo>
                  <a:lnTo>
                    <a:pt x="285" y="45"/>
                  </a:lnTo>
                  <a:lnTo>
                    <a:pt x="268" y="42"/>
                  </a:lnTo>
                  <a:lnTo>
                    <a:pt x="252" y="42"/>
                  </a:lnTo>
                  <a:lnTo>
                    <a:pt x="236" y="41"/>
                  </a:lnTo>
                  <a:lnTo>
                    <a:pt x="220" y="41"/>
                  </a:lnTo>
                  <a:lnTo>
                    <a:pt x="204" y="41"/>
                  </a:lnTo>
                  <a:lnTo>
                    <a:pt x="188" y="42"/>
                  </a:lnTo>
                  <a:lnTo>
                    <a:pt x="173" y="42"/>
                  </a:lnTo>
                  <a:lnTo>
                    <a:pt x="158" y="43"/>
                  </a:lnTo>
                  <a:lnTo>
                    <a:pt x="142" y="44"/>
                  </a:lnTo>
                  <a:lnTo>
                    <a:pt x="149" y="45"/>
                  </a:lnTo>
                  <a:lnTo>
                    <a:pt x="158" y="46"/>
                  </a:lnTo>
                  <a:lnTo>
                    <a:pt x="169" y="47"/>
                  </a:lnTo>
                  <a:lnTo>
                    <a:pt x="181" y="48"/>
                  </a:lnTo>
                  <a:lnTo>
                    <a:pt x="194" y="48"/>
                  </a:lnTo>
                  <a:lnTo>
                    <a:pt x="208" y="49"/>
                  </a:lnTo>
                  <a:lnTo>
                    <a:pt x="223" y="49"/>
                  </a:lnTo>
                  <a:lnTo>
                    <a:pt x="237" y="50"/>
                  </a:lnTo>
                  <a:lnTo>
                    <a:pt x="252" y="51"/>
                  </a:lnTo>
                  <a:lnTo>
                    <a:pt x="265" y="52"/>
                  </a:lnTo>
                  <a:lnTo>
                    <a:pt x="279" y="53"/>
                  </a:lnTo>
                  <a:lnTo>
                    <a:pt x="291" y="54"/>
                  </a:lnTo>
                  <a:lnTo>
                    <a:pt x="301" y="55"/>
                  </a:lnTo>
                  <a:lnTo>
                    <a:pt x="310" y="57"/>
                  </a:lnTo>
                  <a:lnTo>
                    <a:pt x="316" y="59"/>
                  </a:lnTo>
                  <a:lnTo>
                    <a:pt x="320" y="62"/>
                  </a:lnTo>
                  <a:lnTo>
                    <a:pt x="319" y="68"/>
                  </a:lnTo>
                  <a:lnTo>
                    <a:pt x="318" y="72"/>
                  </a:lnTo>
                  <a:lnTo>
                    <a:pt x="317" y="74"/>
                  </a:lnTo>
                  <a:lnTo>
                    <a:pt x="316" y="75"/>
                  </a:lnTo>
                  <a:lnTo>
                    <a:pt x="303" y="70"/>
                  </a:lnTo>
                  <a:lnTo>
                    <a:pt x="285" y="67"/>
                  </a:lnTo>
                  <a:lnTo>
                    <a:pt x="264" y="66"/>
                  </a:lnTo>
                  <a:lnTo>
                    <a:pt x="242" y="65"/>
                  </a:lnTo>
                  <a:lnTo>
                    <a:pt x="219" y="66"/>
                  </a:lnTo>
                  <a:lnTo>
                    <a:pt x="198" y="67"/>
                  </a:lnTo>
                  <a:lnTo>
                    <a:pt x="179" y="69"/>
                  </a:lnTo>
                  <a:lnTo>
                    <a:pt x="165" y="70"/>
                  </a:lnTo>
                  <a:lnTo>
                    <a:pt x="183" y="71"/>
                  </a:lnTo>
                  <a:lnTo>
                    <a:pt x="201" y="72"/>
                  </a:lnTo>
                  <a:lnTo>
                    <a:pt x="220" y="72"/>
                  </a:lnTo>
                  <a:lnTo>
                    <a:pt x="240" y="73"/>
                  </a:lnTo>
                  <a:lnTo>
                    <a:pt x="260" y="75"/>
                  </a:lnTo>
                  <a:lnTo>
                    <a:pt x="279" y="77"/>
                  </a:lnTo>
                  <a:lnTo>
                    <a:pt x="297" y="81"/>
                  </a:lnTo>
                  <a:lnTo>
                    <a:pt x="315" y="86"/>
                  </a:lnTo>
                  <a:lnTo>
                    <a:pt x="315" y="92"/>
                  </a:lnTo>
                  <a:lnTo>
                    <a:pt x="314" y="99"/>
                  </a:lnTo>
                  <a:lnTo>
                    <a:pt x="311" y="104"/>
                  </a:lnTo>
                  <a:lnTo>
                    <a:pt x="305" y="106"/>
                  </a:lnTo>
                  <a:close/>
                </a:path>
              </a:pathLst>
            </a:custGeom>
            <a:solidFill>
              <a:srgbClr val="FFFF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" name="Freeform 36"/>
            <p:cNvSpPr>
              <a:spLocks/>
            </p:cNvSpPr>
            <p:nvPr/>
          </p:nvSpPr>
          <p:spPr bwMode="auto">
            <a:xfrm>
              <a:off x="3224" y="2951"/>
              <a:ext cx="1279" cy="503"/>
            </a:xfrm>
            <a:custGeom>
              <a:avLst/>
              <a:gdLst/>
              <a:ahLst/>
              <a:cxnLst>
                <a:cxn ang="0">
                  <a:pos x="13" y="210"/>
                </a:cxn>
                <a:cxn ang="0">
                  <a:pos x="108" y="139"/>
                </a:cxn>
                <a:cxn ang="0">
                  <a:pos x="141" y="119"/>
                </a:cxn>
                <a:cxn ang="0">
                  <a:pos x="177" y="102"/>
                </a:cxn>
                <a:cxn ang="0">
                  <a:pos x="114" y="122"/>
                </a:cxn>
                <a:cxn ang="0">
                  <a:pos x="31" y="184"/>
                </a:cxn>
                <a:cxn ang="0">
                  <a:pos x="0" y="206"/>
                </a:cxn>
                <a:cxn ang="0">
                  <a:pos x="61" y="143"/>
                </a:cxn>
                <a:cxn ang="0">
                  <a:pos x="177" y="79"/>
                </a:cxn>
                <a:cxn ang="0">
                  <a:pos x="206" y="69"/>
                </a:cxn>
                <a:cxn ang="0">
                  <a:pos x="104" y="94"/>
                </a:cxn>
                <a:cxn ang="0">
                  <a:pos x="17" y="163"/>
                </a:cxn>
                <a:cxn ang="0">
                  <a:pos x="19" y="134"/>
                </a:cxn>
                <a:cxn ang="0">
                  <a:pos x="81" y="91"/>
                </a:cxn>
                <a:cxn ang="0">
                  <a:pos x="153" y="50"/>
                </a:cxn>
                <a:cxn ang="0">
                  <a:pos x="221" y="34"/>
                </a:cxn>
                <a:cxn ang="0">
                  <a:pos x="254" y="27"/>
                </a:cxn>
                <a:cxn ang="0">
                  <a:pos x="157" y="35"/>
                </a:cxn>
                <a:cxn ang="0">
                  <a:pos x="56" y="98"/>
                </a:cxn>
                <a:cxn ang="0">
                  <a:pos x="8" y="104"/>
                </a:cxn>
                <a:cxn ang="0">
                  <a:pos x="90" y="47"/>
                </a:cxn>
                <a:cxn ang="0">
                  <a:pos x="198" y="5"/>
                </a:cxn>
                <a:cxn ang="0">
                  <a:pos x="276" y="8"/>
                </a:cxn>
                <a:cxn ang="0">
                  <a:pos x="344" y="60"/>
                </a:cxn>
                <a:cxn ang="0">
                  <a:pos x="432" y="99"/>
                </a:cxn>
                <a:cxn ang="0">
                  <a:pos x="537" y="102"/>
                </a:cxn>
                <a:cxn ang="0">
                  <a:pos x="591" y="90"/>
                </a:cxn>
                <a:cxn ang="0">
                  <a:pos x="544" y="114"/>
                </a:cxn>
                <a:cxn ang="0">
                  <a:pos x="437" y="115"/>
                </a:cxn>
                <a:cxn ang="0">
                  <a:pos x="348" y="81"/>
                </a:cxn>
                <a:cxn ang="0">
                  <a:pos x="334" y="73"/>
                </a:cxn>
                <a:cxn ang="0">
                  <a:pos x="370" y="105"/>
                </a:cxn>
                <a:cxn ang="0">
                  <a:pos x="486" y="133"/>
                </a:cxn>
                <a:cxn ang="0">
                  <a:pos x="589" y="113"/>
                </a:cxn>
                <a:cxn ang="0">
                  <a:pos x="600" y="133"/>
                </a:cxn>
                <a:cxn ang="0">
                  <a:pos x="535" y="148"/>
                </a:cxn>
                <a:cxn ang="0">
                  <a:pos x="420" y="143"/>
                </a:cxn>
                <a:cxn ang="0">
                  <a:pos x="313" y="98"/>
                </a:cxn>
                <a:cxn ang="0">
                  <a:pos x="278" y="98"/>
                </a:cxn>
                <a:cxn ang="0">
                  <a:pos x="333" y="117"/>
                </a:cxn>
                <a:cxn ang="0">
                  <a:pos x="417" y="153"/>
                </a:cxn>
                <a:cxn ang="0">
                  <a:pos x="514" y="163"/>
                </a:cxn>
                <a:cxn ang="0">
                  <a:pos x="605" y="147"/>
                </a:cxn>
                <a:cxn ang="0">
                  <a:pos x="602" y="162"/>
                </a:cxn>
                <a:cxn ang="0">
                  <a:pos x="518" y="175"/>
                </a:cxn>
                <a:cxn ang="0">
                  <a:pos x="395" y="166"/>
                </a:cxn>
                <a:cxn ang="0">
                  <a:pos x="317" y="137"/>
                </a:cxn>
                <a:cxn ang="0">
                  <a:pos x="451" y="190"/>
                </a:cxn>
                <a:cxn ang="0">
                  <a:pos x="576" y="174"/>
                </a:cxn>
                <a:cxn ang="0">
                  <a:pos x="594" y="188"/>
                </a:cxn>
                <a:cxn ang="0">
                  <a:pos x="464" y="205"/>
                </a:cxn>
                <a:cxn ang="0">
                  <a:pos x="365" y="181"/>
                </a:cxn>
                <a:cxn ang="0">
                  <a:pos x="279" y="138"/>
                </a:cxn>
                <a:cxn ang="0">
                  <a:pos x="165" y="127"/>
                </a:cxn>
                <a:cxn ang="0">
                  <a:pos x="61" y="190"/>
                </a:cxn>
                <a:cxn ang="0">
                  <a:pos x="3" y="230"/>
                </a:cxn>
              </a:cxnLst>
              <a:rect l="0" t="0" r="r" b="b"/>
              <a:pathLst>
                <a:path w="613" h="231">
                  <a:moveTo>
                    <a:pt x="2" y="230"/>
                  </a:moveTo>
                  <a:lnTo>
                    <a:pt x="2" y="227"/>
                  </a:lnTo>
                  <a:lnTo>
                    <a:pt x="2" y="224"/>
                  </a:lnTo>
                  <a:lnTo>
                    <a:pt x="1" y="221"/>
                  </a:lnTo>
                  <a:lnTo>
                    <a:pt x="1" y="218"/>
                  </a:lnTo>
                  <a:lnTo>
                    <a:pt x="6" y="215"/>
                  </a:lnTo>
                  <a:lnTo>
                    <a:pt x="13" y="210"/>
                  </a:lnTo>
                  <a:lnTo>
                    <a:pt x="22" y="204"/>
                  </a:lnTo>
                  <a:lnTo>
                    <a:pt x="33" y="195"/>
                  </a:lnTo>
                  <a:lnTo>
                    <a:pt x="46" y="185"/>
                  </a:lnTo>
                  <a:lnTo>
                    <a:pt x="62" y="173"/>
                  </a:lnTo>
                  <a:lnTo>
                    <a:pt x="81" y="159"/>
                  </a:lnTo>
                  <a:lnTo>
                    <a:pt x="103" y="142"/>
                  </a:lnTo>
                  <a:lnTo>
                    <a:pt x="108" y="139"/>
                  </a:lnTo>
                  <a:lnTo>
                    <a:pt x="112" y="136"/>
                  </a:lnTo>
                  <a:lnTo>
                    <a:pt x="117" y="133"/>
                  </a:lnTo>
                  <a:lnTo>
                    <a:pt x="122" y="130"/>
                  </a:lnTo>
                  <a:lnTo>
                    <a:pt x="126" y="127"/>
                  </a:lnTo>
                  <a:lnTo>
                    <a:pt x="131" y="124"/>
                  </a:lnTo>
                  <a:lnTo>
                    <a:pt x="136" y="122"/>
                  </a:lnTo>
                  <a:lnTo>
                    <a:pt x="141" y="119"/>
                  </a:lnTo>
                  <a:lnTo>
                    <a:pt x="153" y="114"/>
                  </a:lnTo>
                  <a:lnTo>
                    <a:pt x="161" y="110"/>
                  </a:lnTo>
                  <a:lnTo>
                    <a:pt x="168" y="107"/>
                  </a:lnTo>
                  <a:lnTo>
                    <a:pt x="172" y="105"/>
                  </a:lnTo>
                  <a:lnTo>
                    <a:pt x="175" y="103"/>
                  </a:lnTo>
                  <a:lnTo>
                    <a:pt x="176" y="102"/>
                  </a:lnTo>
                  <a:lnTo>
                    <a:pt x="177" y="102"/>
                  </a:lnTo>
                  <a:lnTo>
                    <a:pt x="178" y="101"/>
                  </a:lnTo>
                  <a:lnTo>
                    <a:pt x="170" y="100"/>
                  </a:lnTo>
                  <a:lnTo>
                    <a:pt x="161" y="101"/>
                  </a:lnTo>
                  <a:lnTo>
                    <a:pt x="150" y="104"/>
                  </a:lnTo>
                  <a:lnTo>
                    <a:pt x="139" y="109"/>
                  </a:lnTo>
                  <a:lnTo>
                    <a:pt x="127" y="115"/>
                  </a:lnTo>
                  <a:lnTo>
                    <a:pt x="114" y="122"/>
                  </a:lnTo>
                  <a:lnTo>
                    <a:pt x="101" y="130"/>
                  </a:lnTo>
                  <a:lnTo>
                    <a:pt x="89" y="139"/>
                  </a:lnTo>
                  <a:lnTo>
                    <a:pt x="76" y="148"/>
                  </a:lnTo>
                  <a:lnTo>
                    <a:pt x="64" y="158"/>
                  </a:lnTo>
                  <a:lnTo>
                    <a:pt x="52" y="167"/>
                  </a:lnTo>
                  <a:lnTo>
                    <a:pt x="41" y="176"/>
                  </a:lnTo>
                  <a:lnTo>
                    <a:pt x="31" y="184"/>
                  </a:lnTo>
                  <a:lnTo>
                    <a:pt x="22" y="192"/>
                  </a:lnTo>
                  <a:lnTo>
                    <a:pt x="15" y="199"/>
                  </a:lnTo>
                  <a:lnTo>
                    <a:pt x="9" y="204"/>
                  </a:lnTo>
                  <a:lnTo>
                    <a:pt x="6" y="204"/>
                  </a:lnTo>
                  <a:lnTo>
                    <a:pt x="4" y="205"/>
                  </a:lnTo>
                  <a:lnTo>
                    <a:pt x="2" y="205"/>
                  </a:lnTo>
                  <a:lnTo>
                    <a:pt x="0" y="206"/>
                  </a:lnTo>
                  <a:lnTo>
                    <a:pt x="1" y="201"/>
                  </a:lnTo>
                  <a:lnTo>
                    <a:pt x="2" y="195"/>
                  </a:lnTo>
                  <a:lnTo>
                    <a:pt x="2" y="190"/>
                  </a:lnTo>
                  <a:lnTo>
                    <a:pt x="3" y="185"/>
                  </a:lnTo>
                  <a:lnTo>
                    <a:pt x="23" y="172"/>
                  </a:lnTo>
                  <a:lnTo>
                    <a:pt x="42" y="157"/>
                  </a:lnTo>
                  <a:lnTo>
                    <a:pt x="61" y="143"/>
                  </a:lnTo>
                  <a:lnTo>
                    <a:pt x="79" y="128"/>
                  </a:lnTo>
                  <a:lnTo>
                    <a:pt x="99" y="115"/>
                  </a:lnTo>
                  <a:lnTo>
                    <a:pt x="119" y="102"/>
                  </a:lnTo>
                  <a:lnTo>
                    <a:pt x="140" y="90"/>
                  </a:lnTo>
                  <a:lnTo>
                    <a:pt x="163" y="81"/>
                  </a:lnTo>
                  <a:lnTo>
                    <a:pt x="170" y="80"/>
                  </a:lnTo>
                  <a:lnTo>
                    <a:pt x="177" y="79"/>
                  </a:lnTo>
                  <a:lnTo>
                    <a:pt x="184" y="78"/>
                  </a:lnTo>
                  <a:lnTo>
                    <a:pt x="192" y="77"/>
                  </a:lnTo>
                  <a:lnTo>
                    <a:pt x="199" y="77"/>
                  </a:lnTo>
                  <a:lnTo>
                    <a:pt x="206" y="76"/>
                  </a:lnTo>
                  <a:lnTo>
                    <a:pt x="213" y="75"/>
                  </a:lnTo>
                  <a:lnTo>
                    <a:pt x="220" y="74"/>
                  </a:lnTo>
                  <a:lnTo>
                    <a:pt x="206" y="69"/>
                  </a:lnTo>
                  <a:lnTo>
                    <a:pt x="191" y="68"/>
                  </a:lnTo>
                  <a:lnTo>
                    <a:pt x="176" y="69"/>
                  </a:lnTo>
                  <a:lnTo>
                    <a:pt x="160" y="72"/>
                  </a:lnTo>
                  <a:lnTo>
                    <a:pt x="145" y="77"/>
                  </a:lnTo>
                  <a:lnTo>
                    <a:pt x="130" y="83"/>
                  </a:lnTo>
                  <a:lnTo>
                    <a:pt x="116" y="88"/>
                  </a:lnTo>
                  <a:lnTo>
                    <a:pt x="104" y="94"/>
                  </a:lnTo>
                  <a:lnTo>
                    <a:pt x="93" y="103"/>
                  </a:lnTo>
                  <a:lnTo>
                    <a:pt x="82" y="113"/>
                  </a:lnTo>
                  <a:lnTo>
                    <a:pt x="69" y="124"/>
                  </a:lnTo>
                  <a:lnTo>
                    <a:pt x="56" y="135"/>
                  </a:lnTo>
                  <a:lnTo>
                    <a:pt x="43" y="145"/>
                  </a:lnTo>
                  <a:lnTo>
                    <a:pt x="30" y="155"/>
                  </a:lnTo>
                  <a:lnTo>
                    <a:pt x="17" y="163"/>
                  </a:lnTo>
                  <a:lnTo>
                    <a:pt x="4" y="168"/>
                  </a:lnTo>
                  <a:lnTo>
                    <a:pt x="4" y="157"/>
                  </a:lnTo>
                  <a:lnTo>
                    <a:pt x="4" y="150"/>
                  </a:lnTo>
                  <a:lnTo>
                    <a:pt x="5" y="145"/>
                  </a:lnTo>
                  <a:lnTo>
                    <a:pt x="6" y="140"/>
                  </a:lnTo>
                  <a:lnTo>
                    <a:pt x="13" y="137"/>
                  </a:lnTo>
                  <a:lnTo>
                    <a:pt x="19" y="134"/>
                  </a:lnTo>
                  <a:lnTo>
                    <a:pt x="25" y="132"/>
                  </a:lnTo>
                  <a:lnTo>
                    <a:pt x="31" y="129"/>
                  </a:lnTo>
                  <a:lnTo>
                    <a:pt x="42" y="121"/>
                  </a:lnTo>
                  <a:lnTo>
                    <a:pt x="52" y="113"/>
                  </a:lnTo>
                  <a:lnTo>
                    <a:pt x="62" y="105"/>
                  </a:lnTo>
                  <a:lnTo>
                    <a:pt x="72" y="98"/>
                  </a:lnTo>
                  <a:lnTo>
                    <a:pt x="81" y="91"/>
                  </a:lnTo>
                  <a:lnTo>
                    <a:pt x="91" y="84"/>
                  </a:lnTo>
                  <a:lnTo>
                    <a:pt x="101" y="77"/>
                  </a:lnTo>
                  <a:lnTo>
                    <a:pt x="111" y="71"/>
                  </a:lnTo>
                  <a:lnTo>
                    <a:pt x="121" y="65"/>
                  </a:lnTo>
                  <a:lnTo>
                    <a:pt x="131" y="60"/>
                  </a:lnTo>
                  <a:lnTo>
                    <a:pt x="141" y="55"/>
                  </a:lnTo>
                  <a:lnTo>
                    <a:pt x="153" y="50"/>
                  </a:lnTo>
                  <a:lnTo>
                    <a:pt x="164" y="45"/>
                  </a:lnTo>
                  <a:lnTo>
                    <a:pt x="176" y="42"/>
                  </a:lnTo>
                  <a:lnTo>
                    <a:pt x="189" y="38"/>
                  </a:lnTo>
                  <a:lnTo>
                    <a:pt x="202" y="35"/>
                  </a:lnTo>
                  <a:lnTo>
                    <a:pt x="208" y="35"/>
                  </a:lnTo>
                  <a:lnTo>
                    <a:pt x="215" y="34"/>
                  </a:lnTo>
                  <a:lnTo>
                    <a:pt x="221" y="34"/>
                  </a:lnTo>
                  <a:lnTo>
                    <a:pt x="228" y="33"/>
                  </a:lnTo>
                  <a:lnTo>
                    <a:pt x="235" y="33"/>
                  </a:lnTo>
                  <a:lnTo>
                    <a:pt x="241" y="32"/>
                  </a:lnTo>
                  <a:lnTo>
                    <a:pt x="248" y="32"/>
                  </a:lnTo>
                  <a:lnTo>
                    <a:pt x="254" y="32"/>
                  </a:lnTo>
                  <a:lnTo>
                    <a:pt x="254" y="29"/>
                  </a:lnTo>
                  <a:lnTo>
                    <a:pt x="254" y="27"/>
                  </a:lnTo>
                  <a:lnTo>
                    <a:pt x="253" y="26"/>
                  </a:lnTo>
                  <a:lnTo>
                    <a:pt x="252" y="25"/>
                  </a:lnTo>
                  <a:lnTo>
                    <a:pt x="228" y="25"/>
                  </a:lnTo>
                  <a:lnTo>
                    <a:pt x="208" y="25"/>
                  </a:lnTo>
                  <a:lnTo>
                    <a:pt x="190" y="27"/>
                  </a:lnTo>
                  <a:lnTo>
                    <a:pt x="173" y="31"/>
                  </a:lnTo>
                  <a:lnTo>
                    <a:pt x="157" y="35"/>
                  </a:lnTo>
                  <a:lnTo>
                    <a:pt x="140" y="42"/>
                  </a:lnTo>
                  <a:lnTo>
                    <a:pt x="122" y="50"/>
                  </a:lnTo>
                  <a:lnTo>
                    <a:pt x="101" y="61"/>
                  </a:lnTo>
                  <a:lnTo>
                    <a:pt x="92" y="69"/>
                  </a:lnTo>
                  <a:lnTo>
                    <a:pt x="81" y="78"/>
                  </a:lnTo>
                  <a:lnTo>
                    <a:pt x="69" y="88"/>
                  </a:lnTo>
                  <a:lnTo>
                    <a:pt x="56" y="98"/>
                  </a:lnTo>
                  <a:lnTo>
                    <a:pt x="43" y="107"/>
                  </a:lnTo>
                  <a:lnTo>
                    <a:pt x="31" y="116"/>
                  </a:lnTo>
                  <a:lnTo>
                    <a:pt x="19" y="123"/>
                  </a:lnTo>
                  <a:lnTo>
                    <a:pt x="8" y="127"/>
                  </a:lnTo>
                  <a:lnTo>
                    <a:pt x="8" y="119"/>
                  </a:lnTo>
                  <a:lnTo>
                    <a:pt x="8" y="112"/>
                  </a:lnTo>
                  <a:lnTo>
                    <a:pt x="8" y="104"/>
                  </a:lnTo>
                  <a:lnTo>
                    <a:pt x="9" y="97"/>
                  </a:lnTo>
                  <a:lnTo>
                    <a:pt x="22" y="88"/>
                  </a:lnTo>
                  <a:lnTo>
                    <a:pt x="35" y="80"/>
                  </a:lnTo>
                  <a:lnTo>
                    <a:pt x="48" y="71"/>
                  </a:lnTo>
                  <a:lnTo>
                    <a:pt x="62" y="63"/>
                  </a:lnTo>
                  <a:lnTo>
                    <a:pt x="76" y="55"/>
                  </a:lnTo>
                  <a:lnTo>
                    <a:pt x="90" y="47"/>
                  </a:lnTo>
                  <a:lnTo>
                    <a:pt x="105" y="39"/>
                  </a:lnTo>
                  <a:lnTo>
                    <a:pt x="120" y="32"/>
                  </a:lnTo>
                  <a:lnTo>
                    <a:pt x="135" y="25"/>
                  </a:lnTo>
                  <a:lnTo>
                    <a:pt x="150" y="19"/>
                  </a:lnTo>
                  <a:lnTo>
                    <a:pt x="166" y="13"/>
                  </a:lnTo>
                  <a:lnTo>
                    <a:pt x="182" y="9"/>
                  </a:lnTo>
                  <a:lnTo>
                    <a:pt x="198" y="5"/>
                  </a:lnTo>
                  <a:lnTo>
                    <a:pt x="214" y="2"/>
                  </a:lnTo>
                  <a:lnTo>
                    <a:pt x="230" y="1"/>
                  </a:lnTo>
                  <a:lnTo>
                    <a:pt x="246" y="0"/>
                  </a:lnTo>
                  <a:lnTo>
                    <a:pt x="255" y="2"/>
                  </a:lnTo>
                  <a:lnTo>
                    <a:pt x="262" y="4"/>
                  </a:lnTo>
                  <a:lnTo>
                    <a:pt x="269" y="6"/>
                  </a:lnTo>
                  <a:lnTo>
                    <a:pt x="276" y="8"/>
                  </a:lnTo>
                  <a:lnTo>
                    <a:pt x="283" y="11"/>
                  </a:lnTo>
                  <a:lnTo>
                    <a:pt x="290" y="15"/>
                  </a:lnTo>
                  <a:lnTo>
                    <a:pt x="299" y="20"/>
                  </a:lnTo>
                  <a:lnTo>
                    <a:pt x="307" y="26"/>
                  </a:lnTo>
                  <a:lnTo>
                    <a:pt x="319" y="38"/>
                  </a:lnTo>
                  <a:lnTo>
                    <a:pt x="332" y="50"/>
                  </a:lnTo>
                  <a:lnTo>
                    <a:pt x="344" y="60"/>
                  </a:lnTo>
                  <a:lnTo>
                    <a:pt x="356" y="68"/>
                  </a:lnTo>
                  <a:lnTo>
                    <a:pt x="368" y="76"/>
                  </a:lnTo>
                  <a:lnTo>
                    <a:pt x="380" y="82"/>
                  </a:lnTo>
                  <a:lnTo>
                    <a:pt x="393" y="88"/>
                  </a:lnTo>
                  <a:lnTo>
                    <a:pt x="405" y="93"/>
                  </a:lnTo>
                  <a:lnTo>
                    <a:pt x="419" y="96"/>
                  </a:lnTo>
                  <a:lnTo>
                    <a:pt x="432" y="99"/>
                  </a:lnTo>
                  <a:lnTo>
                    <a:pt x="447" y="101"/>
                  </a:lnTo>
                  <a:lnTo>
                    <a:pt x="462" y="103"/>
                  </a:lnTo>
                  <a:lnTo>
                    <a:pt x="477" y="104"/>
                  </a:lnTo>
                  <a:lnTo>
                    <a:pt x="494" y="104"/>
                  </a:lnTo>
                  <a:lnTo>
                    <a:pt x="511" y="104"/>
                  </a:lnTo>
                  <a:lnTo>
                    <a:pt x="530" y="103"/>
                  </a:lnTo>
                  <a:lnTo>
                    <a:pt x="537" y="102"/>
                  </a:lnTo>
                  <a:lnTo>
                    <a:pt x="545" y="100"/>
                  </a:lnTo>
                  <a:lnTo>
                    <a:pt x="552" y="98"/>
                  </a:lnTo>
                  <a:lnTo>
                    <a:pt x="559" y="96"/>
                  </a:lnTo>
                  <a:lnTo>
                    <a:pt x="567" y="94"/>
                  </a:lnTo>
                  <a:lnTo>
                    <a:pt x="574" y="92"/>
                  </a:lnTo>
                  <a:lnTo>
                    <a:pt x="583" y="91"/>
                  </a:lnTo>
                  <a:lnTo>
                    <a:pt x="591" y="90"/>
                  </a:lnTo>
                  <a:lnTo>
                    <a:pt x="592" y="93"/>
                  </a:lnTo>
                  <a:lnTo>
                    <a:pt x="593" y="95"/>
                  </a:lnTo>
                  <a:lnTo>
                    <a:pt x="592" y="97"/>
                  </a:lnTo>
                  <a:lnTo>
                    <a:pt x="591" y="99"/>
                  </a:lnTo>
                  <a:lnTo>
                    <a:pt x="575" y="105"/>
                  </a:lnTo>
                  <a:lnTo>
                    <a:pt x="559" y="110"/>
                  </a:lnTo>
                  <a:lnTo>
                    <a:pt x="544" y="114"/>
                  </a:lnTo>
                  <a:lnTo>
                    <a:pt x="529" y="117"/>
                  </a:lnTo>
                  <a:lnTo>
                    <a:pt x="513" y="119"/>
                  </a:lnTo>
                  <a:lnTo>
                    <a:pt x="498" y="120"/>
                  </a:lnTo>
                  <a:lnTo>
                    <a:pt x="482" y="120"/>
                  </a:lnTo>
                  <a:lnTo>
                    <a:pt x="467" y="119"/>
                  </a:lnTo>
                  <a:lnTo>
                    <a:pt x="452" y="118"/>
                  </a:lnTo>
                  <a:lnTo>
                    <a:pt x="437" y="115"/>
                  </a:lnTo>
                  <a:lnTo>
                    <a:pt x="422" y="112"/>
                  </a:lnTo>
                  <a:lnTo>
                    <a:pt x="407" y="108"/>
                  </a:lnTo>
                  <a:lnTo>
                    <a:pt x="392" y="103"/>
                  </a:lnTo>
                  <a:lnTo>
                    <a:pt x="378" y="97"/>
                  </a:lnTo>
                  <a:lnTo>
                    <a:pt x="364" y="90"/>
                  </a:lnTo>
                  <a:lnTo>
                    <a:pt x="350" y="83"/>
                  </a:lnTo>
                  <a:lnTo>
                    <a:pt x="348" y="81"/>
                  </a:lnTo>
                  <a:lnTo>
                    <a:pt x="346" y="78"/>
                  </a:lnTo>
                  <a:lnTo>
                    <a:pt x="344" y="75"/>
                  </a:lnTo>
                  <a:lnTo>
                    <a:pt x="342" y="73"/>
                  </a:lnTo>
                  <a:lnTo>
                    <a:pt x="340" y="73"/>
                  </a:lnTo>
                  <a:lnTo>
                    <a:pt x="338" y="73"/>
                  </a:lnTo>
                  <a:lnTo>
                    <a:pt x="336" y="73"/>
                  </a:lnTo>
                  <a:lnTo>
                    <a:pt x="334" y="73"/>
                  </a:lnTo>
                  <a:lnTo>
                    <a:pt x="333" y="74"/>
                  </a:lnTo>
                  <a:lnTo>
                    <a:pt x="333" y="74"/>
                  </a:lnTo>
                  <a:lnTo>
                    <a:pt x="333" y="75"/>
                  </a:lnTo>
                  <a:lnTo>
                    <a:pt x="332" y="76"/>
                  </a:lnTo>
                  <a:lnTo>
                    <a:pt x="343" y="87"/>
                  </a:lnTo>
                  <a:lnTo>
                    <a:pt x="356" y="97"/>
                  </a:lnTo>
                  <a:lnTo>
                    <a:pt x="370" y="105"/>
                  </a:lnTo>
                  <a:lnTo>
                    <a:pt x="385" y="113"/>
                  </a:lnTo>
                  <a:lnTo>
                    <a:pt x="400" y="119"/>
                  </a:lnTo>
                  <a:lnTo>
                    <a:pt x="417" y="124"/>
                  </a:lnTo>
                  <a:lnTo>
                    <a:pt x="433" y="128"/>
                  </a:lnTo>
                  <a:lnTo>
                    <a:pt x="451" y="130"/>
                  </a:lnTo>
                  <a:lnTo>
                    <a:pt x="468" y="132"/>
                  </a:lnTo>
                  <a:lnTo>
                    <a:pt x="486" y="133"/>
                  </a:lnTo>
                  <a:lnTo>
                    <a:pt x="503" y="132"/>
                  </a:lnTo>
                  <a:lnTo>
                    <a:pt x="521" y="130"/>
                  </a:lnTo>
                  <a:lnTo>
                    <a:pt x="538" y="128"/>
                  </a:lnTo>
                  <a:lnTo>
                    <a:pt x="554" y="124"/>
                  </a:lnTo>
                  <a:lnTo>
                    <a:pt x="570" y="119"/>
                  </a:lnTo>
                  <a:lnTo>
                    <a:pt x="586" y="113"/>
                  </a:lnTo>
                  <a:lnTo>
                    <a:pt x="589" y="113"/>
                  </a:lnTo>
                  <a:lnTo>
                    <a:pt x="592" y="113"/>
                  </a:lnTo>
                  <a:lnTo>
                    <a:pt x="594" y="113"/>
                  </a:lnTo>
                  <a:lnTo>
                    <a:pt x="597" y="114"/>
                  </a:lnTo>
                  <a:lnTo>
                    <a:pt x="598" y="119"/>
                  </a:lnTo>
                  <a:lnTo>
                    <a:pt x="599" y="123"/>
                  </a:lnTo>
                  <a:lnTo>
                    <a:pt x="599" y="128"/>
                  </a:lnTo>
                  <a:lnTo>
                    <a:pt x="600" y="133"/>
                  </a:lnTo>
                  <a:lnTo>
                    <a:pt x="598" y="134"/>
                  </a:lnTo>
                  <a:lnTo>
                    <a:pt x="593" y="135"/>
                  </a:lnTo>
                  <a:lnTo>
                    <a:pt x="585" y="137"/>
                  </a:lnTo>
                  <a:lnTo>
                    <a:pt x="575" y="139"/>
                  </a:lnTo>
                  <a:lnTo>
                    <a:pt x="563" y="141"/>
                  </a:lnTo>
                  <a:lnTo>
                    <a:pt x="550" y="144"/>
                  </a:lnTo>
                  <a:lnTo>
                    <a:pt x="535" y="148"/>
                  </a:lnTo>
                  <a:lnTo>
                    <a:pt x="518" y="152"/>
                  </a:lnTo>
                  <a:lnTo>
                    <a:pt x="499" y="153"/>
                  </a:lnTo>
                  <a:lnTo>
                    <a:pt x="482" y="153"/>
                  </a:lnTo>
                  <a:lnTo>
                    <a:pt x="465" y="151"/>
                  </a:lnTo>
                  <a:lnTo>
                    <a:pt x="450" y="149"/>
                  </a:lnTo>
                  <a:lnTo>
                    <a:pt x="435" y="147"/>
                  </a:lnTo>
                  <a:lnTo>
                    <a:pt x="420" y="143"/>
                  </a:lnTo>
                  <a:lnTo>
                    <a:pt x="404" y="138"/>
                  </a:lnTo>
                  <a:lnTo>
                    <a:pt x="388" y="132"/>
                  </a:lnTo>
                  <a:lnTo>
                    <a:pt x="372" y="123"/>
                  </a:lnTo>
                  <a:lnTo>
                    <a:pt x="356" y="115"/>
                  </a:lnTo>
                  <a:lnTo>
                    <a:pt x="342" y="108"/>
                  </a:lnTo>
                  <a:lnTo>
                    <a:pt x="327" y="102"/>
                  </a:lnTo>
                  <a:lnTo>
                    <a:pt x="313" y="98"/>
                  </a:lnTo>
                  <a:lnTo>
                    <a:pt x="298" y="95"/>
                  </a:lnTo>
                  <a:lnTo>
                    <a:pt x="280" y="94"/>
                  </a:lnTo>
                  <a:lnTo>
                    <a:pt x="262" y="94"/>
                  </a:lnTo>
                  <a:lnTo>
                    <a:pt x="266" y="95"/>
                  </a:lnTo>
                  <a:lnTo>
                    <a:pt x="270" y="96"/>
                  </a:lnTo>
                  <a:lnTo>
                    <a:pt x="274" y="97"/>
                  </a:lnTo>
                  <a:lnTo>
                    <a:pt x="278" y="98"/>
                  </a:lnTo>
                  <a:lnTo>
                    <a:pt x="282" y="99"/>
                  </a:lnTo>
                  <a:lnTo>
                    <a:pt x="286" y="99"/>
                  </a:lnTo>
                  <a:lnTo>
                    <a:pt x="290" y="100"/>
                  </a:lnTo>
                  <a:lnTo>
                    <a:pt x="295" y="101"/>
                  </a:lnTo>
                  <a:lnTo>
                    <a:pt x="308" y="106"/>
                  </a:lnTo>
                  <a:lnTo>
                    <a:pt x="321" y="111"/>
                  </a:lnTo>
                  <a:lnTo>
                    <a:pt x="333" y="117"/>
                  </a:lnTo>
                  <a:lnTo>
                    <a:pt x="345" y="122"/>
                  </a:lnTo>
                  <a:lnTo>
                    <a:pt x="357" y="128"/>
                  </a:lnTo>
                  <a:lnTo>
                    <a:pt x="369" y="133"/>
                  </a:lnTo>
                  <a:lnTo>
                    <a:pt x="381" y="139"/>
                  </a:lnTo>
                  <a:lnTo>
                    <a:pt x="393" y="144"/>
                  </a:lnTo>
                  <a:lnTo>
                    <a:pt x="405" y="149"/>
                  </a:lnTo>
                  <a:lnTo>
                    <a:pt x="417" y="153"/>
                  </a:lnTo>
                  <a:lnTo>
                    <a:pt x="429" y="157"/>
                  </a:lnTo>
                  <a:lnTo>
                    <a:pt x="443" y="160"/>
                  </a:lnTo>
                  <a:lnTo>
                    <a:pt x="456" y="163"/>
                  </a:lnTo>
                  <a:lnTo>
                    <a:pt x="471" y="164"/>
                  </a:lnTo>
                  <a:lnTo>
                    <a:pt x="486" y="165"/>
                  </a:lnTo>
                  <a:lnTo>
                    <a:pt x="502" y="165"/>
                  </a:lnTo>
                  <a:lnTo>
                    <a:pt x="514" y="163"/>
                  </a:lnTo>
                  <a:lnTo>
                    <a:pt x="527" y="160"/>
                  </a:lnTo>
                  <a:lnTo>
                    <a:pt x="540" y="158"/>
                  </a:lnTo>
                  <a:lnTo>
                    <a:pt x="552" y="155"/>
                  </a:lnTo>
                  <a:lnTo>
                    <a:pt x="565" y="152"/>
                  </a:lnTo>
                  <a:lnTo>
                    <a:pt x="579" y="150"/>
                  </a:lnTo>
                  <a:lnTo>
                    <a:pt x="592" y="148"/>
                  </a:lnTo>
                  <a:lnTo>
                    <a:pt x="605" y="147"/>
                  </a:lnTo>
                  <a:lnTo>
                    <a:pt x="606" y="150"/>
                  </a:lnTo>
                  <a:lnTo>
                    <a:pt x="607" y="154"/>
                  </a:lnTo>
                  <a:lnTo>
                    <a:pt x="608" y="157"/>
                  </a:lnTo>
                  <a:lnTo>
                    <a:pt x="609" y="161"/>
                  </a:lnTo>
                  <a:lnTo>
                    <a:pt x="608" y="161"/>
                  </a:lnTo>
                  <a:lnTo>
                    <a:pt x="606" y="162"/>
                  </a:lnTo>
                  <a:lnTo>
                    <a:pt x="602" y="162"/>
                  </a:lnTo>
                  <a:lnTo>
                    <a:pt x="598" y="162"/>
                  </a:lnTo>
                  <a:lnTo>
                    <a:pt x="591" y="163"/>
                  </a:lnTo>
                  <a:lnTo>
                    <a:pt x="583" y="164"/>
                  </a:lnTo>
                  <a:lnTo>
                    <a:pt x="572" y="165"/>
                  </a:lnTo>
                  <a:lnTo>
                    <a:pt x="559" y="167"/>
                  </a:lnTo>
                  <a:lnTo>
                    <a:pt x="538" y="172"/>
                  </a:lnTo>
                  <a:lnTo>
                    <a:pt x="518" y="175"/>
                  </a:lnTo>
                  <a:lnTo>
                    <a:pt x="499" y="177"/>
                  </a:lnTo>
                  <a:lnTo>
                    <a:pt x="480" y="178"/>
                  </a:lnTo>
                  <a:lnTo>
                    <a:pt x="461" y="178"/>
                  </a:lnTo>
                  <a:lnTo>
                    <a:pt x="442" y="177"/>
                  </a:lnTo>
                  <a:lnTo>
                    <a:pt x="423" y="174"/>
                  </a:lnTo>
                  <a:lnTo>
                    <a:pt x="404" y="170"/>
                  </a:lnTo>
                  <a:lnTo>
                    <a:pt x="395" y="166"/>
                  </a:lnTo>
                  <a:lnTo>
                    <a:pt x="385" y="160"/>
                  </a:lnTo>
                  <a:lnTo>
                    <a:pt x="372" y="155"/>
                  </a:lnTo>
                  <a:lnTo>
                    <a:pt x="359" y="149"/>
                  </a:lnTo>
                  <a:lnTo>
                    <a:pt x="346" y="143"/>
                  </a:lnTo>
                  <a:lnTo>
                    <a:pt x="334" y="139"/>
                  </a:lnTo>
                  <a:lnTo>
                    <a:pt x="324" y="137"/>
                  </a:lnTo>
                  <a:lnTo>
                    <a:pt x="317" y="137"/>
                  </a:lnTo>
                  <a:lnTo>
                    <a:pt x="334" y="148"/>
                  </a:lnTo>
                  <a:lnTo>
                    <a:pt x="352" y="158"/>
                  </a:lnTo>
                  <a:lnTo>
                    <a:pt x="371" y="167"/>
                  </a:lnTo>
                  <a:lnTo>
                    <a:pt x="390" y="175"/>
                  </a:lnTo>
                  <a:lnTo>
                    <a:pt x="409" y="182"/>
                  </a:lnTo>
                  <a:lnTo>
                    <a:pt x="430" y="187"/>
                  </a:lnTo>
                  <a:lnTo>
                    <a:pt x="451" y="190"/>
                  </a:lnTo>
                  <a:lnTo>
                    <a:pt x="473" y="192"/>
                  </a:lnTo>
                  <a:lnTo>
                    <a:pt x="490" y="190"/>
                  </a:lnTo>
                  <a:lnTo>
                    <a:pt x="507" y="187"/>
                  </a:lnTo>
                  <a:lnTo>
                    <a:pt x="524" y="183"/>
                  </a:lnTo>
                  <a:lnTo>
                    <a:pt x="542" y="180"/>
                  </a:lnTo>
                  <a:lnTo>
                    <a:pt x="559" y="177"/>
                  </a:lnTo>
                  <a:lnTo>
                    <a:pt x="576" y="174"/>
                  </a:lnTo>
                  <a:lnTo>
                    <a:pt x="594" y="171"/>
                  </a:lnTo>
                  <a:lnTo>
                    <a:pt x="611" y="170"/>
                  </a:lnTo>
                  <a:lnTo>
                    <a:pt x="612" y="173"/>
                  </a:lnTo>
                  <a:lnTo>
                    <a:pt x="613" y="175"/>
                  </a:lnTo>
                  <a:lnTo>
                    <a:pt x="613" y="178"/>
                  </a:lnTo>
                  <a:lnTo>
                    <a:pt x="612" y="183"/>
                  </a:lnTo>
                  <a:lnTo>
                    <a:pt x="594" y="188"/>
                  </a:lnTo>
                  <a:lnTo>
                    <a:pt x="574" y="192"/>
                  </a:lnTo>
                  <a:lnTo>
                    <a:pt x="556" y="195"/>
                  </a:lnTo>
                  <a:lnTo>
                    <a:pt x="538" y="198"/>
                  </a:lnTo>
                  <a:lnTo>
                    <a:pt x="520" y="201"/>
                  </a:lnTo>
                  <a:lnTo>
                    <a:pt x="501" y="203"/>
                  </a:lnTo>
                  <a:lnTo>
                    <a:pt x="483" y="204"/>
                  </a:lnTo>
                  <a:lnTo>
                    <a:pt x="464" y="205"/>
                  </a:lnTo>
                  <a:lnTo>
                    <a:pt x="448" y="203"/>
                  </a:lnTo>
                  <a:lnTo>
                    <a:pt x="432" y="200"/>
                  </a:lnTo>
                  <a:lnTo>
                    <a:pt x="418" y="197"/>
                  </a:lnTo>
                  <a:lnTo>
                    <a:pt x="404" y="193"/>
                  </a:lnTo>
                  <a:lnTo>
                    <a:pt x="390" y="190"/>
                  </a:lnTo>
                  <a:lnTo>
                    <a:pt x="378" y="185"/>
                  </a:lnTo>
                  <a:lnTo>
                    <a:pt x="365" y="181"/>
                  </a:lnTo>
                  <a:lnTo>
                    <a:pt x="353" y="176"/>
                  </a:lnTo>
                  <a:lnTo>
                    <a:pt x="341" y="170"/>
                  </a:lnTo>
                  <a:lnTo>
                    <a:pt x="329" y="165"/>
                  </a:lnTo>
                  <a:lnTo>
                    <a:pt x="317" y="158"/>
                  </a:lnTo>
                  <a:lnTo>
                    <a:pt x="305" y="152"/>
                  </a:lnTo>
                  <a:lnTo>
                    <a:pt x="291" y="145"/>
                  </a:lnTo>
                  <a:lnTo>
                    <a:pt x="279" y="138"/>
                  </a:lnTo>
                  <a:lnTo>
                    <a:pt x="265" y="131"/>
                  </a:lnTo>
                  <a:lnTo>
                    <a:pt x="251" y="123"/>
                  </a:lnTo>
                  <a:lnTo>
                    <a:pt x="233" y="119"/>
                  </a:lnTo>
                  <a:lnTo>
                    <a:pt x="215" y="118"/>
                  </a:lnTo>
                  <a:lnTo>
                    <a:pt x="198" y="119"/>
                  </a:lnTo>
                  <a:lnTo>
                    <a:pt x="181" y="122"/>
                  </a:lnTo>
                  <a:lnTo>
                    <a:pt x="165" y="127"/>
                  </a:lnTo>
                  <a:lnTo>
                    <a:pt x="149" y="133"/>
                  </a:lnTo>
                  <a:lnTo>
                    <a:pt x="134" y="141"/>
                  </a:lnTo>
                  <a:lnTo>
                    <a:pt x="119" y="149"/>
                  </a:lnTo>
                  <a:lnTo>
                    <a:pt x="104" y="159"/>
                  </a:lnTo>
                  <a:lnTo>
                    <a:pt x="89" y="169"/>
                  </a:lnTo>
                  <a:lnTo>
                    <a:pt x="75" y="179"/>
                  </a:lnTo>
                  <a:lnTo>
                    <a:pt x="61" y="190"/>
                  </a:lnTo>
                  <a:lnTo>
                    <a:pt x="47" y="201"/>
                  </a:lnTo>
                  <a:lnTo>
                    <a:pt x="33" y="212"/>
                  </a:lnTo>
                  <a:lnTo>
                    <a:pt x="20" y="222"/>
                  </a:lnTo>
                  <a:lnTo>
                    <a:pt x="5" y="231"/>
                  </a:lnTo>
                  <a:lnTo>
                    <a:pt x="4" y="231"/>
                  </a:lnTo>
                  <a:lnTo>
                    <a:pt x="4" y="230"/>
                  </a:lnTo>
                  <a:lnTo>
                    <a:pt x="3" y="230"/>
                  </a:lnTo>
                  <a:lnTo>
                    <a:pt x="2" y="230"/>
                  </a:lnTo>
                  <a:close/>
                </a:path>
              </a:pathLst>
            </a:custGeom>
            <a:solidFill>
              <a:srgbClr val="DDCEB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" name="Freeform 37"/>
            <p:cNvSpPr>
              <a:spLocks/>
            </p:cNvSpPr>
            <p:nvPr/>
          </p:nvSpPr>
          <p:spPr bwMode="auto">
            <a:xfrm>
              <a:off x="1451" y="1882"/>
              <a:ext cx="832" cy="1554"/>
            </a:xfrm>
            <a:custGeom>
              <a:avLst/>
              <a:gdLst/>
              <a:ahLst/>
              <a:cxnLst>
                <a:cxn ang="0">
                  <a:pos x="89" y="392"/>
                </a:cxn>
                <a:cxn ang="0">
                  <a:pos x="34" y="164"/>
                </a:cxn>
                <a:cxn ang="0">
                  <a:pos x="0" y="24"/>
                </a:cxn>
                <a:cxn ang="0">
                  <a:pos x="35" y="2"/>
                </a:cxn>
                <a:cxn ang="0">
                  <a:pos x="36" y="45"/>
                </a:cxn>
                <a:cxn ang="0">
                  <a:pos x="36" y="52"/>
                </a:cxn>
                <a:cxn ang="0">
                  <a:pos x="52" y="81"/>
                </a:cxn>
                <a:cxn ang="0">
                  <a:pos x="60" y="100"/>
                </a:cxn>
                <a:cxn ang="0">
                  <a:pos x="75" y="134"/>
                </a:cxn>
                <a:cxn ang="0">
                  <a:pos x="75" y="142"/>
                </a:cxn>
                <a:cxn ang="0">
                  <a:pos x="86" y="164"/>
                </a:cxn>
                <a:cxn ang="0">
                  <a:pos x="93" y="175"/>
                </a:cxn>
                <a:cxn ang="0">
                  <a:pos x="80" y="190"/>
                </a:cxn>
                <a:cxn ang="0">
                  <a:pos x="100" y="202"/>
                </a:cxn>
                <a:cxn ang="0">
                  <a:pos x="89" y="218"/>
                </a:cxn>
                <a:cxn ang="0">
                  <a:pos x="102" y="229"/>
                </a:cxn>
                <a:cxn ang="0">
                  <a:pos x="102" y="249"/>
                </a:cxn>
                <a:cxn ang="0">
                  <a:pos x="101" y="256"/>
                </a:cxn>
                <a:cxn ang="0">
                  <a:pos x="100" y="279"/>
                </a:cxn>
                <a:cxn ang="0">
                  <a:pos x="122" y="296"/>
                </a:cxn>
                <a:cxn ang="0">
                  <a:pos x="120" y="318"/>
                </a:cxn>
                <a:cxn ang="0">
                  <a:pos x="119" y="340"/>
                </a:cxn>
                <a:cxn ang="0">
                  <a:pos x="133" y="361"/>
                </a:cxn>
                <a:cxn ang="0">
                  <a:pos x="118" y="366"/>
                </a:cxn>
                <a:cxn ang="0">
                  <a:pos x="136" y="375"/>
                </a:cxn>
                <a:cxn ang="0">
                  <a:pos x="126" y="380"/>
                </a:cxn>
                <a:cxn ang="0">
                  <a:pos x="141" y="390"/>
                </a:cxn>
                <a:cxn ang="0">
                  <a:pos x="129" y="402"/>
                </a:cxn>
                <a:cxn ang="0">
                  <a:pos x="146" y="415"/>
                </a:cxn>
                <a:cxn ang="0">
                  <a:pos x="139" y="425"/>
                </a:cxn>
                <a:cxn ang="0">
                  <a:pos x="153" y="449"/>
                </a:cxn>
                <a:cxn ang="0">
                  <a:pos x="129" y="449"/>
                </a:cxn>
                <a:cxn ang="0">
                  <a:pos x="157" y="462"/>
                </a:cxn>
                <a:cxn ang="0">
                  <a:pos x="143" y="474"/>
                </a:cxn>
                <a:cxn ang="0">
                  <a:pos x="163" y="485"/>
                </a:cxn>
                <a:cxn ang="0">
                  <a:pos x="145" y="496"/>
                </a:cxn>
                <a:cxn ang="0">
                  <a:pos x="169" y="514"/>
                </a:cxn>
                <a:cxn ang="0">
                  <a:pos x="150" y="521"/>
                </a:cxn>
                <a:cxn ang="0">
                  <a:pos x="173" y="540"/>
                </a:cxn>
                <a:cxn ang="0">
                  <a:pos x="175" y="553"/>
                </a:cxn>
                <a:cxn ang="0">
                  <a:pos x="156" y="564"/>
                </a:cxn>
                <a:cxn ang="0">
                  <a:pos x="181" y="577"/>
                </a:cxn>
                <a:cxn ang="0">
                  <a:pos x="165" y="581"/>
                </a:cxn>
                <a:cxn ang="0">
                  <a:pos x="181" y="590"/>
                </a:cxn>
                <a:cxn ang="0">
                  <a:pos x="174" y="604"/>
                </a:cxn>
                <a:cxn ang="0">
                  <a:pos x="162" y="608"/>
                </a:cxn>
                <a:cxn ang="0">
                  <a:pos x="190" y="617"/>
                </a:cxn>
                <a:cxn ang="0">
                  <a:pos x="181" y="629"/>
                </a:cxn>
                <a:cxn ang="0">
                  <a:pos x="193" y="640"/>
                </a:cxn>
                <a:cxn ang="0">
                  <a:pos x="197" y="666"/>
                </a:cxn>
                <a:cxn ang="0">
                  <a:pos x="286" y="679"/>
                </a:cxn>
                <a:cxn ang="0">
                  <a:pos x="242" y="682"/>
                </a:cxn>
                <a:cxn ang="0">
                  <a:pos x="243" y="687"/>
                </a:cxn>
                <a:cxn ang="0">
                  <a:pos x="320" y="693"/>
                </a:cxn>
                <a:cxn ang="0">
                  <a:pos x="398" y="701"/>
                </a:cxn>
                <a:cxn ang="0">
                  <a:pos x="355" y="706"/>
                </a:cxn>
                <a:cxn ang="0">
                  <a:pos x="255" y="710"/>
                </a:cxn>
              </a:cxnLst>
              <a:rect l="0" t="0" r="r" b="b"/>
              <a:pathLst>
                <a:path w="398" h="718">
                  <a:moveTo>
                    <a:pt x="171" y="718"/>
                  </a:moveTo>
                  <a:lnTo>
                    <a:pt x="157" y="663"/>
                  </a:lnTo>
                  <a:lnTo>
                    <a:pt x="143" y="608"/>
                  </a:lnTo>
                  <a:lnTo>
                    <a:pt x="130" y="554"/>
                  </a:lnTo>
                  <a:lnTo>
                    <a:pt x="116" y="500"/>
                  </a:lnTo>
                  <a:lnTo>
                    <a:pt x="103" y="445"/>
                  </a:lnTo>
                  <a:lnTo>
                    <a:pt x="89" y="392"/>
                  </a:lnTo>
                  <a:lnTo>
                    <a:pt x="75" y="338"/>
                  </a:lnTo>
                  <a:lnTo>
                    <a:pt x="60" y="285"/>
                  </a:lnTo>
                  <a:lnTo>
                    <a:pt x="55" y="261"/>
                  </a:lnTo>
                  <a:lnTo>
                    <a:pt x="50" y="237"/>
                  </a:lnTo>
                  <a:lnTo>
                    <a:pt x="45" y="213"/>
                  </a:lnTo>
                  <a:lnTo>
                    <a:pt x="40" y="188"/>
                  </a:lnTo>
                  <a:lnTo>
                    <a:pt x="34" y="164"/>
                  </a:lnTo>
                  <a:lnTo>
                    <a:pt x="29" y="140"/>
                  </a:lnTo>
                  <a:lnTo>
                    <a:pt x="24" y="116"/>
                  </a:lnTo>
                  <a:lnTo>
                    <a:pt x="19" y="92"/>
                  </a:lnTo>
                  <a:lnTo>
                    <a:pt x="9" y="57"/>
                  </a:lnTo>
                  <a:lnTo>
                    <a:pt x="4" y="38"/>
                  </a:lnTo>
                  <a:lnTo>
                    <a:pt x="1" y="30"/>
                  </a:lnTo>
                  <a:lnTo>
                    <a:pt x="0" y="24"/>
                  </a:lnTo>
                  <a:lnTo>
                    <a:pt x="5" y="20"/>
                  </a:lnTo>
                  <a:lnTo>
                    <a:pt x="10" y="16"/>
                  </a:lnTo>
                  <a:lnTo>
                    <a:pt x="15" y="13"/>
                  </a:lnTo>
                  <a:lnTo>
                    <a:pt x="20" y="10"/>
                  </a:lnTo>
                  <a:lnTo>
                    <a:pt x="24" y="7"/>
                  </a:lnTo>
                  <a:lnTo>
                    <a:pt x="30" y="5"/>
                  </a:lnTo>
                  <a:lnTo>
                    <a:pt x="35" y="2"/>
                  </a:lnTo>
                  <a:lnTo>
                    <a:pt x="42" y="0"/>
                  </a:lnTo>
                  <a:lnTo>
                    <a:pt x="41" y="11"/>
                  </a:lnTo>
                  <a:lnTo>
                    <a:pt x="41" y="22"/>
                  </a:lnTo>
                  <a:lnTo>
                    <a:pt x="40" y="33"/>
                  </a:lnTo>
                  <a:lnTo>
                    <a:pt x="40" y="44"/>
                  </a:lnTo>
                  <a:lnTo>
                    <a:pt x="38" y="44"/>
                  </a:lnTo>
                  <a:lnTo>
                    <a:pt x="36" y="45"/>
                  </a:lnTo>
                  <a:lnTo>
                    <a:pt x="34" y="45"/>
                  </a:lnTo>
                  <a:lnTo>
                    <a:pt x="32" y="46"/>
                  </a:lnTo>
                  <a:lnTo>
                    <a:pt x="32" y="47"/>
                  </a:lnTo>
                  <a:lnTo>
                    <a:pt x="33" y="48"/>
                  </a:lnTo>
                  <a:lnTo>
                    <a:pt x="33" y="50"/>
                  </a:lnTo>
                  <a:lnTo>
                    <a:pt x="34" y="51"/>
                  </a:lnTo>
                  <a:lnTo>
                    <a:pt x="36" y="52"/>
                  </a:lnTo>
                  <a:lnTo>
                    <a:pt x="39" y="52"/>
                  </a:lnTo>
                  <a:lnTo>
                    <a:pt x="42" y="53"/>
                  </a:lnTo>
                  <a:lnTo>
                    <a:pt x="45" y="54"/>
                  </a:lnTo>
                  <a:lnTo>
                    <a:pt x="49" y="60"/>
                  </a:lnTo>
                  <a:lnTo>
                    <a:pt x="50" y="66"/>
                  </a:lnTo>
                  <a:lnTo>
                    <a:pt x="51" y="72"/>
                  </a:lnTo>
                  <a:lnTo>
                    <a:pt x="52" y="81"/>
                  </a:lnTo>
                  <a:lnTo>
                    <a:pt x="56" y="82"/>
                  </a:lnTo>
                  <a:lnTo>
                    <a:pt x="60" y="85"/>
                  </a:lnTo>
                  <a:lnTo>
                    <a:pt x="63" y="89"/>
                  </a:lnTo>
                  <a:lnTo>
                    <a:pt x="67" y="95"/>
                  </a:lnTo>
                  <a:lnTo>
                    <a:pt x="65" y="97"/>
                  </a:lnTo>
                  <a:lnTo>
                    <a:pt x="63" y="98"/>
                  </a:lnTo>
                  <a:lnTo>
                    <a:pt x="60" y="100"/>
                  </a:lnTo>
                  <a:lnTo>
                    <a:pt x="58" y="102"/>
                  </a:lnTo>
                  <a:lnTo>
                    <a:pt x="63" y="107"/>
                  </a:lnTo>
                  <a:lnTo>
                    <a:pt x="70" y="111"/>
                  </a:lnTo>
                  <a:lnTo>
                    <a:pt x="75" y="119"/>
                  </a:lnTo>
                  <a:lnTo>
                    <a:pt x="77" y="134"/>
                  </a:lnTo>
                  <a:lnTo>
                    <a:pt x="76" y="134"/>
                  </a:lnTo>
                  <a:lnTo>
                    <a:pt x="75" y="134"/>
                  </a:lnTo>
                  <a:lnTo>
                    <a:pt x="74" y="134"/>
                  </a:lnTo>
                  <a:lnTo>
                    <a:pt x="73" y="135"/>
                  </a:lnTo>
                  <a:lnTo>
                    <a:pt x="73" y="137"/>
                  </a:lnTo>
                  <a:lnTo>
                    <a:pt x="73" y="138"/>
                  </a:lnTo>
                  <a:lnTo>
                    <a:pt x="73" y="140"/>
                  </a:lnTo>
                  <a:lnTo>
                    <a:pt x="73" y="142"/>
                  </a:lnTo>
                  <a:lnTo>
                    <a:pt x="75" y="142"/>
                  </a:lnTo>
                  <a:lnTo>
                    <a:pt x="77" y="142"/>
                  </a:lnTo>
                  <a:lnTo>
                    <a:pt x="79" y="142"/>
                  </a:lnTo>
                  <a:lnTo>
                    <a:pt x="81" y="143"/>
                  </a:lnTo>
                  <a:lnTo>
                    <a:pt x="83" y="146"/>
                  </a:lnTo>
                  <a:lnTo>
                    <a:pt x="87" y="152"/>
                  </a:lnTo>
                  <a:lnTo>
                    <a:pt x="88" y="158"/>
                  </a:lnTo>
                  <a:lnTo>
                    <a:pt x="86" y="164"/>
                  </a:lnTo>
                  <a:lnTo>
                    <a:pt x="82" y="160"/>
                  </a:lnTo>
                  <a:lnTo>
                    <a:pt x="79" y="160"/>
                  </a:lnTo>
                  <a:lnTo>
                    <a:pt x="76" y="161"/>
                  </a:lnTo>
                  <a:lnTo>
                    <a:pt x="74" y="164"/>
                  </a:lnTo>
                  <a:lnTo>
                    <a:pt x="80" y="168"/>
                  </a:lnTo>
                  <a:lnTo>
                    <a:pt x="87" y="170"/>
                  </a:lnTo>
                  <a:lnTo>
                    <a:pt x="93" y="175"/>
                  </a:lnTo>
                  <a:lnTo>
                    <a:pt x="95" y="188"/>
                  </a:lnTo>
                  <a:lnTo>
                    <a:pt x="91" y="187"/>
                  </a:lnTo>
                  <a:lnTo>
                    <a:pt x="87" y="187"/>
                  </a:lnTo>
                  <a:lnTo>
                    <a:pt x="82" y="187"/>
                  </a:lnTo>
                  <a:lnTo>
                    <a:pt x="78" y="187"/>
                  </a:lnTo>
                  <a:lnTo>
                    <a:pt x="79" y="188"/>
                  </a:lnTo>
                  <a:lnTo>
                    <a:pt x="80" y="190"/>
                  </a:lnTo>
                  <a:lnTo>
                    <a:pt x="80" y="191"/>
                  </a:lnTo>
                  <a:lnTo>
                    <a:pt x="81" y="193"/>
                  </a:lnTo>
                  <a:lnTo>
                    <a:pt x="86" y="194"/>
                  </a:lnTo>
                  <a:lnTo>
                    <a:pt x="90" y="196"/>
                  </a:lnTo>
                  <a:lnTo>
                    <a:pt x="95" y="197"/>
                  </a:lnTo>
                  <a:lnTo>
                    <a:pt x="99" y="198"/>
                  </a:lnTo>
                  <a:lnTo>
                    <a:pt x="100" y="202"/>
                  </a:lnTo>
                  <a:lnTo>
                    <a:pt x="101" y="205"/>
                  </a:lnTo>
                  <a:lnTo>
                    <a:pt x="102" y="210"/>
                  </a:lnTo>
                  <a:lnTo>
                    <a:pt x="103" y="219"/>
                  </a:lnTo>
                  <a:lnTo>
                    <a:pt x="100" y="219"/>
                  </a:lnTo>
                  <a:lnTo>
                    <a:pt x="97" y="218"/>
                  </a:lnTo>
                  <a:lnTo>
                    <a:pt x="93" y="218"/>
                  </a:lnTo>
                  <a:lnTo>
                    <a:pt x="89" y="218"/>
                  </a:lnTo>
                  <a:lnTo>
                    <a:pt x="89" y="220"/>
                  </a:lnTo>
                  <a:lnTo>
                    <a:pt x="89" y="221"/>
                  </a:lnTo>
                  <a:lnTo>
                    <a:pt x="89" y="223"/>
                  </a:lnTo>
                  <a:lnTo>
                    <a:pt x="89" y="225"/>
                  </a:lnTo>
                  <a:lnTo>
                    <a:pt x="93" y="226"/>
                  </a:lnTo>
                  <a:lnTo>
                    <a:pt x="98" y="227"/>
                  </a:lnTo>
                  <a:lnTo>
                    <a:pt x="102" y="229"/>
                  </a:lnTo>
                  <a:lnTo>
                    <a:pt x="107" y="230"/>
                  </a:lnTo>
                  <a:lnTo>
                    <a:pt x="107" y="235"/>
                  </a:lnTo>
                  <a:lnTo>
                    <a:pt x="108" y="240"/>
                  </a:lnTo>
                  <a:lnTo>
                    <a:pt x="109" y="245"/>
                  </a:lnTo>
                  <a:lnTo>
                    <a:pt x="110" y="250"/>
                  </a:lnTo>
                  <a:lnTo>
                    <a:pt x="106" y="249"/>
                  </a:lnTo>
                  <a:lnTo>
                    <a:pt x="102" y="249"/>
                  </a:lnTo>
                  <a:lnTo>
                    <a:pt x="98" y="249"/>
                  </a:lnTo>
                  <a:lnTo>
                    <a:pt x="95" y="249"/>
                  </a:lnTo>
                  <a:lnTo>
                    <a:pt x="94" y="249"/>
                  </a:lnTo>
                  <a:lnTo>
                    <a:pt x="94" y="250"/>
                  </a:lnTo>
                  <a:lnTo>
                    <a:pt x="94" y="250"/>
                  </a:lnTo>
                  <a:lnTo>
                    <a:pt x="93" y="251"/>
                  </a:lnTo>
                  <a:lnTo>
                    <a:pt x="101" y="256"/>
                  </a:lnTo>
                  <a:lnTo>
                    <a:pt x="108" y="260"/>
                  </a:lnTo>
                  <a:lnTo>
                    <a:pt x="114" y="266"/>
                  </a:lnTo>
                  <a:lnTo>
                    <a:pt x="115" y="279"/>
                  </a:lnTo>
                  <a:lnTo>
                    <a:pt x="111" y="279"/>
                  </a:lnTo>
                  <a:lnTo>
                    <a:pt x="108" y="279"/>
                  </a:lnTo>
                  <a:lnTo>
                    <a:pt x="104" y="279"/>
                  </a:lnTo>
                  <a:lnTo>
                    <a:pt x="100" y="279"/>
                  </a:lnTo>
                  <a:lnTo>
                    <a:pt x="100" y="279"/>
                  </a:lnTo>
                  <a:lnTo>
                    <a:pt x="100" y="280"/>
                  </a:lnTo>
                  <a:lnTo>
                    <a:pt x="99" y="280"/>
                  </a:lnTo>
                  <a:lnTo>
                    <a:pt x="99" y="281"/>
                  </a:lnTo>
                  <a:lnTo>
                    <a:pt x="106" y="285"/>
                  </a:lnTo>
                  <a:lnTo>
                    <a:pt x="115" y="289"/>
                  </a:lnTo>
                  <a:lnTo>
                    <a:pt x="122" y="296"/>
                  </a:lnTo>
                  <a:lnTo>
                    <a:pt x="122" y="309"/>
                  </a:lnTo>
                  <a:lnTo>
                    <a:pt x="118" y="309"/>
                  </a:lnTo>
                  <a:lnTo>
                    <a:pt x="113" y="308"/>
                  </a:lnTo>
                  <a:lnTo>
                    <a:pt x="109" y="308"/>
                  </a:lnTo>
                  <a:lnTo>
                    <a:pt x="105" y="308"/>
                  </a:lnTo>
                  <a:lnTo>
                    <a:pt x="113" y="313"/>
                  </a:lnTo>
                  <a:lnTo>
                    <a:pt x="120" y="318"/>
                  </a:lnTo>
                  <a:lnTo>
                    <a:pt x="126" y="324"/>
                  </a:lnTo>
                  <a:lnTo>
                    <a:pt x="127" y="336"/>
                  </a:lnTo>
                  <a:lnTo>
                    <a:pt x="124" y="336"/>
                  </a:lnTo>
                  <a:lnTo>
                    <a:pt x="122" y="337"/>
                  </a:lnTo>
                  <a:lnTo>
                    <a:pt x="119" y="337"/>
                  </a:lnTo>
                  <a:lnTo>
                    <a:pt x="117" y="338"/>
                  </a:lnTo>
                  <a:lnTo>
                    <a:pt x="119" y="340"/>
                  </a:lnTo>
                  <a:lnTo>
                    <a:pt x="121" y="341"/>
                  </a:lnTo>
                  <a:lnTo>
                    <a:pt x="125" y="344"/>
                  </a:lnTo>
                  <a:lnTo>
                    <a:pt x="131" y="348"/>
                  </a:lnTo>
                  <a:lnTo>
                    <a:pt x="132" y="351"/>
                  </a:lnTo>
                  <a:lnTo>
                    <a:pt x="132" y="354"/>
                  </a:lnTo>
                  <a:lnTo>
                    <a:pt x="132" y="357"/>
                  </a:lnTo>
                  <a:lnTo>
                    <a:pt x="133" y="361"/>
                  </a:lnTo>
                  <a:lnTo>
                    <a:pt x="129" y="361"/>
                  </a:lnTo>
                  <a:lnTo>
                    <a:pt x="126" y="361"/>
                  </a:lnTo>
                  <a:lnTo>
                    <a:pt x="122" y="361"/>
                  </a:lnTo>
                  <a:lnTo>
                    <a:pt x="118" y="362"/>
                  </a:lnTo>
                  <a:lnTo>
                    <a:pt x="118" y="363"/>
                  </a:lnTo>
                  <a:lnTo>
                    <a:pt x="118" y="364"/>
                  </a:lnTo>
                  <a:lnTo>
                    <a:pt x="118" y="366"/>
                  </a:lnTo>
                  <a:lnTo>
                    <a:pt x="118" y="367"/>
                  </a:lnTo>
                  <a:lnTo>
                    <a:pt x="122" y="368"/>
                  </a:lnTo>
                  <a:lnTo>
                    <a:pt x="127" y="369"/>
                  </a:lnTo>
                  <a:lnTo>
                    <a:pt x="131" y="371"/>
                  </a:lnTo>
                  <a:lnTo>
                    <a:pt x="135" y="372"/>
                  </a:lnTo>
                  <a:lnTo>
                    <a:pt x="135" y="373"/>
                  </a:lnTo>
                  <a:lnTo>
                    <a:pt x="136" y="375"/>
                  </a:lnTo>
                  <a:lnTo>
                    <a:pt x="136" y="376"/>
                  </a:lnTo>
                  <a:lnTo>
                    <a:pt x="136" y="377"/>
                  </a:lnTo>
                  <a:lnTo>
                    <a:pt x="134" y="378"/>
                  </a:lnTo>
                  <a:lnTo>
                    <a:pt x="131" y="378"/>
                  </a:lnTo>
                  <a:lnTo>
                    <a:pt x="128" y="378"/>
                  </a:lnTo>
                  <a:lnTo>
                    <a:pt x="126" y="379"/>
                  </a:lnTo>
                  <a:lnTo>
                    <a:pt x="126" y="380"/>
                  </a:lnTo>
                  <a:lnTo>
                    <a:pt x="126" y="381"/>
                  </a:lnTo>
                  <a:lnTo>
                    <a:pt x="126" y="383"/>
                  </a:lnTo>
                  <a:lnTo>
                    <a:pt x="126" y="384"/>
                  </a:lnTo>
                  <a:lnTo>
                    <a:pt x="130" y="385"/>
                  </a:lnTo>
                  <a:lnTo>
                    <a:pt x="133" y="387"/>
                  </a:lnTo>
                  <a:lnTo>
                    <a:pt x="137" y="388"/>
                  </a:lnTo>
                  <a:lnTo>
                    <a:pt x="141" y="390"/>
                  </a:lnTo>
                  <a:lnTo>
                    <a:pt x="141" y="393"/>
                  </a:lnTo>
                  <a:lnTo>
                    <a:pt x="142" y="395"/>
                  </a:lnTo>
                  <a:lnTo>
                    <a:pt x="142" y="398"/>
                  </a:lnTo>
                  <a:lnTo>
                    <a:pt x="142" y="401"/>
                  </a:lnTo>
                  <a:lnTo>
                    <a:pt x="138" y="402"/>
                  </a:lnTo>
                  <a:lnTo>
                    <a:pt x="134" y="402"/>
                  </a:lnTo>
                  <a:lnTo>
                    <a:pt x="129" y="402"/>
                  </a:lnTo>
                  <a:lnTo>
                    <a:pt x="125" y="403"/>
                  </a:lnTo>
                  <a:lnTo>
                    <a:pt x="129" y="405"/>
                  </a:lnTo>
                  <a:lnTo>
                    <a:pt x="133" y="407"/>
                  </a:lnTo>
                  <a:lnTo>
                    <a:pt x="138" y="409"/>
                  </a:lnTo>
                  <a:lnTo>
                    <a:pt x="144" y="411"/>
                  </a:lnTo>
                  <a:lnTo>
                    <a:pt x="145" y="413"/>
                  </a:lnTo>
                  <a:lnTo>
                    <a:pt x="146" y="415"/>
                  </a:lnTo>
                  <a:lnTo>
                    <a:pt x="146" y="418"/>
                  </a:lnTo>
                  <a:lnTo>
                    <a:pt x="146" y="423"/>
                  </a:lnTo>
                  <a:lnTo>
                    <a:pt x="145" y="424"/>
                  </a:lnTo>
                  <a:lnTo>
                    <a:pt x="145" y="425"/>
                  </a:lnTo>
                  <a:lnTo>
                    <a:pt x="143" y="425"/>
                  </a:lnTo>
                  <a:lnTo>
                    <a:pt x="140" y="424"/>
                  </a:lnTo>
                  <a:lnTo>
                    <a:pt x="139" y="425"/>
                  </a:lnTo>
                  <a:lnTo>
                    <a:pt x="139" y="426"/>
                  </a:lnTo>
                  <a:lnTo>
                    <a:pt x="138" y="427"/>
                  </a:lnTo>
                  <a:lnTo>
                    <a:pt x="137" y="428"/>
                  </a:lnTo>
                  <a:lnTo>
                    <a:pt x="142" y="431"/>
                  </a:lnTo>
                  <a:lnTo>
                    <a:pt x="148" y="434"/>
                  </a:lnTo>
                  <a:lnTo>
                    <a:pt x="152" y="440"/>
                  </a:lnTo>
                  <a:lnTo>
                    <a:pt x="153" y="449"/>
                  </a:lnTo>
                  <a:lnTo>
                    <a:pt x="147" y="448"/>
                  </a:lnTo>
                  <a:lnTo>
                    <a:pt x="141" y="448"/>
                  </a:lnTo>
                  <a:lnTo>
                    <a:pt x="135" y="448"/>
                  </a:lnTo>
                  <a:lnTo>
                    <a:pt x="130" y="447"/>
                  </a:lnTo>
                  <a:lnTo>
                    <a:pt x="129" y="448"/>
                  </a:lnTo>
                  <a:lnTo>
                    <a:pt x="129" y="448"/>
                  </a:lnTo>
                  <a:lnTo>
                    <a:pt x="129" y="449"/>
                  </a:lnTo>
                  <a:lnTo>
                    <a:pt x="128" y="450"/>
                  </a:lnTo>
                  <a:lnTo>
                    <a:pt x="134" y="452"/>
                  </a:lnTo>
                  <a:lnTo>
                    <a:pt x="140" y="453"/>
                  </a:lnTo>
                  <a:lnTo>
                    <a:pt x="145" y="455"/>
                  </a:lnTo>
                  <a:lnTo>
                    <a:pt x="149" y="456"/>
                  </a:lnTo>
                  <a:lnTo>
                    <a:pt x="153" y="458"/>
                  </a:lnTo>
                  <a:lnTo>
                    <a:pt x="157" y="462"/>
                  </a:lnTo>
                  <a:lnTo>
                    <a:pt x="159" y="467"/>
                  </a:lnTo>
                  <a:lnTo>
                    <a:pt x="161" y="475"/>
                  </a:lnTo>
                  <a:lnTo>
                    <a:pt x="159" y="475"/>
                  </a:lnTo>
                  <a:lnTo>
                    <a:pt x="155" y="475"/>
                  </a:lnTo>
                  <a:lnTo>
                    <a:pt x="150" y="474"/>
                  </a:lnTo>
                  <a:lnTo>
                    <a:pt x="143" y="473"/>
                  </a:lnTo>
                  <a:lnTo>
                    <a:pt x="143" y="474"/>
                  </a:lnTo>
                  <a:lnTo>
                    <a:pt x="144" y="475"/>
                  </a:lnTo>
                  <a:lnTo>
                    <a:pt x="144" y="476"/>
                  </a:lnTo>
                  <a:lnTo>
                    <a:pt x="144" y="477"/>
                  </a:lnTo>
                  <a:lnTo>
                    <a:pt x="149" y="479"/>
                  </a:lnTo>
                  <a:lnTo>
                    <a:pt x="154" y="481"/>
                  </a:lnTo>
                  <a:lnTo>
                    <a:pt x="158" y="483"/>
                  </a:lnTo>
                  <a:lnTo>
                    <a:pt x="163" y="485"/>
                  </a:lnTo>
                  <a:lnTo>
                    <a:pt x="163" y="489"/>
                  </a:lnTo>
                  <a:lnTo>
                    <a:pt x="164" y="492"/>
                  </a:lnTo>
                  <a:lnTo>
                    <a:pt x="164" y="495"/>
                  </a:lnTo>
                  <a:lnTo>
                    <a:pt x="164" y="498"/>
                  </a:lnTo>
                  <a:lnTo>
                    <a:pt x="158" y="499"/>
                  </a:lnTo>
                  <a:lnTo>
                    <a:pt x="151" y="497"/>
                  </a:lnTo>
                  <a:lnTo>
                    <a:pt x="145" y="496"/>
                  </a:lnTo>
                  <a:lnTo>
                    <a:pt x="139" y="497"/>
                  </a:lnTo>
                  <a:lnTo>
                    <a:pt x="144" y="501"/>
                  </a:lnTo>
                  <a:lnTo>
                    <a:pt x="151" y="504"/>
                  </a:lnTo>
                  <a:lnTo>
                    <a:pt x="159" y="507"/>
                  </a:lnTo>
                  <a:lnTo>
                    <a:pt x="168" y="509"/>
                  </a:lnTo>
                  <a:lnTo>
                    <a:pt x="168" y="512"/>
                  </a:lnTo>
                  <a:lnTo>
                    <a:pt x="169" y="514"/>
                  </a:lnTo>
                  <a:lnTo>
                    <a:pt x="169" y="517"/>
                  </a:lnTo>
                  <a:lnTo>
                    <a:pt x="170" y="520"/>
                  </a:lnTo>
                  <a:lnTo>
                    <a:pt x="165" y="522"/>
                  </a:lnTo>
                  <a:lnTo>
                    <a:pt x="158" y="521"/>
                  </a:lnTo>
                  <a:lnTo>
                    <a:pt x="151" y="520"/>
                  </a:lnTo>
                  <a:lnTo>
                    <a:pt x="147" y="519"/>
                  </a:lnTo>
                  <a:lnTo>
                    <a:pt x="150" y="521"/>
                  </a:lnTo>
                  <a:lnTo>
                    <a:pt x="154" y="524"/>
                  </a:lnTo>
                  <a:lnTo>
                    <a:pt x="160" y="527"/>
                  </a:lnTo>
                  <a:lnTo>
                    <a:pt x="172" y="532"/>
                  </a:lnTo>
                  <a:lnTo>
                    <a:pt x="172" y="534"/>
                  </a:lnTo>
                  <a:lnTo>
                    <a:pt x="172" y="536"/>
                  </a:lnTo>
                  <a:lnTo>
                    <a:pt x="172" y="538"/>
                  </a:lnTo>
                  <a:lnTo>
                    <a:pt x="173" y="540"/>
                  </a:lnTo>
                  <a:lnTo>
                    <a:pt x="167" y="540"/>
                  </a:lnTo>
                  <a:lnTo>
                    <a:pt x="162" y="540"/>
                  </a:lnTo>
                  <a:lnTo>
                    <a:pt x="156" y="540"/>
                  </a:lnTo>
                  <a:lnTo>
                    <a:pt x="150" y="540"/>
                  </a:lnTo>
                  <a:lnTo>
                    <a:pt x="159" y="543"/>
                  </a:lnTo>
                  <a:lnTo>
                    <a:pt x="168" y="546"/>
                  </a:lnTo>
                  <a:lnTo>
                    <a:pt x="175" y="553"/>
                  </a:lnTo>
                  <a:lnTo>
                    <a:pt x="177" y="565"/>
                  </a:lnTo>
                  <a:lnTo>
                    <a:pt x="172" y="564"/>
                  </a:lnTo>
                  <a:lnTo>
                    <a:pt x="167" y="564"/>
                  </a:lnTo>
                  <a:lnTo>
                    <a:pt x="161" y="563"/>
                  </a:lnTo>
                  <a:lnTo>
                    <a:pt x="156" y="563"/>
                  </a:lnTo>
                  <a:lnTo>
                    <a:pt x="156" y="563"/>
                  </a:lnTo>
                  <a:lnTo>
                    <a:pt x="156" y="564"/>
                  </a:lnTo>
                  <a:lnTo>
                    <a:pt x="155" y="564"/>
                  </a:lnTo>
                  <a:lnTo>
                    <a:pt x="155" y="565"/>
                  </a:lnTo>
                  <a:lnTo>
                    <a:pt x="162" y="567"/>
                  </a:lnTo>
                  <a:lnTo>
                    <a:pt x="168" y="570"/>
                  </a:lnTo>
                  <a:lnTo>
                    <a:pt x="174" y="573"/>
                  </a:lnTo>
                  <a:lnTo>
                    <a:pt x="181" y="576"/>
                  </a:lnTo>
                  <a:lnTo>
                    <a:pt x="181" y="577"/>
                  </a:lnTo>
                  <a:lnTo>
                    <a:pt x="181" y="578"/>
                  </a:lnTo>
                  <a:lnTo>
                    <a:pt x="181" y="580"/>
                  </a:lnTo>
                  <a:lnTo>
                    <a:pt x="182" y="581"/>
                  </a:lnTo>
                  <a:lnTo>
                    <a:pt x="178" y="581"/>
                  </a:lnTo>
                  <a:lnTo>
                    <a:pt x="173" y="581"/>
                  </a:lnTo>
                  <a:lnTo>
                    <a:pt x="169" y="581"/>
                  </a:lnTo>
                  <a:lnTo>
                    <a:pt x="165" y="581"/>
                  </a:lnTo>
                  <a:lnTo>
                    <a:pt x="165" y="582"/>
                  </a:lnTo>
                  <a:lnTo>
                    <a:pt x="166" y="583"/>
                  </a:lnTo>
                  <a:lnTo>
                    <a:pt x="166" y="585"/>
                  </a:lnTo>
                  <a:lnTo>
                    <a:pt x="166" y="586"/>
                  </a:lnTo>
                  <a:lnTo>
                    <a:pt x="171" y="587"/>
                  </a:lnTo>
                  <a:lnTo>
                    <a:pt x="176" y="589"/>
                  </a:lnTo>
                  <a:lnTo>
                    <a:pt x="181" y="590"/>
                  </a:lnTo>
                  <a:lnTo>
                    <a:pt x="186" y="592"/>
                  </a:lnTo>
                  <a:lnTo>
                    <a:pt x="187" y="596"/>
                  </a:lnTo>
                  <a:lnTo>
                    <a:pt x="187" y="599"/>
                  </a:lnTo>
                  <a:lnTo>
                    <a:pt x="187" y="602"/>
                  </a:lnTo>
                  <a:lnTo>
                    <a:pt x="187" y="606"/>
                  </a:lnTo>
                  <a:lnTo>
                    <a:pt x="180" y="605"/>
                  </a:lnTo>
                  <a:lnTo>
                    <a:pt x="174" y="604"/>
                  </a:lnTo>
                  <a:lnTo>
                    <a:pt x="167" y="604"/>
                  </a:lnTo>
                  <a:lnTo>
                    <a:pt x="160" y="603"/>
                  </a:lnTo>
                  <a:lnTo>
                    <a:pt x="160" y="604"/>
                  </a:lnTo>
                  <a:lnTo>
                    <a:pt x="160" y="604"/>
                  </a:lnTo>
                  <a:lnTo>
                    <a:pt x="160" y="605"/>
                  </a:lnTo>
                  <a:lnTo>
                    <a:pt x="159" y="606"/>
                  </a:lnTo>
                  <a:lnTo>
                    <a:pt x="162" y="608"/>
                  </a:lnTo>
                  <a:lnTo>
                    <a:pt x="165" y="609"/>
                  </a:lnTo>
                  <a:lnTo>
                    <a:pt x="168" y="610"/>
                  </a:lnTo>
                  <a:lnTo>
                    <a:pt x="170" y="611"/>
                  </a:lnTo>
                  <a:lnTo>
                    <a:pt x="174" y="612"/>
                  </a:lnTo>
                  <a:lnTo>
                    <a:pt x="178" y="613"/>
                  </a:lnTo>
                  <a:lnTo>
                    <a:pt x="183" y="615"/>
                  </a:lnTo>
                  <a:lnTo>
                    <a:pt x="190" y="617"/>
                  </a:lnTo>
                  <a:lnTo>
                    <a:pt x="191" y="619"/>
                  </a:lnTo>
                  <a:lnTo>
                    <a:pt x="192" y="621"/>
                  </a:lnTo>
                  <a:lnTo>
                    <a:pt x="192" y="624"/>
                  </a:lnTo>
                  <a:lnTo>
                    <a:pt x="191" y="628"/>
                  </a:lnTo>
                  <a:lnTo>
                    <a:pt x="188" y="629"/>
                  </a:lnTo>
                  <a:lnTo>
                    <a:pt x="185" y="629"/>
                  </a:lnTo>
                  <a:lnTo>
                    <a:pt x="181" y="629"/>
                  </a:lnTo>
                  <a:lnTo>
                    <a:pt x="178" y="630"/>
                  </a:lnTo>
                  <a:lnTo>
                    <a:pt x="178" y="630"/>
                  </a:lnTo>
                  <a:lnTo>
                    <a:pt x="178" y="631"/>
                  </a:lnTo>
                  <a:lnTo>
                    <a:pt x="177" y="631"/>
                  </a:lnTo>
                  <a:lnTo>
                    <a:pt x="177" y="632"/>
                  </a:lnTo>
                  <a:lnTo>
                    <a:pt x="184" y="635"/>
                  </a:lnTo>
                  <a:lnTo>
                    <a:pt x="193" y="640"/>
                  </a:lnTo>
                  <a:lnTo>
                    <a:pt x="200" y="648"/>
                  </a:lnTo>
                  <a:lnTo>
                    <a:pt x="203" y="658"/>
                  </a:lnTo>
                  <a:lnTo>
                    <a:pt x="199" y="659"/>
                  </a:lnTo>
                  <a:lnTo>
                    <a:pt x="194" y="661"/>
                  </a:lnTo>
                  <a:lnTo>
                    <a:pt x="189" y="662"/>
                  </a:lnTo>
                  <a:lnTo>
                    <a:pt x="186" y="664"/>
                  </a:lnTo>
                  <a:lnTo>
                    <a:pt x="197" y="666"/>
                  </a:lnTo>
                  <a:lnTo>
                    <a:pt x="209" y="668"/>
                  </a:lnTo>
                  <a:lnTo>
                    <a:pt x="221" y="670"/>
                  </a:lnTo>
                  <a:lnTo>
                    <a:pt x="234" y="671"/>
                  </a:lnTo>
                  <a:lnTo>
                    <a:pt x="246" y="673"/>
                  </a:lnTo>
                  <a:lnTo>
                    <a:pt x="259" y="674"/>
                  </a:lnTo>
                  <a:lnTo>
                    <a:pt x="272" y="676"/>
                  </a:lnTo>
                  <a:lnTo>
                    <a:pt x="286" y="679"/>
                  </a:lnTo>
                  <a:lnTo>
                    <a:pt x="285" y="680"/>
                  </a:lnTo>
                  <a:lnTo>
                    <a:pt x="283" y="680"/>
                  </a:lnTo>
                  <a:lnTo>
                    <a:pt x="280" y="681"/>
                  </a:lnTo>
                  <a:lnTo>
                    <a:pt x="276" y="681"/>
                  </a:lnTo>
                  <a:lnTo>
                    <a:pt x="268" y="681"/>
                  </a:lnTo>
                  <a:lnTo>
                    <a:pt x="257" y="681"/>
                  </a:lnTo>
                  <a:lnTo>
                    <a:pt x="242" y="682"/>
                  </a:lnTo>
                  <a:lnTo>
                    <a:pt x="222" y="682"/>
                  </a:lnTo>
                  <a:lnTo>
                    <a:pt x="222" y="683"/>
                  </a:lnTo>
                  <a:lnTo>
                    <a:pt x="222" y="684"/>
                  </a:lnTo>
                  <a:lnTo>
                    <a:pt x="222" y="685"/>
                  </a:lnTo>
                  <a:lnTo>
                    <a:pt x="222" y="686"/>
                  </a:lnTo>
                  <a:lnTo>
                    <a:pt x="233" y="686"/>
                  </a:lnTo>
                  <a:lnTo>
                    <a:pt x="243" y="687"/>
                  </a:lnTo>
                  <a:lnTo>
                    <a:pt x="254" y="688"/>
                  </a:lnTo>
                  <a:lnTo>
                    <a:pt x="265" y="688"/>
                  </a:lnTo>
                  <a:lnTo>
                    <a:pt x="276" y="689"/>
                  </a:lnTo>
                  <a:lnTo>
                    <a:pt x="287" y="690"/>
                  </a:lnTo>
                  <a:lnTo>
                    <a:pt x="298" y="691"/>
                  </a:lnTo>
                  <a:lnTo>
                    <a:pt x="309" y="692"/>
                  </a:lnTo>
                  <a:lnTo>
                    <a:pt x="320" y="693"/>
                  </a:lnTo>
                  <a:lnTo>
                    <a:pt x="331" y="694"/>
                  </a:lnTo>
                  <a:lnTo>
                    <a:pt x="343" y="695"/>
                  </a:lnTo>
                  <a:lnTo>
                    <a:pt x="354" y="696"/>
                  </a:lnTo>
                  <a:lnTo>
                    <a:pt x="365" y="697"/>
                  </a:lnTo>
                  <a:lnTo>
                    <a:pt x="376" y="698"/>
                  </a:lnTo>
                  <a:lnTo>
                    <a:pt x="387" y="700"/>
                  </a:lnTo>
                  <a:lnTo>
                    <a:pt x="398" y="701"/>
                  </a:lnTo>
                  <a:lnTo>
                    <a:pt x="398" y="702"/>
                  </a:lnTo>
                  <a:lnTo>
                    <a:pt x="398" y="703"/>
                  </a:lnTo>
                  <a:lnTo>
                    <a:pt x="398" y="704"/>
                  </a:lnTo>
                  <a:lnTo>
                    <a:pt x="398" y="705"/>
                  </a:lnTo>
                  <a:lnTo>
                    <a:pt x="384" y="705"/>
                  </a:lnTo>
                  <a:lnTo>
                    <a:pt x="369" y="705"/>
                  </a:lnTo>
                  <a:lnTo>
                    <a:pt x="355" y="706"/>
                  </a:lnTo>
                  <a:lnTo>
                    <a:pt x="341" y="706"/>
                  </a:lnTo>
                  <a:lnTo>
                    <a:pt x="326" y="707"/>
                  </a:lnTo>
                  <a:lnTo>
                    <a:pt x="312" y="707"/>
                  </a:lnTo>
                  <a:lnTo>
                    <a:pt x="298" y="708"/>
                  </a:lnTo>
                  <a:lnTo>
                    <a:pt x="283" y="708"/>
                  </a:lnTo>
                  <a:lnTo>
                    <a:pt x="269" y="709"/>
                  </a:lnTo>
                  <a:lnTo>
                    <a:pt x="255" y="710"/>
                  </a:lnTo>
                  <a:lnTo>
                    <a:pt x="241" y="711"/>
                  </a:lnTo>
                  <a:lnTo>
                    <a:pt x="227" y="712"/>
                  </a:lnTo>
                  <a:lnTo>
                    <a:pt x="213" y="714"/>
                  </a:lnTo>
                  <a:lnTo>
                    <a:pt x="199" y="715"/>
                  </a:lnTo>
                  <a:lnTo>
                    <a:pt x="185" y="716"/>
                  </a:lnTo>
                  <a:lnTo>
                    <a:pt x="171" y="718"/>
                  </a:lnTo>
                  <a:close/>
                </a:path>
              </a:pathLst>
            </a:custGeom>
            <a:solidFill>
              <a:srgbClr val="FFFF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" name="Freeform 38"/>
            <p:cNvSpPr>
              <a:spLocks/>
            </p:cNvSpPr>
            <p:nvPr/>
          </p:nvSpPr>
          <p:spPr bwMode="auto">
            <a:xfrm>
              <a:off x="3257" y="1146"/>
              <a:ext cx="1769" cy="2009"/>
            </a:xfrm>
            <a:custGeom>
              <a:avLst/>
              <a:gdLst/>
              <a:ahLst/>
              <a:cxnLst>
                <a:cxn ang="0">
                  <a:pos x="302" y="861"/>
                </a:cxn>
                <a:cxn ang="0">
                  <a:pos x="153" y="839"/>
                </a:cxn>
                <a:cxn ang="0">
                  <a:pos x="38" y="890"/>
                </a:cxn>
                <a:cxn ang="0">
                  <a:pos x="21" y="876"/>
                </a:cxn>
                <a:cxn ang="0">
                  <a:pos x="142" y="804"/>
                </a:cxn>
                <a:cxn ang="0">
                  <a:pos x="16" y="870"/>
                </a:cxn>
                <a:cxn ang="0">
                  <a:pos x="58" y="799"/>
                </a:cxn>
                <a:cxn ang="0">
                  <a:pos x="133" y="757"/>
                </a:cxn>
                <a:cxn ang="0">
                  <a:pos x="5" y="833"/>
                </a:cxn>
                <a:cxn ang="0">
                  <a:pos x="54" y="756"/>
                </a:cxn>
                <a:cxn ang="0">
                  <a:pos x="52" y="740"/>
                </a:cxn>
                <a:cxn ang="0">
                  <a:pos x="35" y="720"/>
                </a:cxn>
                <a:cxn ang="0">
                  <a:pos x="128" y="663"/>
                </a:cxn>
                <a:cxn ang="0">
                  <a:pos x="22" y="717"/>
                </a:cxn>
                <a:cxn ang="0">
                  <a:pos x="56" y="652"/>
                </a:cxn>
                <a:cxn ang="0">
                  <a:pos x="156" y="601"/>
                </a:cxn>
                <a:cxn ang="0">
                  <a:pos x="11" y="677"/>
                </a:cxn>
                <a:cxn ang="0">
                  <a:pos x="66" y="592"/>
                </a:cxn>
                <a:cxn ang="0">
                  <a:pos x="123" y="555"/>
                </a:cxn>
                <a:cxn ang="0">
                  <a:pos x="9" y="615"/>
                </a:cxn>
                <a:cxn ang="0">
                  <a:pos x="134" y="488"/>
                </a:cxn>
                <a:cxn ang="0">
                  <a:pos x="27" y="530"/>
                </a:cxn>
                <a:cxn ang="0">
                  <a:pos x="138" y="448"/>
                </a:cxn>
                <a:cxn ang="0">
                  <a:pos x="72" y="473"/>
                </a:cxn>
                <a:cxn ang="0">
                  <a:pos x="16" y="517"/>
                </a:cxn>
                <a:cxn ang="0">
                  <a:pos x="146" y="397"/>
                </a:cxn>
                <a:cxn ang="0">
                  <a:pos x="18" y="462"/>
                </a:cxn>
                <a:cxn ang="0">
                  <a:pos x="95" y="363"/>
                </a:cxn>
                <a:cxn ang="0">
                  <a:pos x="144" y="339"/>
                </a:cxn>
                <a:cxn ang="0">
                  <a:pos x="20" y="411"/>
                </a:cxn>
                <a:cxn ang="0">
                  <a:pos x="99" y="309"/>
                </a:cxn>
                <a:cxn ang="0">
                  <a:pos x="102" y="296"/>
                </a:cxn>
                <a:cxn ang="0">
                  <a:pos x="19" y="348"/>
                </a:cxn>
                <a:cxn ang="0">
                  <a:pos x="124" y="244"/>
                </a:cxn>
                <a:cxn ang="0">
                  <a:pos x="162" y="221"/>
                </a:cxn>
                <a:cxn ang="0">
                  <a:pos x="22" y="301"/>
                </a:cxn>
                <a:cxn ang="0">
                  <a:pos x="95" y="206"/>
                </a:cxn>
                <a:cxn ang="0">
                  <a:pos x="198" y="166"/>
                </a:cxn>
                <a:cxn ang="0">
                  <a:pos x="165" y="165"/>
                </a:cxn>
                <a:cxn ang="0">
                  <a:pos x="41" y="232"/>
                </a:cxn>
                <a:cxn ang="0">
                  <a:pos x="42" y="188"/>
                </a:cxn>
                <a:cxn ang="0">
                  <a:pos x="178" y="122"/>
                </a:cxn>
                <a:cxn ang="0">
                  <a:pos x="170" y="117"/>
                </a:cxn>
                <a:cxn ang="0">
                  <a:pos x="43" y="173"/>
                </a:cxn>
                <a:cxn ang="0">
                  <a:pos x="41" y="133"/>
                </a:cxn>
                <a:cxn ang="0">
                  <a:pos x="143" y="82"/>
                </a:cxn>
                <a:cxn ang="0">
                  <a:pos x="142" y="72"/>
                </a:cxn>
                <a:cxn ang="0">
                  <a:pos x="39" y="120"/>
                </a:cxn>
                <a:cxn ang="0">
                  <a:pos x="116" y="49"/>
                </a:cxn>
                <a:cxn ang="0">
                  <a:pos x="323" y="1"/>
                </a:cxn>
                <a:cxn ang="0">
                  <a:pos x="455" y="64"/>
                </a:cxn>
                <a:cxn ang="0">
                  <a:pos x="522" y="104"/>
                </a:cxn>
                <a:cxn ang="0">
                  <a:pos x="610" y="101"/>
                </a:cxn>
                <a:cxn ang="0">
                  <a:pos x="766" y="79"/>
                </a:cxn>
                <a:cxn ang="0">
                  <a:pos x="829" y="166"/>
                </a:cxn>
                <a:cxn ang="0">
                  <a:pos x="717" y="509"/>
                </a:cxn>
                <a:cxn ang="0">
                  <a:pos x="584" y="892"/>
                </a:cxn>
                <a:cxn ang="0">
                  <a:pos x="483" y="930"/>
                </a:cxn>
              </a:cxnLst>
              <a:rect l="0" t="0" r="r" b="b"/>
              <a:pathLst>
                <a:path w="847" h="930">
                  <a:moveTo>
                    <a:pt x="472" y="930"/>
                  </a:moveTo>
                  <a:lnTo>
                    <a:pt x="446" y="928"/>
                  </a:lnTo>
                  <a:lnTo>
                    <a:pt x="424" y="925"/>
                  </a:lnTo>
                  <a:lnTo>
                    <a:pt x="404" y="921"/>
                  </a:lnTo>
                  <a:lnTo>
                    <a:pt x="387" y="916"/>
                  </a:lnTo>
                  <a:lnTo>
                    <a:pt x="370" y="910"/>
                  </a:lnTo>
                  <a:lnTo>
                    <a:pt x="354" y="901"/>
                  </a:lnTo>
                  <a:lnTo>
                    <a:pt x="337" y="890"/>
                  </a:lnTo>
                  <a:lnTo>
                    <a:pt x="318" y="876"/>
                  </a:lnTo>
                  <a:lnTo>
                    <a:pt x="302" y="861"/>
                  </a:lnTo>
                  <a:lnTo>
                    <a:pt x="287" y="849"/>
                  </a:lnTo>
                  <a:lnTo>
                    <a:pt x="273" y="841"/>
                  </a:lnTo>
                  <a:lnTo>
                    <a:pt x="260" y="834"/>
                  </a:lnTo>
                  <a:lnTo>
                    <a:pt x="247" y="830"/>
                  </a:lnTo>
                  <a:lnTo>
                    <a:pt x="231" y="828"/>
                  </a:lnTo>
                  <a:lnTo>
                    <a:pt x="213" y="826"/>
                  </a:lnTo>
                  <a:lnTo>
                    <a:pt x="191" y="826"/>
                  </a:lnTo>
                  <a:lnTo>
                    <a:pt x="178" y="831"/>
                  </a:lnTo>
                  <a:lnTo>
                    <a:pt x="166" y="835"/>
                  </a:lnTo>
                  <a:lnTo>
                    <a:pt x="153" y="839"/>
                  </a:lnTo>
                  <a:lnTo>
                    <a:pt x="141" y="843"/>
                  </a:lnTo>
                  <a:lnTo>
                    <a:pt x="129" y="847"/>
                  </a:lnTo>
                  <a:lnTo>
                    <a:pt x="117" y="852"/>
                  </a:lnTo>
                  <a:lnTo>
                    <a:pt x="106" y="857"/>
                  </a:lnTo>
                  <a:lnTo>
                    <a:pt x="94" y="862"/>
                  </a:lnTo>
                  <a:lnTo>
                    <a:pt x="83" y="867"/>
                  </a:lnTo>
                  <a:lnTo>
                    <a:pt x="71" y="873"/>
                  </a:lnTo>
                  <a:lnTo>
                    <a:pt x="60" y="878"/>
                  </a:lnTo>
                  <a:lnTo>
                    <a:pt x="49" y="884"/>
                  </a:lnTo>
                  <a:lnTo>
                    <a:pt x="38" y="890"/>
                  </a:lnTo>
                  <a:lnTo>
                    <a:pt x="27" y="897"/>
                  </a:lnTo>
                  <a:lnTo>
                    <a:pt x="17" y="904"/>
                  </a:lnTo>
                  <a:lnTo>
                    <a:pt x="6" y="911"/>
                  </a:lnTo>
                  <a:lnTo>
                    <a:pt x="5" y="910"/>
                  </a:lnTo>
                  <a:lnTo>
                    <a:pt x="3" y="910"/>
                  </a:lnTo>
                  <a:lnTo>
                    <a:pt x="2" y="910"/>
                  </a:lnTo>
                  <a:lnTo>
                    <a:pt x="0" y="910"/>
                  </a:lnTo>
                  <a:lnTo>
                    <a:pt x="3" y="899"/>
                  </a:lnTo>
                  <a:lnTo>
                    <a:pt x="11" y="888"/>
                  </a:lnTo>
                  <a:lnTo>
                    <a:pt x="21" y="876"/>
                  </a:lnTo>
                  <a:lnTo>
                    <a:pt x="34" y="864"/>
                  </a:lnTo>
                  <a:lnTo>
                    <a:pt x="48" y="853"/>
                  </a:lnTo>
                  <a:lnTo>
                    <a:pt x="61" y="843"/>
                  </a:lnTo>
                  <a:lnTo>
                    <a:pt x="74" y="835"/>
                  </a:lnTo>
                  <a:lnTo>
                    <a:pt x="84" y="828"/>
                  </a:lnTo>
                  <a:lnTo>
                    <a:pt x="104" y="819"/>
                  </a:lnTo>
                  <a:lnTo>
                    <a:pt x="119" y="813"/>
                  </a:lnTo>
                  <a:lnTo>
                    <a:pt x="130" y="809"/>
                  </a:lnTo>
                  <a:lnTo>
                    <a:pt x="138" y="806"/>
                  </a:lnTo>
                  <a:lnTo>
                    <a:pt x="142" y="804"/>
                  </a:lnTo>
                  <a:lnTo>
                    <a:pt x="144" y="803"/>
                  </a:lnTo>
                  <a:lnTo>
                    <a:pt x="146" y="802"/>
                  </a:lnTo>
                  <a:lnTo>
                    <a:pt x="146" y="801"/>
                  </a:lnTo>
                  <a:lnTo>
                    <a:pt x="125" y="801"/>
                  </a:lnTo>
                  <a:lnTo>
                    <a:pt x="104" y="805"/>
                  </a:lnTo>
                  <a:lnTo>
                    <a:pt x="85" y="814"/>
                  </a:lnTo>
                  <a:lnTo>
                    <a:pt x="66" y="826"/>
                  </a:lnTo>
                  <a:lnTo>
                    <a:pt x="48" y="840"/>
                  </a:lnTo>
                  <a:lnTo>
                    <a:pt x="31" y="855"/>
                  </a:lnTo>
                  <a:lnTo>
                    <a:pt x="16" y="870"/>
                  </a:lnTo>
                  <a:lnTo>
                    <a:pt x="2" y="883"/>
                  </a:lnTo>
                  <a:lnTo>
                    <a:pt x="2" y="876"/>
                  </a:lnTo>
                  <a:lnTo>
                    <a:pt x="2" y="870"/>
                  </a:lnTo>
                  <a:lnTo>
                    <a:pt x="1" y="864"/>
                  </a:lnTo>
                  <a:lnTo>
                    <a:pt x="1" y="858"/>
                  </a:lnTo>
                  <a:lnTo>
                    <a:pt x="11" y="845"/>
                  </a:lnTo>
                  <a:lnTo>
                    <a:pt x="22" y="832"/>
                  </a:lnTo>
                  <a:lnTo>
                    <a:pt x="34" y="820"/>
                  </a:lnTo>
                  <a:lnTo>
                    <a:pt x="46" y="809"/>
                  </a:lnTo>
                  <a:lnTo>
                    <a:pt x="58" y="799"/>
                  </a:lnTo>
                  <a:lnTo>
                    <a:pt x="71" y="789"/>
                  </a:lnTo>
                  <a:lnTo>
                    <a:pt x="84" y="779"/>
                  </a:lnTo>
                  <a:lnTo>
                    <a:pt x="98" y="769"/>
                  </a:lnTo>
                  <a:lnTo>
                    <a:pt x="103" y="768"/>
                  </a:lnTo>
                  <a:lnTo>
                    <a:pt x="108" y="766"/>
                  </a:lnTo>
                  <a:lnTo>
                    <a:pt x="113" y="765"/>
                  </a:lnTo>
                  <a:lnTo>
                    <a:pt x="118" y="763"/>
                  </a:lnTo>
                  <a:lnTo>
                    <a:pt x="123" y="761"/>
                  </a:lnTo>
                  <a:lnTo>
                    <a:pt x="128" y="759"/>
                  </a:lnTo>
                  <a:lnTo>
                    <a:pt x="133" y="757"/>
                  </a:lnTo>
                  <a:lnTo>
                    <a:pt x="137" y="754"/>
                  </a:lnTo>
                  <a:lnTo>
                    <a:pt x="113" y="758"/>
                  </a:lnTo>
                  <a:lnTo>
                    <a:pt x="94" y="763"/>
                  </a:lnTo>
                  <a:lnTo>
                    <a:pt x="78" y="769"/>
                  </a:lnTo>
                  <a:lnTo>
                    <a:pt x="64" y="776"/>
                  </a:lnTo>
                  <a:lnTo>
                    <a:pt x="52" y="786"/>
                  </a:lnTo>
                  <a:lnTo>
                    <a:pt x="39" y="798"/>
                  </a:lnTo>
                  <a:lnTo>
                    <a:pt x="24" y="814"/>
                  </a:lnTo>
                  <a:lnTo>
                    <a:pt x="6" y="833"/>
                  </a:lnTo>
                  <a:lnTo>
                    <a:pt x="5" y="833"/>
                  </a:lnTo>
                  <a:lnTo>
                    <a:pt x="4" y="833"/>
                  </a:lnTo>
                  <a:lnTo>
                    <a:pt x="3" y="834"/>
                  </a:lnTo>
                  <a:lnTo>
                    <a:pt x="2" y="834"/>
                  </a:lnTo>
                  <a:lnTo>
                    <a:pt x="2" y="826"/>
                  </a:lnTo>
                  <a:lnTo>
                    <a:pt x="3" y="818"/>
                  </a:lnTo>
                  <a:lnTo>
                    <a:pt x="3" y="811"/>
                  </a:lnTo>
                  <a:lnTo>
                    <a:pt x="4" y="804"/>
                  </a:lnTo>
                  <a:lnTo>
                    <a:pt x="22" y="786"/>
                  </a:lnTo>
                  <a:lnTo>
                    <a:pt x="38" y="770"/>
                  </a:lnTo>
                  <a:lnTo>
                    <a:pt x="54" y="756"/>
                  </a:lnTo>
                  <a:lnTo>
                    <a:pt x="70" y="743"/>
                  </a:lnTo>
                  <a:lnTo>
                    <a:pt x="86" y="732"/>
                  </a:lnTo>
                  <a:lnTo>
                    <a:pt x="104" y="722"/>
                  </a:lnTo>
                  <a:lnTo>
                    <a:pt x="125" y="712"/>
                  </a:lnTo>
                  <a:lnTo>
                    <a:pt x="149" y="702"/>
                  </a:lnTo>
                  <a:lnTo>
                    <a:pt x="125" y="704"/>
                  </a:lnTo>
                  <a:lnTo>
                    <a:pt x="104" y="709"/>
                  </a:lnTo>
                  <a:lnTo>
                    <a:pt x="85" y="717"/>
                  </a:lnTo>
                  <a:lnTo>
                    <a:pt x="68" y="728"/>
                  </a:lnTo>
                  <a:lnTo>
                    <a:pt x="52" y="740"/>
                  </a:lnTo>
                  <a:lnTo>
                    <a:pt x="36" y="754"/>
                  </a:lnTo>
                  <a:lnTo>
                    <a:pt x="21" y="769"/>
                  </a:lnTo>
                  <a:lnTo>
                    <a:pt x="5" y="785"/>
                  </a:lnTo>
                  <a:lnTo>
                    <a:pt x="5" y="777"/>
                  </a:lnTo>
                  <a:lnTo>
                    <a:pt x="5" y="769"/>
                  </a:lnTo>
                  <a:lnTo>
                    <a:pt x="4" y="761"/>
                  </a:lnTo>
                  <a:lnTo>
                    <a:pt x="4" y="753"/>
                  </a:lnTo>
                  <a:lnTo>
                    <a:pt x="14" y="742"/>
                  </a:lnTo>
                  <a:lnTo>
                    <a:pt x="24" y="731"/>
                  </a:lnTo>
                  <a:lnTo>
                    <a:pt x="35" y="720"/>
                  </a:lnTo>
                  <a:lnTo>
                    <a:pt x="47" y="710"/>
                  </a:lnTo>
                  <a:lnTo>
                    <a:pt x="59" y="701"/>
                  </a:lnTo>
                  <a:lnTo>
                    <a:pt x="71" y="692"/>
                  </a:lnTo>
                  <a:lnTo>
                    <a:pt x="83" y="683"/>
                  </a:lnTo>
                  <a:lnTo>
                    <a:pt x="96" y="675"/>
                  </a:lnTo>
                  <a:lnTo>
                    <a:pt x="102" y="672"/>
                  </a:lnTo>
                  <a:lnTo>
                    <a:pt x="109" y="670"/>
                  </a:lnTo>
                  <a:lnTo>
                    <a:pt x="115" y="667"/>
                  </a:lnTo>
                  <a:lnTo>
                    <a:pt x="122" y="665"/>
                  </a:lnTo>
                  <a:lnTo>
                    <a:pt x="128" y="663"/>
                  </a:lnTo>
                  <a:lnTo>
                    <a:pt x="135" y="661"/>
                  </a:lnTo>
                  <a:lnTo>
                    <a:pt x="141" y="658"/>
                  </a:lnTo>
                  <a:lnTo>
                    <a:pt x="148" y="656"/>
                  </a:lnTo>
                  <a:lnTo>
                    <a:pt x="124" y="658"/>
                  </a:lnTo>
                  <a:lnTo>
                    <a:pt x="104" y="662"/>
                  </a:lnTo>
                  <a:lnTo>
                    <a:pt x="85" y="669"/>
                  </a:lnTo>
                  <a:lnTo>
                    <a:pt x="69" y="678"/>
                  </a:lnTo>
                  <a:lnTo>
                    <a:pt x="53" y="689"/>
                  </a:lnTo>
                  <a:lnTo>
                    <a:pt x="38" y="702"/>
                  </a:lnTo>
                  <a:lnTo>
                    <a:pt x="22" y="717"/>
                  </a:lnTo>
                  <a:lnTo>
                    <a:pt x="5" y="732"/>
                  </a:lnTo>
                  <a:lnTo>
                    <a:pt x="4" y="727"/>
                  </a:lnTo>
                  <a:lnTo>
                    <a:pt x="4" y="721"/>
                  </a:lnTo>
                  <a:lnTo>
                    <a:pt x="3" y="715"/>
                  </a:lnTo>
                  <a:lnTo>
                    <a:pt x="3" y="708"/>
                  </a:lnTo>
                  <a:lnTo>
                    <a:pt x="8" y="697"/>
                  </a:lnTo>
                  <a:lnTo>
                    <a:pt x="16" y="685"/>
                  </a:lnTo>
                  <a:lnTo>
                    <a:pt x="28" y="674"/>
                  </a:lnTo>
                  <a:lnTo>
                    <a:pt x="42" y="662"/>
                  </a:lnTo>
                  <a:lnTo>
                    <a:pt x="56" y="652"/>
                  </a:lnTo>
                  <a:lnTo>
                    <a:pt x="71" y="641"/>
                  </a:lnTo>
                  <a:lnTo>
                    <a:pt x="84" y="633"/>
                  </a:lnTo>
                  <a:lnTo>
                    <a:pt x="96" y="625"/>
                  </a:lnTo>
                  <a:lnTo>
                    <a:pt x="106" y="621"/>
                  </a:lnTo>
                  <a:lnTo>
                    <a:pt x="116" y="617"/>
                  </a:lnTo>
                  <a:lnTo>
                    <a:pt x="126" y="613"/>
                  </a:lnTo>
                  <a:lnTo>
                    <a:pt x="136" y="609"/>
                  </a:lnTo>
                  <a:lnTo>
                    <a:pt x="144" y="606"/>
                  </a:lnTo>
                  <a:lnTo>
                    <a:pt x="151" y="603"/>
                  </a:lnTo>
                  <a:lnTo>
                    <a:pt x="156" y="601"/>
                  </a:lnTo>
                  <a:lnTo>
                    <a:pt x="158" y="600"/>
                  </a:lnTo>
                  <a:lnTo>
                    <a:pt x="138" y="599"/>
                  </a:lnTo>
                  <a:lnTo>
                    <a:pt x="118" y="604"/>
                  </a:lnTo>
                  <a:lnTo>
                    <a:pt x="98" y="612"/>
                  </a:lnTo>
                  <a:lnTo>
                    <a:pt x="78" y="624"/>
                  </a:lnTo>
                  <a:lnTo>
                    <a:pt x="59" y="637"/>
                  </a:lnTo>
                  <a:lnTo>
                    <a:pt x="42" y="651"/>
                  </a:lnTo>
                  <a:lnTo>
                    <a:pt x="26" y="665"/>
                  </a:lnTo>
                  <a:lnTo>
                    <a:pt x="13" y="677"/>
                  </a:lnTo>
                  <a:lnTo>
                    <a:pt x="11" y="677"/>
                  </a:lnTo>
                  <a:lnTo>
                    <a:pt x="9" y="678"/>
                  </a:lnTo>
                  <a:lnTo>
                    <a:pt x="7" y="678"/>
                  </a:lnTo>
                  <a:lnTo>
                    <a:pt x="5" y="679"/>
                  </a:lnTo>
                  <a:lnTo>
                    <a:pt x="5" y="660"/>
                  </a:lnTo>
                  <a:lnTo>
                    <a:pt x="8" y="648"/>
                  </a:lnTo>
                  <a:lnTo>
                    <a:pt x="14" y="638"/>
                  </a:lnTo>
                  <a:lnTo>
                    <a:pt x="26" y="625"/>
                  </a:lnTo>
                  <a:lnTo>
                    <a:pt x="39" y="614"/>
                  </a:lnTo>
                  <a:lnTo>
                    <a:pt x="52" y="603"/>
                  </a:lnTo>
                  <a:lnTo>
                    <a:pt x="66" y="592"/>
                  </a:lnTo>
                  <a:lnTo>
                    <a:pt x="80" y="582"/>
                  </a:lnTo>
                  <a:lnTo>
                    <a:pt x="95" y="573"/>
                  </a:lnTo>
                  <a:lnTo>
                    <a:pt x="111" y="565"/>
                  </a:lnTo>
                  <a:lnTo>
                    <a:pt x="128" y="559"/>
                  </a:lnTo>
                  <a:lnTo>
                    <a:pt x="145" y="556"/>
                  </a:lnTo>
                  <a:lnTo>
                    <a:pt x="145" y="555"/>
                  </a:lnTo>
                  <a:lnTo>
                    <a:pt x="145" y="552"/>
                  </a:lnTo>
                  <a:lnTo>
                    <a:pt x="145" y="551"/>
                  </a:lnTo>
                  <a:lnTo>
                    <a:pt x="145" y="550"/>
                  </a:lnTo>
                  <a:lnTo>
                    <a:pt x="123" y="555"/>
                  </a:lnTo>
                  <a:lnTo>
                    <a:pt x="103" y="560"/>
                  </a:lnTo>
                  <a:lnTo>
                    <a:pt x="86" y="567"/>
                  </a:lnTo>
                  <a:lnTo>
                    <a:pt x="70" y="576"/>
                  </a:lnTo>
                  <a:lnTo>
                    <a:pt x="55" y="586"/>
                  </a:lnTo>
                  <a:lnTo>
                    <a:pt x="41" y="598"/>
                  </a:lnTo>
                  <a:lnTo>
                    <a:pt x="25" y="611"/>
                  </a:lnTo>
                  <a:lnTo>
                    <a:pt x="9" y="625"/>
                  </a:lnTo>
                  <a:lnTo>
                    <a:pt x="9" y="622"/>
                  </a:lnTo>
                  <a:lnTo>
                    <a:pt x="9" y="618"/>
                  </a:lnTo>
                  <a:lnTo>
                    <a:pt x="9" y="615"/>
                  </a:lnTo>
                  <a:lnTo>
                    <a:pt x="9" y="612"/>
                  </a:lnTo>
                  <a:lnTo>
                    <a:pt x="15" y="593"/>
                  </a:lnTo>
                  <a:lnTo>
                    <a:pt x="28" y="575"/>
                  </a:lnTo>
                  <a:lnTo>
                    <a:pt x="46" y="557"/>
                  </a:lnTo>
                  <a:lnTo>
                    <a:pt x="67" y="538"/>
                  </a:lnTo>
                  <a:lnTo>
                    <a:pt x="90" y="522"/>
                  </a:lnTo>
                  <a:lnTo>
                    <a:pt x="114" y="508"/>
                  </a:lnTo>
                  <a:lnTo>
                    <a:pt x="136" y="496"/>
                  </a:lnTo>
                  <a:lnTo>
                    <a:pt x="156" y="486"/>
                  </a:lnTo>
                  <a:lnTo>
                    <a:pt x="134" y="488"/>
                  </a:lnTo>
                  <a:lnTo>
                    <a:pt x="114" y="495"/>
                  </a:lnTo>
                  <a:lnTo>
                    <a:pt x="95" y="505"/>
                  </a:lnTo>
                  <a:lnTo>
                    <a:pt x="78" y="517"/>
                  </a:lnTo>
                  <a:lnTo>
                    <a:pt x="61" y="531"/>
                  </a:lnTo>
                  <a:lnTo>
                    <a:pt x="45" y="546"/>
                  </a:lnTo>
                  <a:lnTo>
                    <a:pt x="30" y="562"/>
                  </a:lnTo>
                  <a:lnTo>
                    <a:pt x="15" y="576"/>
                  </a:lnTo>
                  <a:lnTo>
                    <a:pt x="14" y="560"/>
                  </a:lnTo>
                  <a:lnTo>
                    <a:pt x="19" y="544"/>
                  </a:lnTo>
                  <a:lnTo>
                    <a:pt x="27" y="530"/>
                  </a:lnTo>
                  <a:lnTo>
                    <a:pt x="38" y="517"/>
                  </a:lnTo>
                  <a:lnTo>
                    <a:pt x="51" y="504"/>
                  </a:lnTo>
                  <a:lnTo>
                    <a:pt x="64" y="493"/>
                  </a:lnTo>
                  <a:lnTo>
                    <a:pt x="78" y="482"/>
                  </a:lnTo>
                  <a:lnTo>
                    <a:pt x="91" y="471"/>
                  </a:lnTo>
                  <a:lnTo>
                    <a:pt x="100" y="466"/>
                  </a:lnTo>
                  <a:lnTo>
                    <a:pt x="110" y="461"/>
                  </a:lnTo>
                  <a:lnTo>
                    <a:pt x="119" y="456"/>
                  </a:lnTo>
                  <a:lnTo>
                    <a:pt x="128" y="452"/>
                  </a:lnTo>
                  <a:lnTo>
                    <a:pt x="138" y="448"/>
                  </a:lnTo>
                  <a:lnTo>
                    <a:pt x="148" y="444"/>
                  </a:lnTo>
                  <a:lnTo>
                    <a:pt x="159" y="440"/>
                  </a:lnTo>
                  <a:lnTo>
                    <a:pt x="170" y="436"/>
                  </a:lnTo>
                  <a:lnTo>
                    <a:pt x="153" y="437"/>
                  </a:lnTo>
                  <a:lnTo>
                    <a:pt x="138" y="440"/>
                  </a:lnTo>
                  <a:lnTo>
                    <a:pt x="123" y="444"/>
                  </a:lnTo>
                  <a:lnTo>
                    <a:pt x="110" y="449"/>
                  </a:lnTo>
                  <a:lnTo>
                    <a:pt x="97" y="456"/>
                  </a:lnTo>
                  <a:lnTo>
                    <a:pt x="84" y="464"/>
                  </a:lnTo>
                  <a:lnTo>
                    <a:pt x="72" y="473"/>
                  </a:lnTo>
                  <a:lnTo>
                    <a:pt x="60" y="482"/>
                  </a:lnTo>
                  <a:lnTo>
                    <a:pt x="48" y="495"/>
                  </a:lnTo>
                  <a:lnTo>
                    <a:pt x="39" y="505"/>
                  </a:lnTo>
                  <a:lnTo>
                    <a:pt x="32" y="512"/>
                  </a:lnTo>
                  <a:lnTo>
                    <a:pt x="27" y="517"/>
                  </a:lnTo>
                  <a:lnTo>
                    <a:pt x="23" y="521"/>
                  </a:lnTo>
                  <a:lnTo>
                    <a:pt x="21" y="523"/>
                  </a:lnTo>
                  <a:lnTo>
                    <a:pt x="18" y="524"/>
                  </a:lnTo>
                  <a:lnTo>
                    <a:pt x="16" y="525"/>
                  </a:lnTo>
                  <a:lnTo>
                    <a:pt x="16" y="517"/>
                  </a:lnTo>
                  <a:lnTo>
                    <a:pt x="16" y="509"/>
                  </a:lnTo>
                  <a:lnTo>
                    <a:pt x="16" y="501"/>
                  </a:lnTo>
                  <a:lnTo>
                    <a:pt x="16" y="493"/>
                  </a:lnTo>
                  <a:lnTo>
                    <a:pt x="32" y="473"/>
                  </a:lnTo>
                  <a:lnTo>
                    <a:pt x="48" y="455"/>
                  </a:lnTo>
                  <a:lnTo>
                    <a:pt x="65" y="440"/>
                  </a:lnTo>
                  <a:lnTo>
                    <a:pt x="83" y="427"/>
                  </a:lnTo>
                  <a:lnTo>
                    <a:pt x="103" y="416"/>
                  </a:lnTo>
                  <a:lnTo>
                    <a:pt x="123" y="406"/>
                  </a:lnTo>
                  <a:lnTo>
                    <a:pt x="146" y="397"/>
                  </a:lnTo>
                  <a:lnTo>
                    <a:pt x="170" y="388"/>
                  </a:lnTo>
                  <a:lnTo>
                    <a:pt x="147" y="390"/>
                  </a:lnTo>
                  <a:lnTo>
                    <a:pt x="125" y="395"/>
                  </a:lnTo>
                  <a:lnTo>
                    <a:pt x="105" y="403"/>
                  </a:lnTo>
                  <a:lnTo>
                    <a:pt x="85" y="413"/>
                  </a:lnTo>
                  <a:lnTo>
                    <a:pt x="67" y="426"/>
                  </a:lnTo>
                  <a:lnTo>
                    <a:pt x="50" y="439"/>
                  </a:lnTo>
                  <a:lnTo>
                    <a:pt x="34" y="454"/>
                  </a:lnTo>
                  <a:lnTo>
                    <a:pt x="18" y="470"/>
                  </a:lnTo>
                  <a:lnTo>
                    <a:pt x="18" y="462"/>
                  </a:lnTo>
                  <a:lnTo>
                    <a:pt x="18" y="453"/>
                  </a:lnTo>
                  <a:lnTo>
                    <a:pt x="17" y="444"/>
                  </a:lnTo>
                  <a:lnTo>
                    <a:pt x="17" y="436"/>
                  </a:lnTo>
                  <a:lnTo>
                    <a:pt x="25" y="424"/>
                  </a:lnTo>
                  <a:lnTo>
                    <a:pt x="35" y="413"/>
                  </a:lnTo>
                  <a:lnTo>
                    <a:pt x="46" y="402"/>
                  </a:lnTo>
                  <a:lnTo>
                    <a:pt x="58" y="391"/>
                  </a:lnTo>
                  <a:lnTo>
                    <a:pt x="70" y="381"/>
                  </a:lnTo>
                  <a:lnTo>
                    <a:pt x="83" y="372"/>
                  </a:lnTo>
                  <a:lnTo>
                    <a:pt x="95" y="363"/>
                  </a:lnTo>
                  <a:lnTo>
                    <a:pt x="108" y="356"/>
                  </a:lnTo>
                  <a:lnTo>
                    <a:pt x="126" y="351"/>
                  </a:lnTo>
                  <a:lnTo>
                    <a:pt x="139" y="348"/>
                  </a:lnTo>
                  <a:lnTo>
                    <a:pt x="149" y="345"/>
                  </a:lnTo>
                  <a:lnTo>
                    <a:pt x="156" y="343"/>
                  </a:lnTo>
                  <a:lnTo>
                    <a:pt x="161" y="342"/>
                  </a:lnTo>
                  <a:lnTo>
                    <a:pt x="165" y="341"/>
                  </a:lnTo>
                  <a:lnTo>
                    <a:pt x="168" y="339"/>
                  </a:lnTo>
                  <a:lnTo>
                    <a:pt x="171" y="338"/>
                  </a:lnTo>
                  <a:lnTo>
                    <a:pt x="144" y="339"/>
                  </a:lnTo>
                  <a:lnTo>
                    <a:pt x="122" y="342"/>
                  </a:lnTo>
                  <a:lnTo>
                    <a:pt x="104" y="348"/>
                  </a:lnTo>
                  <a:lnTo>
                    <a:pt x="88" y="356"/>
                  </a:lnTo>
                  <a:lnTo>
                    <a:pt x="73" y="366"/>
                  </a:lnTo>
                  <a:lnTo>
                    <a:pt x="58" y="378"/>
                  </a:lnTo>
                  <a:lnTo>
                    <a:pt x="42" y="393"/>
                  </a:lnTo>
                  <a:lnTo>
                    <a:pt x="24" y="410"/>
                  </a:lnTo>
                  <a:lnTo>
                    <a:pt x="23" y="410"/>
                  </a:lnTo>
                  <a:lnTo>
                    <a:pt x="21" y="410"/>
                  </a:lnTo>
                  <a:lnTo>
                    <a:pt x="20" y="411"/>
                  </a:lnTo>
                  <a:lnTo>
                    <a:pt x="18" y="411"/>
                  </a:lnTo>
                  <a:lnTo>
                    <a:pt x="20" y="391"/>
                  </a:lnTo>
                  <a:lnTo>
                    <a:pt x="24" y="376"/>
                  </a:lnTo>
                  <a:lnTo>
                    <a:pt x="30" y="363"/>
                  </a:lnTo>
                  <a:lnTo>
                    <a:pt x="38" y="353"/>
                  </a:lnTo>
                  <a:lnTo>
                    <a:pt x="48" y="343"/>
                  </a:lnTo>
                  <a:lnTo>
                    <a:pt x="60" y="334"/>
                  </a:lnTo>
                  <a:lnTo>
                    <a:pt x="74" y="325"/>
                  </a:lnTo>
                  <a:lnTo>
                    <a:pt x="90" y="313"/>
                  </a:lnTo>
                  <a:lnTo>
                    <a:pt x="99" y="309"/>
                  </a:lnTo>
                  <a:lnTo>
                    <a:pt x="108" y="305"/>
                  </a:lnTo>
                  <a:lnTo>
                    <a:pt x="117" y="302"/>
                  </a:lnTo>
                  <a:lnTo>
                    <a:pt x="125" y="298"/>
                  </a:lnTo>
                  <a:lnTo>
                    <a:pt x="134" y="295"/>
                  </a:lnTo>
                  <a:lnTo>
                    <a:pt x="144" y="292"/>
                  </a:lnTo>
                  <a:lnTo>
                    <a:pt x="153" y="290"/>
                  </a:lnTo>
                  <a:lnTo>
                    <a:pt x="163" y="287"/>
                  </a:lnTo>
                  <a:lnTo>
                    <a:pt x="141" y="288"/>
                  </a:lnTo>
                  <a:lnTo>
                    <a:pt x="121" y="291"/>
                  </a:lnTo>
                  <a:lnTo>
                    <a:pt x="102" y="296"/>
                  </a:lnTo>
                  <a:lnTo>
                    <a:pt x="85" y="304"/>
                  </a:lnTo>
                  <a:lnTo>
                    <a:pt x="68" y="313"/>
                  </a:lnTo>
                  <a:lnTo>
                    <a:pt x="53" y="325"/>
                  </a:lnTo>
                  <a:lnTo>
                    <a:pt x="38" y="339"/>
                  </a:lnTo>
                  <a:lnTo>
                    <a:pt x="23" y="355"/>
                  </a:lnTo>
                  <a:lnTo>
                    <a:pt x="22" y="355"/>
                  </a:lnTo>
                  <a:lnTo>
                    <a:pt x="21" y="355"/>
                  </a:lnTo>
                  <a:lnTo>
                    <a:pt x="19" y="355"/>
                  </a:lnTo>
                  <a:lnTo>
                    <a:pt x="18" y="356"/>
                  </a:lnTo>
                  <a:lnTo>
                    <a:pt x="19" y="348"/>
                  </a:lnTo>
                  <a:lnTo>
                    <a:pt x="19" y="339"/>
                  </a:lnTo>
                  <a:lnTo>
                    <a:pt x="19" y="331"/>
                  </a:lnTo>
                  <a:lnTo>
                    <a:pt x="20" y="323"/>
                  </a:lnTo>
                  <a:lnTo>
                    <a:pt x="34" y="309"/>
                  </a:lnTo>
                  <a:lnTo>
                    <a:pt x="48" y="297"/>
                  </a:lnTo>
                  <a:lnTo>
                    <a:pt x="63" y="286"/>
                  </a:lnTo>
                  <a:lnTo>
                    <a:pt x="77" y="274"/>
                  </a:lnTo>
                  <a:lnTo>
                    <a:pt x="92" y="264"/>
                  </a:lnTo>
                  <a:lnTo>
                    <a:pt x="108" y="254"/>
                  </a:lnTo>
                  <a:lnTo>
                    <a:pt x="124" y="244"/>
                  </a:lnTo>
                  <a:lnTo>
                    <a:pt x="141" y="234"/>
                  </a:lnTo>
                  <a:lnTo>
                    <a:pt x="149" y="232"/>
                  </a:lnTo>
                  <a:lnTo>
                    <a:pt x="156" y="230"/>
                  </a:lnTo>
                  <a:lnTo>
                    <a:pt x="164" y="228"/>
                  </a:lnTo>
                  <a:lnTo>
                    <a:pt x="170" y="227"/>
                  </a:lnTo>
                  <a:lnTo>
                    <a:pt x="175" y="226"/>
                  </a:lnTo>
                  <a:lnTo>
                    <a:pt x="180" y="225"/>
                  </a:lnTo>
                  <a:lnTo>
                    <a:pt x="183" y="224"/>
                  </a:lnTo>
                  <a:lnTo>
                    <a:pt x="184" y="223"/>
                  </a:lnTo>
                  <a:lnTo>
                    <a:pt x="162" y="221"/>
                  </a:lnTo>
                  <a:lnTo>
                    <a:pt x="140" y="224"/>
                  </a:lnTo>
                  <a:lnTo>
                    <a:pt x="118" y="232"/>
                  </a:lnTo>
                  <a:lnTo>
                    <a:pt x="98" y="243"/>
                  </a:lnTo>
                  <a:lnTo>
                    <a:pt x="78" y="256"/>
                  </a:lnTo>
                  <a:lnTo>
                    <a:pt x="59" y="271"/>
                  </a:lnTo>
                  <a:lnTo>
                    <a:pt x="42" y="287"/>
                  </a:lnTo>
                  <a:lnTo>
                    <a:pt x="26" y="301"/>
                  </a:lnTo>
                  <a:lnTo>
                    <a:pt x="25" y="301"/>
                  </a:lnTo>
                  <a:lnTo>
                    <a:pt x="24" y="301"/>
                  </a:lnTo>
                  <a:lnTo>
                    <a:pt x="22" y="301"/>
                  </a:lnTo>
                  <a:lnTo>
                    <a:pt x="21" y="301"/>
                  </a:lnTo>
                  <a:lnTo>
                    <a:pt x="20" y="289"/>
                  </a:lnTo>
                  <a:lnTo>
                    <a:pt x="20" y="282"/>
                  </a:lnTo>
                  <a:lnTo>
                    <a:pt x="21" y="274"/>
                  </a:lnTo>
                  <a:lnTo>
                    <a:pt x="22" y="265"/>
                  </a:lnTo>
                  <a:lnTo>
                    <a:pt x="37" y="251"/>
                  </a:lnTo>
                  <a:lnTo>
                    <a:pt x="51" y="238"/>
                  </a:lnTo>
                  <a:lnTo>
                    <a:pt x="65" y="226"/>
                  </a:lnTo>
                  <a:lnTo>
                    <a:pt x="80" y="216"/>
                  </a:lnTo>
                  <a:lnTo>
                    <a:pt x="95" y="206"/>
                  </a:lnTo>
                  <a:lnTo>
                    <a:pt x="112" y="196"/>
                  </a:lnTo>
                  <a:lnTo>
                    <a:pt x="129" y="187"/>
                  </a:lnTo>
                  <a:lnTo>
                    <a:pt x="148" y="177"/>
                  </a:lnTo>
                  <a:lnTo>
                    <a:pt x="159" y="175"/>
                  </a:lnTo>
                  <a:lnTo>
                    <a:pt x="167" y="173"/>
                  </a:lnTo>
                  <a:lnTo>
                    <a:pt x="174" y="172"/>
                  </a:lnTo>
                  <a:lnTo>
                    <a:pt x="179" y="171"/>
                  </a:lnTo>
                  <a:lnTo>
                    <a:pt x="185" y="169"/>
                  </a:lnTo>
                  <a:lnTo>
                    <a:pt x="191" y="168"/>
                  </a:lnTo>
                  <a:lnTo>
                    <a:pt x="198" y="166"/>
                  </a:lnTo>
                  <a:lnTo>
                    <a:pt x="207" y="163"/>
                  </a:lnTo>
                  <a:lnTo>
                    <a:pt x="207" y="162"/>
                  </a:lnTo>
                  <a:lnTo>
                    <a:pt x="207" y="162"/>
                  </a:lnTo>
                  <a:lnTo>
                    <a:pt x="206" y="161"/>
                  </a:lnTo>
                  <a:lnTo>
                    <a:pt x="206" y="161"/>
                  </a:lnTo>
                  <a:lnTo>
                    <a:pt x="198" y="162"/>
                  </a:lnTo>
                  <a:lnTo>
                    <a:pt x="190" y="163"/>
                  </a:lnTo>
                  <a:lnTo>
                    <a:pt x="181" y="163"/>
                  </a:lnTo>
                  <a:lnTo>
                    <a:pt x="173" y="164"/>
                  </a:lnTo>
                  <a:lnTo>
                    <a:pt x="165" y="165"/>
                  </a:lnTo>
                  <a:lnTo>
                    <a:pt x="157" y="166"/>
                  </a:lnTo>
                  <a:lnTo>
                    <a:pt x="148" y="167"/>
                  </a:lnTo>
                  <a:lnTo>
                    <a:pt x="140" y="168"/>
                  </a:lnTo>
                  <a:lnTo>
                    <a:pt x="124" y="176"/>
                  </a:lnTo>
                  <a:lnTo>
                    <a:pt x="109" y="184"/>
                  </a:lnTo>
                  <a:lnTo>
                    <a:pt x="94" y="192"/>
                  </a:lnTo>
                  <a:lnTo>
                    <a:pt x="81" y="201"/>
                  </a:lnTo>
                  <a:lnTo>
                    <a:pt x="67" y="211"/>
                  </a:lnTo>
                  <a:lnTo>
                    <a:pt x="54" y="221"/>
                  </a:lnTo>
                  <a:lnTo>
                    <a:pt x="41" y="232"/>
                  </a:lnTo>
                  <a:lnTo>
                    <a:pt x="28" y="244"/>
                  </a:lnTo>
                  <a:lnTo>
                    <a:pt x="27" y="245"/>
                  </a:lnTo>
                  <a:lnTo>
                    <a:pt x="25" y="245"/>
                  </a:lnTo>
                  <a:lnTo>
                    <a:pt x="24" y="246"/>
                  </a:lnTo>
                  <a:lnTo>
                    <a:pt x="23" y="246"/>
                  </a:lnTo>
                  <a:lnTo>
                    <a:pt x="24" y="234"/>
                  </a:lnTo>
                  <a:lnTo>
                    <a:pt x="25" y="222"/>
                  </a:lnTo>
                  <a:lnTo>
                    <a:pt x="26" y="210"/>
                  </a:lnTo>
                  <a:lnTo>
                    <a:pt x="27" y="199"/>
                  </a:lnTo>
                  <a:lnTo>
                    <a:pt x="42" y="188"/>
                  </a:lnTo>
                  <a:lnTo>
                    <a:pt x="56" y="178"/>
                  </a:lnTo>
                  <a:lnTo>
                    <a:pt x="70" y="169"/>
                  </a:lnTo>
                  <a:lnTo>
                    <a:pt x="84" y="159"/>
                  </a:lnTo>
                  <a:lnTo>
                    <a:pt x="98" y="151"/>
                  </a:lnTo>
                  <a:lnTo>
                    <a:pt x="113" y="143"/>
                  </a:lnTo>
                  <a:lnTo>
                    <a:pt x="129" y="135"/>
                  </a:lnTo>
                  <a:lnTo>
                    <a:pt x="146" y="128"/>
                  </a:lnTo>
                  <a:lnTo>
                    <a:pt x="156" y="126"/>
                  </a:lnTo>
                  <a:lnTo>
                    <a:pt x="167" y="124"/>
                  </a:lnTo>
                  <a:lnTo>
                    <a:pt x="178" y="122"/>
                  </a:lnTo>
                  <a:lnTo>
                    <a:pt x="190" y="120"/>
                  </a:lnTo>
                  <a:lnTo>
                    <a:pt x="200" y="118"/>
                  </a:lnTo>
                  <a:lnTo>
                    <a:pt x="210" y="116"/>
                  </a:lnTo>
                  <a:lnTo>
                    <a:pt x="218" y="115"/>
                  </a:lnTo>
                  <a:lnTo>
                    <a:pt x="225" y="113"/>
                  </a:lnTo>
                  <a:lnTo>
                    <a:pt x="214" y="114"/>
                  </a:lnTo>
                  <a:lnTo>
                    <a:pt x="203" y="115"/>
                  </a:lnTo>
                  <a:lnTo>
                    <a:pt x="192" y="115"/>
                  </a:lnTo>
                  <a:lnTo>
                    <a:pt x="181" y="116"/>
                  </a:lnTo>
                  <a:lnTo>
                    <a:pt x="170" y="117"/>
                  </a:lnTo>
                  <a:lnTo>
                    <a:pt x="159" y="118"/>
                  </a:lnTo>
                  <a:lnTo>
                    <a:pt x="148" y="119"/>
                  </a:lnTo>
                  <a:lnTo>
                    <a:pt x="137" y="120"/>
                  </a:lnTo>
                  <a:lnTo>
                    <a:pt x="121" y="126"/>
                  </a:lnTo>
                  <a:lnTo>
                    <a:pt x="107" y="132"/>
                  </a:lnTo>
                  <a:lnTo>
                    <a:pt x="93" y="139"/>
                  </a:lnTo>
                  <a:lnTo>
                    <a:pt x="81" y="147"/>
                  </a:lnTo>
                  <a:lnTo>
                    <a:pt x="68" y="155"/>
                  </a:lnTo>
                  <a:lnTo>
                    <a:pt x="55" y="164"/>
                  </a:lnTo>
                  <a:lnTo>
                    <a:pt x="43" y="173"/>
                  </a:lnTo>
                  <a:lnTo>
                    <a:pt x="30" y="183"/>
                  </a:lnTo>
                  <a:lnTo>
                    <a:pt x="29" y="183"/>
                  </a:lnTo>
                  <a:lnTo>
                    <a:pt x="29" y="183"/>
                  </a:lnTo>
                  <a:lnTo>
                    <a:pt x="28" y="183"/>
                  </a:lnTo>
                  <a:lnTo>
                    <a:pt x="27" y="184"/>
                  </a:lnTo>
                  <a:lnTo>
                    <a:pt x="27" y="168"/>
                  </a:lnTo>
                  <a:lnTo>
                    <a:pt x="27" y="158"/>
                  </a:lnTo>
                  <a:lnTo>
                    <a:pt x="28" y="151"/>
                  </a:lnTo>
                  <a:lnTo>
                    <a:pt x="30" y="142"/>
                  </a:lnTo>
                  <a:lnTo>
                    <a:pt x="41" y="133"/>
                  </a:lnTo>
                  <a:lnTo>
                    <a:pt x="52" y="126"/>
                  </a:lnTo>
                  <a:lnTo>
                    <a:pt x="62" y="118"/>
                  </a:lnTo>
                  <a:lnTo>
                    <a:pt x="72" y="112"/>
                  </a:lnTo>
                  <a:lnTo>
                    <a:pt x="82" y="106"/>
                  </a:lnTo>
                  <a:lnTo>
                    <a:pt x="92" y="101"/>
                  </a:lnTo>
                  <a:lnTo>
                    <a:pt x="102" y="96"/>
                  </a:lnTo>
                  <a:lnTo>
                    <a:pt x="111" y="92"/>
                  </a:lnTo>
                  <a:lnTo>
                    <a:pt x="121" y="88"/>
                  </a:lnTo>
                  <a:lnTo>
                    <a:pt x="132" y="85"/>
                  </a:lnTo>
                  <a:lnTo>
                    <a:pt x="143" y="82"/>
                  </a:lnTo>
                  <a:lnTo>
                    <a:pt x="154" y="80"/>
                  </a:lnTo>
                  <a:lnTo>
                    <a:pt x="166" y="77"/>
                  </a:lnTo>
                  <a:lnTo>
                    <a:pt x="179" y="75"/>
                  </a:lnTo>
                  <a:lnTo>
                    <a:pt x="192" y="74"/>
                  </a:lnTo>
                  <a:lnTo>
                    <a:pt x="207" y="72"/>
                  </a:lnTo>
                  <a:lnTo>
                    <a:pt x="199" y="70"/>
                  </a:lnTo>
                  <a:lnTo>
                    <a:pt x="187" y="69"/>
                  </a:lnTo>
                  <a:lnTo>
                    <a:pt x="173" y="69"/>
                  </a:lnTo>
                  <a:lnTo>
                    <a:pt x="158" y="70"/>
                  </a:lnTo>
                  <a:lnTo>
                    <a:pt x="142" y="72"/>
                  </a:lnTo>
                  <a:lnTo>
                    <a:pt x="127" y="75"/>
                  </a:lnTo>
                  <a:lnTo>
                    <a:pt x="115" y="78"/>
                  </a:lnTo>
                  <a:lnTo>
                    <a:pt x="105" y="80"/>
                  </a:lnTo>
                  <a:lnTo>
                    <a:pt x="95" y="85"/>
                  </a:lnTo>
                  <a:lnTo>
                    <a:pt x="85" y="91"/>
                  </a:lnTo>
                  <a:lnTo>
                    <a:pt x="76" y="97"/>
                  </a:lnTo>
                  <a:lnTo>
                    <a:pt x="67" y="103"/>
                  </a:lnTo>
                  <a:lnTo>
                    <a:pt x="57" y="109"/>
                  </a:lnTo>
                  <a:lnTo>
                    <a:pt x="48" y="115"/>
                  </a:lnTo>
                  <a:lnTo>
                    <a:pt x="39" y="120"/>
                  </a:lnTo>
                  <a:lnTo>
                    <a:pt x="29" y="125"/>
                  </a:lnTo>
                  <a:lnTo>
                    <a:pt x="30" y="120"/>
                  </a:lnTo>
                  <a:lnTo>
                    <a:pt x="30" y="115"/>
                  </a:lnTo>
                  <a:lnTo>
                    <a:pt x="30" y="111"/>
                  </a:lnTo>
                  <a:lnTo>
                    <a:pt x="30" y="106"/>
                  </a:lnTo>
                  <a:lnTo>
                    <a:pt x="46" y="93"/>
                  </a:lnTo>
                  <a:lnTo>
                    <a:pt x="62" y="81"/>
                  </a:lnTo>
                  <a:lnTo>
                    <a:pt x="79" y="70"/>
                  </a:lnTo>
                  <a:lnTo>
                    <a:pt x="97" y="59"/>
                  </a:lnTo>
                  <a:lnTo>
                    <a:pt x="116" y="49"/>
                  </a:lnTo>
                  <a:lnTo>
                    <a:pt x="135" y="39"/>
                  </a:lnTo>
                  <a:lnTo>
                    <a:pt x="155" y="31"/>
                  </a:lnTo>
                  <a:lnTo>
                    <a:pt x="176" y="23"/>
                  </a:lnTo>
                  <a:lnTo>
                    <a:pt x="196" y="17"/>
                  </a:lnTo>
                  <a:lnTo>
                    <a:pt x="217" y="11"/>
                  </a:lnTo>
                  <a:lnTo>
                    <a:pt x="238" y="7"/>
                  </a:lnTo>
                  <a:lnTo>
                    <a:pt x="259" y="3"/>
                  </a:lnTo>
                  <a:lnTo>
                    <a:pt x="281" y="1"/>
                  </a:lnTo>
                  <a:lnTo>
                    <a:pt x="302" y="0"/>
                  </a:lnTo>
                  <a:lnTo>
                    <a:pt x="323" y="1"/>
                  </a:lnTo>
                  <a:lnTo>
                    <a:pt x="343" y="3"/>
                  </a:lnTo>
                  <a:lnTo>
                    <a:pt x="356" y="9"/>
                  </a:lnTo>
                  <a:lnTo>
                    <a:pt x="370" y="14"/>
                  </a:lnTo>
                  <a:lnTo>
                    <a:pt x="385" y="20"/>
                  </a:lnTo>
                  <a:lnTo>
                    <a:pt x="399" y="27"/>
                  </a:lnTo>
                  <a:lnTo>
                    <a:pt x="414" y="35"/>
                  </a:lnTo>
                  <a:lnTo>
                    <a:pt x="428" y="44"/>
                  </a:lnTo>
                  <a:lnTo>
                    <a:pt x="441" y="53"/>
                  </a:lnTo>
                  <a:lnTo>
                    <a:pt x="453" y="63"/>
                  </a:lnTo>
                  <a:lnTo>
                    <a:pt x="455" y="64"/>
                  </a:lnTo>
                  <a:lnTo>
                    <a:pt x="457" y="64"/>
                  </a:lnTo>
                  <a:lnTo>
                    <a:pt x="459" y="64"/>
                  </a:lnTo>
                  <a:lnTo>
                    <a:pt x="462" y="65"/>
                  </a:lnTo>
                  <a:lnTo>
                    <a:pt x="464" y="70"/>
                  </a:lnTo>
                  <a:lnTo>
                    <a:pt x="470" y="75"/>
                  </a:lnTo>
                  <a:lnTo>
                    <a:pt x="479" y="82"/>
                  </a:lnTo>
                  <a:lnTo>
                    <a:pt x="490" y="88"/>
                  </a:lnTo>
                  <a:lnTo>
                    <a:pt x="501" y="94"/>
                  </a:lnTo>
                  <a:lnTo>
                    <a:pt x="512" y="99"/>
                  </a:lnTo>
                  <a:lnTo>
                    <a:pt x="522" y="104"/>
                  </a:lnTo>
                  <a:lnTo>
                    <a:pt x="529" y="106"/>
                  </a:lnTo>
                  <a:lnTo>
                    <a:pt x="537" y="107"/>
                  </a:lnTo>
                  <a:lnTo>
                    <a:pt x="545" y="107"/>
                  </a:lnTo>
                  <a:lnTo>
                    <a:pt x="552" y="108"/>
                  </a:lnTo>
                  <a:lnTo>
                    <a:pt x="561" y="108"/>
                  </a:lnTo>
                  <a:lnTo>
                    <a:pt x="569" y="108"/>
                  </a:lnTo>
                  <a:lnTo>
                    <a:pt x="577" y="107"/>
                  </a:lnTo>
                  <a:lnTo>
                    <a:pt x="586" y="106"/>
                  </a:lnTo>
                  <a:lnTo>
                    <a:pt x="595" y="105"/>
                  </a:lnTo>
                  <a:lnTo>
                    <a:pt x="610" y="101"/>
                  </a:lnTo>
                  <a:lnTo>
                    <a:pt x="626" y="97"/>
                  </a:lnTo>
                  <a:lnTo>
                    <a:pt x="641" y="94"/>
                  </a:lnTo>
                  <a:lnTo>
                    <a:pt x="657" y="91"/>
                  </a:lnTo>
                  <a:lnTo>
                    <a:pt x="672" y="88"/>
                  </a:lnTo>
                  <a:lnTo>
                    <a:pt x="688" y="86"/>
                  </a:lnTo>
                  <a:lnTo>
                    <a:pt x="703" y="84"/>
                  </a:lnTo>
                  <a:lnTo>
                    <a:pt x="719" y="82"/>
                  </a:lnTo>
                  <a:lnTo>
                    <a:pt x="734" y="81"/>
                  </a:lnTo>
                  <a:lnTo>
                    <a:pt x="750" y="80"/>
                  </a:lnTo>
                  <a:lnTo>
                    <a:pt x="766" y="79"/>
                  </a:lnTo>
                  <a:lnTo>
                    <a:pt x="782" y="79"/>
                  </a:lnTo>
                  <a:lnTo>
                    <a:pt x="798" y="78"/>
                  </a:lnTo>
                  <a:lnTo>
                    <a:pt x="814" y="79"/>
                  </a:lnTo>
                  <a:lnTo>
                    <a:pt x="830" y="79"/>
                  </a:lnTo>
                  <a:lnTo>
                    <a:pt x="847" y="80"/>
                  </a:lnTo>
                  <a:lnTo>
                    <a:pt x="844" y="97"/>
                  </a:lnTo>
                  <a:lnTo>
                    <a:pt x="841" y="114"/>
                  </a:lnTo>
                  <a:lnTo>
                    <a:pt x="838" y="131"/>
                  </a:lnTo>
                  <a:lnTo>
                    <a:pt x="833" y="148"/>
                  </a:lnTo>
                  <a:lnTo>
                    <a:pt x="829" y="166"/>
                  </a:lnTo>
                  <a:lnTo>
                    <a:pt x="824" y="183"/>
                  </a:lnTo>
                  <a:lnTo>
                    <a:pt x="819" y="200"/>
                  </a:lnTo>
                  <a:lnTo>
                    <a:pt x="814" y="217"/>
                  </a:lnTo>
                  <a:lnTo>
                    <a:pt x="800" y="258"/>
                  </a:lnTo>
                  <a:lnTo>
                    <a:pt x="787" y="301"/>
                  </a:lnTo>
                  <a:lnTo>
                    <a:pt x="773" y="342"/>
                  </a:lnTo>
                  <a:lnTo>
                    <a:pt x="759" y="384"/>
                  </a:lnTo>
                  <a:lnTo>
                    <a:pt x="745" y="426"/>
                  </a:lnTo>
                  <a:lnTo>
                    <a:pt x="731" y="467"/>
                  </a:lnTo>
                  <a:lnTo>
                    <a:pt x="717" y="509"/>
                  </a:lnTo>
                  <a:lnTo>
                    <a:pt x="703" y="550"/>
                  </a:lnTo>
                  <a:lnTo>
                    <a:pt x="689" y="593"/>
                  </a:lnTo>
                  <a:lnTo>
                    <a:pt x="675" y="634"/>
                  </a:lnTo>
                  <a:lnTo>
                    <a:pt x="661" y="676"/>
                  </a:lnTo>
                  <a:lnTo>
                    <a:pt x="646" y="718"/>
                  </a:lnTo>
                  <a:lnTo>
                    <a:pt x="632" y="759"/>
                  </a:lnTo>
                  <a:lnTo>
                    <a:pt x="617" y="800"/>
                  </a:lnTo>
                  <a:lnTo>
                    <a:pt x="603" y="843"/>
                  </a:lnTo>
                  <a:lnTo>
                    <a:pt x="588" y="884"/>
                  </a:lnTo>
                  <a:lnTo>
                    <a:pt x="584" y="892"/>
                  </a:lnTo>
                  <a:lnTo>
                    <a:pt x="579" y="902"/>
                  </a:lnTo>
                  <a:lnTo>
                    <a:pt x="573" y="910"/>
                  </a:lnTo>
                  <a:lnTo>
                    <a:pt x="567" y="917"/>
                  </a:lnTo>
                  <a:lnTo>
                    <a:pt x="554" y="920"/>
                  </a:lnTo>
                  <a:lnTo>
                    <a:pt x="542" y="923"/>
                  </a:lnTo>
                  <a:lnTo>
                    <a:pt x="530" y="925"/>
                  </a:lnTo>
                  <a:lnTo>
                    <a:pt x="518" y="926"/>
                  </a:lnTo>
                  <a:lnTo>
                    <a:pt x="506" y="928"/>
                  </a:lnTo>
                  <a:lnTo>
                    <a:pt x="495" y="929"/>
                  </a:lnTo>
                  <a:lnTo>
                    <a:pt x="483" y="930"/>
                  </a:lnTo>
                  <a:lnTo>
                    <a:pt x="472" y="93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" name="Freeform 39"/>
            <p:cNvSpPr>
              <a:spLocks/>
            </p:cNvSpPr>
            <p:nvPr/>
          </p:nvSpPr>
          <p:spPr bwMode="auto">
            <a:xfrm>
              <a:off x="1643" y="1094"/>
              <a:ext cx="1652" cy="2039"/>
            </a:xfrm>
            <a:custGeom>
              <a:avLst/>
              <a:gdLst/>
              <a:ahLst/>
              <a:cxnLst>
                <a:cxn ang="0">
                  <a:pos x="631" y="876"/>
                </a:cxn>
                <a:cxn ang="0">
                  <a:pos x="491" y="848"/>
                </a:cxn>
                <a:cxn ang="0">
                  <a:pos x="367" y="916"/>
                </a:cxn>
                <a:cxn ang="0">
                  <a:pos x="225" y="931"/>
                </a:cxn>
                <a:cxn ang="0">
                  <a:pos x="116" y="738"/>
                </a:cxn>
                <a:cxn ang="0">
                  <a:pos x="13" y="245"/>
                </a:cxn>
                <a:cxn ang="0">
                  <a:pos x="141" y="93"/>
                </a:cxn>
                <a:cxn ang="0">
                  <a:pos x="345" y="82"/>
                </a:cxn>
                <a:cxn ang="0">
                  <a:pos x="522" y="1"/>
                </a:cxn>
                <a:cxn ang="0">
                  <a:pos x="689" y="57"/>
                </a:cxn>
                <a:cxn ang="0">
                  <a:pos x="791" y="140"/>
                </a:cxn>
                <a:cxn ang="0">
                  <a:pos x="707" y="87"/>
                </a:cxn>
                <a:cxn ang="0">
                  <a:pos x="595" y="52"/>
                </a:cxn>
                <a:cxn ang="0">
                  <a:pos x="732" y="116"/>
                </a:cxn>
                <a:cxn ang="0">
                  <a:pos x="745" y="169"/>
                </a:cxn>
                <a:cxn ang="0">
                  <a:pos x="629" y="121"/>
                </a:cxn>
                <a:cxn ang="0">
                  <a:pos x="702" y="153"/>
                </a:cxn>
                <a:cxn ang="0">
                  <a:pos x="782" y="261"/>
                </a:cxn>
                <a:cxn ang="0">
                  <a:pos x="684" y="203"/>
                </a:cxn>
                <a:cxn ang="0">
                  <a:pos x="603" y="188"/>
                </a:cxn>
                <a:cxn ang="0">
                  <a:pos x="747" y="252"/>
                </a:cxn>
                <a:cxn ang="0">
                  <a:pos x="767" y="316"/>
                </a:cxn>
                <a:cxn ang="0">
                  <a:pos x="660" y="266"/>
                </a:cxn>
                <a:cxn ang="0">
                  <a:pos x="690" y="286"/>
                </a:cxn>
                <a:cxn ang="0">
                  <a:pos x="779" y="356"/>
                </a:cxn>
                <a:cxn ang="0">
                  <a:pos x="683" y="331"/>
                </a:cxn>
                <a:cxn ang="0">
                  <a:pos x="777" y="390"/>
                </a:cxn>
                <a:cxn ang="0">
                  <a:pos x="740" y="409"/>
                </a:cxn>
                <a:cxn ang="0">
                  <a:pos x="629" y="384"/>
                </a:cxn>
                <a:cxn ang="0">
                  <a:pos x="753" y="428"/>
                </a:cxn>
                <a:cxn ang="0">
                  <a:pos x="771" y="487"/>
                </a:cxn>
                <a:cxn ang="0">
                  <a:pos x="648" y="447"/>
                </a:cxn>
                <a:cxn ang="0">
                  <a:pos x="620" y="455"/>
                </a:cxn>
                <a:cxn ang="0">
                  <a:pos x="774" y="510"/>
                </a:cxn>
                <a:cxn ang="0">
                  <a:pos x="731" y="523"/>
                </a:cxn>
                <a:cxn ang="0">
                  <a:pos x="621" y="508"/>
                </a:cxn>
                <a:cxn ang="0">
                  <a:pos x="705" y="524"/>
                </a:cxn>
                <a:cxn ang="0">
                  <a:pos x="771" y="601"/>
                </a:cxn>
                <a:cxn ang="0">
                  <a:pos x="618" y="559"/>
                </a:cxn>
                <a:cxn ang="0">
                  <a:pos x="620" y="566"/>
                </a:cxn>
                <a:cxn ang="0">
                  <a:pos x="749" y="602"/>
                </a:cxn>
                <a:cxn ang="0">
                  <a:pos x="699" y="618"/>
                </a:cxn>
                <a:cxn ang="0">
                  <a:pos x="595" y="607"/>
                </a:cxn>
                <a:cxn ang="0">
                  <a:pos x="673" y="619"/>
                </a:cxn>
                <a:cxn ang="0">
                  <a:pos x="764" y="693"/>
                </a:cxn>
                <a:cxn ang="0">
                  <a:pos x="654" y="657"/>
                </a:cxn>
                <a:cxn ang="0">
                  <a:pos x="576" y="658"/>
                </a:cxn>
                <a:cxn ang="0">
                  <a:pos x="749" y="701"/>
                </a:cxn>
                <a:cxn ang="0">
                  <a:pos x="712" y="725"/>
                </a:cxn>
                <a:cxn ang="0">
                  <a:pos x="566" y="692"/>
                </a:cxn>
                <a:cxn ang="0">
                  <a:pos x="671" y="715"/>
                </a:cxn>
                <a:cxn ang="0">
                  <a:pos x="763" y="792"/>
                </a:cxn>
                <a:cxn ang="0">
                  <a:pos x="719" y="776"/>
                </a:cxn>
                <a:cxn ang="0">
                  <a:pos x="559" y="744"/>
                </a:cxn>
                <a:cxn ang="0">
                  <a:pos x="666" y="763"/>
                </a:cxn>
                <a:cxn ang="0">
                  <a:pos x="764" y="847"/>
                </a:cxn>
                <a:cxn ang="0">
                  <a:pos x="635" y="794"/>
                </a:cxn>
                <a:cxn ang="0">
                  <a:pos x="558" y="793"/>
                </a:cxn>
                <a:cxn ang="0">
                  <a:pos x="687" y="823"/>
                </a:cxn>
                <a:cxn ang="0">
                  <a:pos x="705" y="866"/>
                </a:cxn>
                <a:cxn ang="0">
                  <a:pos x="721" y="890"/>
                </a:cxn>
              </a:cxnLst>
              <a:rect l="0" t="0" r="r" b="b"/>
              <a:pathLst>
                <a:path w="791" h="943">
                  <a:moveTo>
                    <a:pt x="750" y="943"/>
                  </a:moveTo>
                  <a:lnTo>
                    <a:pt x="739" y="935"/>
                  </a:lnTo>
                  <a:lnTo>
                    <a:pt x="727" y="927"/>
                  </a:lnTo>
                  <a:lnTo>
                    <a:pt x="715" y="919"/>
                  </a:lnTo>
                  <a:lnTo>
                    <a:pt x="704" y="912"/>
                  </a:lnTo>
                  <a:lnTo>
                    <a:pt x="692" y="905"/>
                  </a:lnTo>
                  <a:lnTo>
                    <a:pt x="680" y="899"/>
                  </a:lnTo>
                  <a:lnTo>
                    <a:pt x="668" y="893"/>
                  </a:lnTo>
                  <a:lnTo>
                    <a:pt x="656" y="887"/>
                  </a:lnTo>
                  <a:lnTo>
                    <a:pt x="644" y="881"/>
                  </a:lnTo>
                  <a:lnTo>
                    <a:pt x="631" y="876"/>
                  </a:lnTo>
                  <a:lnTo>
                    <a:pt x="619" y="871"/>
                  </a:lnTo>
                  <a:lnTo>
                    <a:pt x="607" y="866"/>
                  </a:lnTo>
                  <a:lnTo>
                    <a:pt x="594" y="861"/>
                  </a:lnTo>
                  <a:lnTo>
                    <a:pt x="582" y="856"/>
                  </a:lnTo>
                  <a:lnTo>
                    <a:pt x="570" y="852"/>
                  </a:lnTo>
                  <a:lnTo>
                    <a:pt x="557" y="846"/>
                  </a:lnTo>
                  <a:lnTo>
                    <a:pt x="543" y="844"/>
                  </a:lnTo>
                  <a:lnTo>
                    <a:pt x="530" y="844"/>
                  </a:lnTo>
                  <a:lnTo>
                    <a:pt x="516" y="844"/>
                  </a:lnTo>
                  <a:lnTo>
                    <a:pt x="503" y="846"/>
                  </a:lnTo>
                  <a:lnTo>
                    <a:pt x="491" y="848"/>
                  </a:lnTo>
                  <a:lnTo>
                    <a:pt x="478" y="852"/>
                  </a:lnTo>
                  <a:lnTo>
                    <a:pt x="465" y="855"/>
                  </a:lnTo>
                  <a:lnTo>
                    <a:pt x="454" y="860"/>
                  </a:lnTo>
                  <a:lnTo>
                    <a:pt x="442" y="865"/>
                  </a:lnTo>
                  <a:lnTo>
                    <a:pt x="431" y="871"/>
                  </a:lnTo>
                  <a:lnTo>
                    <a:pt x="420" y="877"/>
                  </a:lnTo>
                  <a:lnTo>
                    <a:pt x="409" y="884"/>
                  </a:lnTo>
                  <a:lnTo>
                    <a:pt x="398" y="891"/>
                  </a:lnTo>
                  <a:lnTo>
                    <a:pt x="388" y="899"/>
                  </a:lnTo>
                  <a:lnTo>
                    <a:pt x="377" y="907"/>
                  </a:lnTo>
                  <a:lnTo>
                    <a:pt x="367" y="916"/>
                  </a:lnTo>
                  <a:lnTo>
                    <a:pt x="353" y="923"/>
                  </a:lnTo>
                  <a:lnTo>
                    <a:pt x="340" y="929"/>
                  </a:lnTo>
                  <a:lnTo>
                    <a:pt x="327" y="933"/>
                  </a:lnTo>
                  <a:lnTo>
                    <a:pt x="314" y="936"/>
                  </a:lnTo>
                  <a:lnTo>
                    <a:pt x="301" y="938"/>
                  </a:lnTo>
                  <a:lnTo>
                    <a:pt x="288" y="939"/>
                  </a:lnTo>
                  <a:lnTo>
                    <a:pt x="276" y="939"/>
                  </a:lnTo>
                  <a:lnTo>
                    <a:pt x="263" y="938"/>
                  </a:lnTo>
                  <a:lnTo>
                    <a:pt x="250" y="937"/>
                  </a:lnTo>
                  <a:lnTo>
                    <a:pt x="238" y="934"/>
                  </a:lnTo>
                  <a:lnTo>
                    <a:pt x="225" y="931"/>
                  </a:lnTo>
                  <a:lnTo>
                    <a:pt x="213" y="928"/>
                  </a:lnTo>
                  <a:lnTo>
                    <a:pt x="200" y="924"/>
                  </a:lnTo>
                  <a:lnTo>
                    <a:pt x="187" y="920"/>
                  </a:lnTo>
                  <a:lnTo>
                    <a:pt x="174" y="916"/>
                  </a:lnTo>
                  <a:lnTo>
                    <a:pt x="161" y="911"/>
                  </a:lnTo>
                  <a:lnTo>
                    <a:pt x="150" y="883"/>
                  </a:lnTo>
                  <a:lnTo>
                    <a:pt x="141" y="854"/>
                  </a:lnTo>
                  <a:lnTo>
                    <a:pt x="134" y="824"/>
                  </a:lnTo>
                  <a:lnTo>
                    <a:pt x="128" y="795"/>
                  </a:lnTo>
                  <a:lnTo>
                    <a:pt x="122" y="767"/>
                  </a:lnTo>
                  <a:lnTo>
                    <a:pt x="116" y="738"/>
                  </a:lnTo>
                  <a:lnTo>
                    <a:pt x="110" y="710"/>
                  </a:lnTo>
                  <a:lnTo>
                    <a:pt x="103" y="683"/>
                  </a:lnTo>
                  <a:lnTo>
                    <a:pt x="82" y="585"/>
                  </a:lnTo>
                  <a:lnTo>
                    <a:pt x="66" y="508"/>
                  </a:lnTo>
                  <a:lnTo>
                    <a:pt x="54" y="451"/>
                  </a:lnTo>
                  <a:lnTo>
                    <a:pt x="45" y="408"/>
                  </a:lnTo>
                  <a:lnTo>
                    <a:pt x="38" y="375"/>
                  </a:lnTo>
                  <a:lnTo>
                    <a:pt x="32" y="348"/>
                  </a:lnTo>
                  <a:lnTo>
                    <a:pt x="27" y="322"/>
                  </a:lnTo>
                  <a:lnTo>
                    <a:pt x="21" y="292"/>
                  </a:lnTo>
                  <a:lnTo>
                    <a:pt x="13" y="245"/>
                  </a:lnTo>
                  <a:lnTo>
                    <a:pt x="6" y="198"/>
                  </a:lnTo>
                  <a:lnTo>
                    <a:pt x="1" y="151"/>
                  </a:lnTo>
                  <a:lnTo>
                    <a:pt x="0" y="106"/>
                  </a:lnTo>
                  <a:lnTo>
                    <a:pt x="18" y="102"/>
                  </a:lnTo>
                  <a:lnTo>
                    <a:pt x="35" y="98"/>
                  </a:lnTo>
                  <a:lnTo>
                    <a:pt x="53" y="96"/>
                  </a:lnTo>
                  <a:lnTo>
                    <a:pt x="70" y="94"/>
                  </a:lnTo>
                  <a:lnTo>
                    <a:pt x="88" y="93"/>
                  </a:lnTo>
                  <a:lnTo>
                    <a:pt x="106" y="92"/>
                  </a:lnTo>
                  <a:lnTo>
                    <a:pt x="123" y="92"/>
                  </a:lnTo>
                  <a:lnTo>
                    <a:pt x="141" y="93"/>
                  </a:lnTo>
                  <a:lnTo>
                    <a:pt x="159" y="94"/>
                  </a:lnTo>
                  <a:lnTo>
                    <a:pt x="177" y="95"/>
                  </a:lnTo>
                  <a:lnTo>
                    <a:pt x="196" y="97"/>
                  </a:lnTo>
                  <a:lnTo>
                    <a:pt x="214" y="98"/>
                  </a:lnTo>
                  <a:lnTo>
                    <a:pt x="232" y="100"/>
                  </a:lnTo>
                  <a:lnTo>
                    <a:pt x="251" y="102"/>
                  </a:lnTo>
                  <a:lnTo>
                    <a:pt x="269" y="104"/>
                  </a:lnTo>
                  <a:lnTo>
                    <a:pt x="288" y="106"/>
                  </a:lnTo>
                  <a:lnTo>
                    <a:pt x="308" y="100"/>
                  </a:lnTo>
                  <a:lnTo>
                    <a:pt x="326" y="92"/>
                  </a:lnTo>
                  <a:lnTo>
                    <a:pt x="345" y="82"/>
                  </a:lnTo>
                  <a:lnTo>
                    <a:pt x="363" y="71"/>
                  </a:lnTo>
                  <a:lnTo>
                    <a:pt x="381" y="59"/>
                  </a:lnTo>
                  <a:lnTo>
                    <a:pt x="400" y="48"/>
                  </a:lnTo>
                  <a:lnTo>
                    <a:pt x="418" y="37"/>
                  </a:lnTo>
                  <a:lnTo>
                    <a:pt x="437" y="26"/>
                  </a:lnTo>
                  <a:lnTo>
                    <a:pt x="446" y="18"/>
                  </a:lnTo>
                  <a:lnTo>
                    <a:pt x="458" y="12"/>
                  </a:lnTo>
                  <a:lnTo>
                    <a:pt x="473" y="7"/>
                  </a:lnTo>
                  <a:lnTo>
                    <a:pt x="490" y="4"/>
                  </a:lnTo>
                  <a:lnTo>
                    <a:pt x="506" y="2"/>
                  </a:lnTo>
                  <a:lnTo>
                    <a:pt x="522" y="1"/>
                  </a:lnTo>
                  <a:lnTo>
                    <a:pt x="537" y="0"/>
                  </a:lnTo>
                  <a:lnTo>
                    <a:pt x="551" y="0"/>
                  </a:lnTo>
                  <a:lnTo>
                    <a:pt x="567" y="4"/>
                  </a:lnTo>
                  <a:lnTo>
                    <a:pt x="582" y="8"/>
                  </a:lnTo>
                  <a:lnTo>
                    <a:pt x="598" y="13"/>
                  </a:lnTo>
                  <a:lnTo>
                    <a:pt x="614" y="19"/>
                  </a:lnTo>
                  <a:lnTo>
                    <a:pt x="629" y="25"/>
                  </a:lnTo>
                  <a:lnTo>
                    <a:pt x="644" y="33"/>
                  </a:lnTo>
                  <a:lnTo>
                    <a:pt x="659" y="41"/>
                  </a:lnTo>
                  <a:lnTo>
                    <a:pt x="675" y="49"/>
                  </a:lnTo>
                  <a:lnTo>
                    <a:pt x="689" y="57"/>
                  </a:lnTo>
                  <a:lnTo>
                    <a:pt x="704" y="66"/>
                  </a:lnTo>
                  <a:lnTo>
                    <a:pt x="719" y="75"/>
                  </a:lnTo>
                  <a:lnTo>
                    <a:pt x="733" y="85"/>
                  </a:lnTo>
                  <a:lnTo>
                    <a:pt x="747" y="95"/>
                  </a:lnTo>
                  <a:lnTo>
                    <a:pt x="763" y="105"/>
                  </a:lnTo>
                  <a:lnTo>
                    <a:pt x="776" y="115"/>
                  </a:lnTo>
                  <a:lnTo>
                    <a:pt x="790" y="126"/>
                  </a:lnTo>
                  <a:lnTo>
                    <a:pt x="790" y="129"/>
                  </a:lnTo>
                  <a:lnTo>
                    <a:pt x="790" y="133"/>
                  </a:lnTo>
                  <a:lnTo>
                    <a:pt x="790" y="136"/>
                  </a:lnTo>
                  <a:lnTo>
                    <a:pt x="791" y="140"/>
                  </a:lnTo>
                  <a:lnTo>
                    <a:pt x="790" y="140"/>
                  </a:lnTo>
                  <a:lnTo>
                    <a:pt x="788" y="140"/>
                  </a:lnTo>
                  <a:lnTo>
                    <a:pt x="787" y="141"/>
                  </a:lnTo>
                  <a:lnTo>
                    <a:pt x="786" y="141"/>
                  </a:lnTo>
                  <a:lnTo>
                    <a:pt x="777" y="134"/>
                  </a:lnTo>
                  <a:lnTo>
                    <a:pt x="767" y="127"/>
                  </a:lnTo>
                  <a:lnTo>
                    <a:pt x="756" y="119"/>
                  </a:lnTo>
                  <a:lnTo>
                    <a:pt x="744" y="111"/>
                  </a:lnTo>
                  <a:lnTo>
                    <a:pt x="732" y="103"/>
                  </a:lnTo>
                  <a:lnTo>
                    <a:pt x="720" y="95"/>
                  </a:lnTo>
                  <a:lnTo>
                    <a:pt x="707" y="87"/>
                  </a:lnTo>
                  <a:lnTo>
                    <a:pt x="694" y="79"/>
                  </a:lnTo>
                  <a:lnTo>
                    <a:pt x="680" y="72"/>
                  </a:lnTo>
                  <a:lnTo>
                    <a:pt x="667" y="66"/>
                  </a:lnTo>
                  <a:lnTo>
                    <a:pt x="653" y="60"/>
                  </a:lnTo>
                  <a:lnTo>
                    <a:pt x="640" y="56"/>
                  </a:lnTo>
                  <a:lnTo>
                    <a:pt x="628" y="52"/>
                  </a:lnTo>
                  <a:lnTo>
                    <a:pt x="616" y="50"/>
                  </a:lnTo>
                  <a:lnTo>
                    <a:pt x="604" y="50"/>
                  </a:lnTo>
                  <a:lnTo>
                    <a:pt x="593" y="51"/>
                  </a:lnTo>
                  <a:lnTo>
                    <a:pt x="594" y="52"/>
                  </a:lnTo>
                  <a:lnTo>
                    <a:pt x="595" y="52"/>
                  </a:lnTo>
                  <a:lnTo>
                    <a:pt x="598" y="53"/>
                  </a:lnTo>
                  <a:lnTo>
                    <a:pt x="601" y="54"/>
                  </a:lnTo>
                  <a:lnTo>
                    <a:pt x="606" y="56"/>
                  </a:lnTo>
                  <a:lnTo>
                    <a:pt x="614" y="58"/>
                  </a:lnTo>
                  <a:lnTo>
                    <a:pt x="625" y="61"/>
                  </a:lnTo>
                  <a:lnTo>
                    <a:pt x="639" y="65"/>
                  </a:lnTo>
                  <a:lnTo>
                    <a:pt x="658" y="73"/>
                  </a:lnTo>
                  <a:lnTo>
                    <a:pt x="677" y="83"/>
                  </a:lnTo>
                  <a:lnTo>
                    <a:pt x="695" y="93"/>
                  </a:lnTo>
                  <a:lnTo>
                    <a:pt x="714" y="104"/>
                  </a:lnTo>
                  <a:lnTo>
                    <a:pt x="732" y="116"/>
                  </a:lnTo>
                  <a:lnTo>
                    <a:pt x="750" y="129"/>
                  </a:lnTo>
                  <a:lnTo>
                    <a:pt x="769" y="142"/>
                  </a:lnTo>
                  <a:lnTo>
                    <a:pt x="787" y="156"/>
                  </a:lnTo>
                  <a:lnTo>
                    <a:pt x="787" y="164"/>
                  </a:lnTo>
                  <a:lnTo>
                    <a:pt x="788" y="179"/>
                  </a:lnTo>
                  <a:lnTo>
                    <a:pt x="787" y="193"/>
                  </a:lnTo>
                  <a:lnTo>
                    <a:pt x="785" y="202"/>
                  </a:lnTo>
                  <a:lnTo>
                    <a:pt x="775" y="193"/>
                  </a:lnTo>
                  <a:lnTo>
                    <a:pt x="765" y="184"/>
                  </a:lnTo>
                  <a:lnTo>
                    <a:pt x="755" y="176"/>
                  </a:lnTo>
                  <a:lnTo>
                    <a:pt x="745" y="169"/>
                  </a:lnTo>
                  <a:lnTo>
                    <a:pt x="735" y="162"/>
                  </a:lnTo>
                  <a:lnTo>
                    <a:pt x="726" y="156"/>
                  </a:lnTo>
                  <a:lnTo>
                    <a:pt x="716" y="150"/>
                  </a:lnTo>
                  <a:lnTo>
                    <a:pt x="706" y="144"/>
                  </a:lnTo>
                  <a:lnTo>
                    <a:pt x="696" y="140"/>
                  </a:lnTo>
                  <a:lnTo>
                    <a:pt x="686" y="135"/>
                  </a:lnTo>
                  <a:lnTo>
                    <a:pt x="675" y="132"/>
                  </a:lnTo>
                  <a:lnTo>
                    <a:pt x="664" y="128"/>
                  </a:lnTo>
                  <a:lnTo>
                    <a:pt x="653" y="126"/>
                  </a:lnTo>
                  <a:lnTo>
                    <a:pt x="642" y="123"/>
                  </a:lnTo>
                  <a:lnTo>
                    <a:pt x="629" y="121"/>
                  </a:lnTo>
                  <a:lnTo>
                    <a:pt x="617" y="120"/>
                  </a:lnTo>
                  <a:lnTo>
                    <a:pt x="628" y="124"/>
                  </a:lnTo>
                  <a:lnTo>
                    <a:pt x="638" y="127"/>
                  </a:lnTo>
                  <a:lnTo>
                    <a:pt x="646" y="130"/>
                  </a:lnTo>
                  <a:lnTo>
                    <a:pt x="653" y="133"/>
                  </a:lnTo>
                  <a:lnTo>
                    <a:pt x="659" y="135"/>
                  </a:lnTo>
                  <a:lnTo>
                    <a:pt x="664" y="137"/>
                  </a:lnTo>
                  <a:lnTo>
                    <a:pt x="669" y="139"/>
                  </a:lnTo>
                  <a:lnTo>
                    <a:pt x="674" y="141"/>
                  </a:lnTo>
                  <a:lnTo>
                    <a:pt x="688" y="146"/>
                  </a:lnTo>
                  <a:lnTo>
                    <a:pt x="702" y="153"/>
                  </a:lnTo>
                  <a:lnTo>
                    <a:pt x="716" y="162"/>
                  </a:lnTo>
                  <a:lnTo>
                    <a:pt x="730" y="171"/>
                  </a:lnTo>
                  <a:lnTo>
                    <a:pt x="743" y="181"/>
                  </a:lnTo>
                  <a:lnTo>
                    <a:pt x="757" y="192"/>
                  </a:lnTo>
                  <a:lnTo>
                    <a:pt x="771" y="203"/>
                  </a:lnTo>
                  <a:lnTo>
                    <a:pt x="785" y="214"/>
                  </a:lnTo>
                  <a:lnTo>
                    <a:pt x="785" y="232"/>
                  </a:lnTo>
                  <a:lnTo>
                    <a:pt x="785" y="243"/>
                  </a:lnTo>
                  <a:lnTo>
                    <a:pt x="784" y="251"/>
                  </a:lnTo>
                  <a:lnTo>
                    <a:pt x="783" y="261"/>
                  </a:lnTo>
                  <a:lnTo>
                    <a:pt x="782" y="261"/>
                  </a:lnTo>
                  <a:lnTo>
                    <a:pt x="781" y="261"/>
                  </a:lnTo>
                  <a:lnTo>
                    <a:pt x="779" y="261"/>
                  </a:lnTo>
                  <a:lnTo>
                    <a:pt x="778" y="261"/>
                  </a:lnTo>
                  <a:lnTo>
                    <a:pt x="764" y="251"/>
                  </a:lnTo>
                  <a:lnTo>
                    <a:pt x="750" y="242"/>
                  </a:lnTo>
                  <a:lnTo>
                    <a:pt x="738" y="234"/>
                  </a:lnTo>
                  <a:lnTo>
                    <a:pt x="726" y="226"/>
                  </a:lnTo>
                  <a:lnTo>
                    <a:pt x="715" y="220"/>
                  </a:lnTo>
                  <a:lnTo>
                    <a:pt x="705" y="214"/>
                  </a:lnTo>
                  <a:lnTo>
                    <a:pt x="694" y="208"/>
                  </a:lnTo>
                  <a:lnTo>
                    <a:pt x="684" y="203"/>
                  </a:lnTo>
                  <a:lnTo>
                    <a:pt x="673" y="199"/>
                  </a:lnTo>
                  <a:lnTo>
                    <a:pt x="662" y="196"/>
                  </a:lnTo>
                  <a:lnTo>
                    <a:pt x="651" y="193"/>
                  </a:lnTo>
                  <a:lnTo>
                    <a:pt x="639" y="190"/>
                  </a:lnTo>
                  <a:lnTo>
                    <a:pt x="626" y="188"/>
                  </a:lnTo>
                  <a:lnTo>
                    <a:pt x="612" y="187"/>
                  </a:lnTo>
                  <a:lnTo>
                    <a:pt x="598" y="186"/>
                  </a:lnTo>
                  <a:lnTo>
                    <a:pt x="582" y="185"/>
                  </a:lnTo>
                  <a:lnTo>
                    <a:pt x="589" y="186"/>
                  </a:lnTo>
                  <a:lnTo>
                    <a:pt x="596" y="187"/>
                  </a:lnTo>
                  <a:lnTo>
                    <a:pt x="603" y="188"/>
                  </a:lnTo>
                  <a:lnTo>
                    <a:pt x="610" y="190"/>
                  </a:lnTo>
                  <a:lnTo>
                    <a:pt x="617" y="191"/>
                  </a:lnTo>
                  <a:lnTo>
                    <a:pt x="624" y="192"/>
                  </a:lnTo>
                  <a:lnTo>
                    <a:pt x="632" y="194"/>
                  </a:lnTo>
                  <a:lnTo>
                    <a:pt x="639" y="195"/>
                  </a:lnTo>
                  <a:lnTo>
                    <a:pt x="657" y="201"/>
                  </a:lnTo>
                  <a:lnTo>
                    <a:pt x="675" y="209"/>
                  </a:lnTo>
                  <a:lnTo>
                    <a:pt x="693" y="219"/>
                  </a:lnTo>
                  <a:lnTo>
                    <a:pt x="711" y="229"/>
                  </a:lnTo>
                  <a:lnTo>
                    <a:pt x="729" y="240"/>
                  </a:lnTo>
                  <a:lnTo>
                    <a:pt x="747" y="252"/>
                  </a:lnTo>
                  <a:lnTo>
                    <a:pt x="765" y="264"/>
                  </a:lnTo>
                  <a:lnTo>
                    <a:pt x="782" y="276"/>
                  </a:lnTo>
                  <a:lnTo>
                    <a:pt x="781" y="287"/>
                  </a:lnTo>
                  <a:lnTo>
                    <a:pt x="781" y="297"/>
                  </a:lnTo>
                  <a:lnTo>
                    <a:pt x="781" y="309"/>
                  </a:lnTo>
                  <a:lnTo>
                    <a:pt x="781" y="320"/>
                  </a:lnTo>
                  <a:lnTo>
                    <a:pt x="780" y="321"/>
                  </a:lnTo>
                  <a:lnTo>
                    <a:pt x="779" y="321"/>
                  </a:lnTo>
                  <a:lnTo>
                    <a:pt x="778" y="322"/>
                  </a:lnTo>
                  <a:lnTo>
                    <a:pt x="778" y="323"/>
                  </a:lnTo>
                  <a:lnTo>
                    <a:pt x="767" y="316"/>
                  </a:lnTo>
                  <a:lnTo>
                    <a:pt x="756" y="310"/>
                  </a:lnTo>
                  <a:lnTo>
                    <a:pt x="746" y="302"/>
                  </a:lnTo>
                  <a:lnTo>
                    <a:pt x="736" y="297"/>
                  </a:lnTo>
                  <a:lnTo>
                    <a:pt x="726" y="291"/>
                  </a:lnTo>
                  <a:lnTo>
                    <a:pt x="717" y="286"/>
                  </a:lnTo>
                  <a:lnTo>
                    <a:pt x="708" y="282"/>
                  </a:lnTo>
                  <a:lnTo>
                    <a:pt x="699" y="278"/>
                  </a:lnTo>
                  <a:lnTo>
                    <a:pt x="689" y="274"/>
                  </a:lnTo>
                  <a:lnTo>
                    <a:pt x="680" y="271"/>
                  </a:lnTo>
                  <a:lnTo>
                    <a:pt x="670" y="268"/>
                  </a:lnTo>
                  <a:lnTo>
                    <a:pt x="660" y="266"/>
                  </a:lnTo>
                  <a:lnTo>
                    <a:pt x="650" y="264"/>
                  </a:lnTo>
                  <a:lnTo>
                    <a:pt x="639" y="262"/>
                  </a:lnTo>
                  <a:lnTo>
                    <a:pt x="627" y="261"/>
                  </a:lnTo>
                  <a:lnTo>
                    <a:pt x="615" y="260"/>
                  </a:lnTo>
                  <a:lnTo>
                    <a:pt x="626" y="263"/>
                  </a:lnTo>
                  <a:lnTo>
                    <a:pt x="637" y="267"/>
                  </a:lnTo>
                  <a:lnTo>
                    <a:pt x="648" y="270"/>
                  </a:lnTo>
                  <a:lnTo>
                    <a:pt x="658" y="274"/>
                  </a:lnTo>
                  <a:lnTo>
                    <a:pt x="669" y="278"/>
                  </a:lnTo>
                  <a:lnTo>
                    <a:pt x="679" y="282"/>
                  </a:lnTo>
                  <a:lnTo>
                    <a:pt x="690" y="286"/>
                  </a:lnTo>
                  <a:lnTo>
                    <a:pt x="700" y="290"/>
                  </a:lnTo>
                  <a:lnTo>
                    <a:pt x="710" y="295"/>
                  </a:lnTo>
                  <a:lnTo>
                    <a:pt x="720" y="300"/>
                  </a:lnTo>
                  <a:lnTo>
                    <a:pt x="730" y="306"/>
                  </a:lnTo>
                  <a:lnTo>
                    <a:pt x="739" y="312"/>
                  </a:lnTo>
                  <a:lnTo>
                    <a:pt x="749" y="318"/>
                  </a:lnTo>
                  <a:lnTo>
                    <a:pt x="759" y="324"/>
                  </a:lnTo>
                  <a:lnTo>
                    <a:pt x="770" y="331"/>
                  </a:lnTo>
                  <a:lnTo>
                    <a:pt x="780" y="339"/>
                  </a:lnTo>
                  <a:lnTo>
                    <a:pt x="779" y="347"/>
                  </a:lnTo>
                  <a:lnTo>
                    <a:pt x="779" y="356"/>
                  </a:lnTo>
                  <a:lnTo>
                    <a:pt x="778" y="365"/>
                  </a:lnTo>
                  <a:lnTo>
                    <a:pt x="778" y="374"/>
                  </a:lnTo>
                  <a:lnTo>
                    <a:pt x="777" y="374"/>
                  </a:lnTo>
                  <a:lnTo>
                    <a:pt x="777" y="374"/>
                  </a:lnTo>
                  <a:lnTo>
                    <a:pt x="776" y="375"/>
                  </a:lnTo>
                  <a:lnTo>
                    <a:pt x="775" y="375"/>
                  </a:lnTo>
                  <a:lnTo>
                    <a:pt x="756" y="364"/>
                  </a:lnTo>
                  <a:lnTo>
                    <a:pt x="737" y="354"/>
                  </a:lnTo>
                  <a:lnTo>
                    <a:pt x="719" y="345"/>
                  </a:lnTo>
                  <a:lnTo>
                    <a:pt x="702" y="338"/>
                  </a:lnTo>
                  <a:lnTo>
                    <a:pt x="683" y="331"/>
                  </a:lnTo>
                  <a:lnTo>
                    <a:pt x="665" y="327"/>
                  </a:lnTo>
                  <a:lnTo>
                    <a:pt x="646" y="325"/>
                  </a:lnTo>
                  <a:lnTo>
                    <a:pt x="626" y="325"/>
                  </a:lnTo>
                  <a:lnTo>
                    <a:pt x="647" y="330"/>
                  </a:lnTo>
                  <a:lnTo>
                    <a:pt x="666" y="335"/>
                  </a:lnTo>
                  <a:lnTo>
                    <a:pt x="684" y="342"/>
                  </a:lnTo>
                  <a:lnTo>
                    <a:pt x="702" y="349"/>
                  </a:lnTo>
                  <a:lnTo>
                    <a:pt x="719" y="358"/>
                  </a:lnTo>
                  <a:lnTo>
                    <a:pt x="737" y="367"/>
                  </a:lnTo>
                  <a:lnTo>
                    <a:pt x="756" y="378"/>
                  </a:lnTo>
                  <a:lnTo>
                    <a:pt x="777" y="390"/>
                  </a:lnTo>
                  <a:lnTo>
                    <a:pt x="778" y="399"/>
                  </a:lnTo>
                  <a:lnTo>
                    <a:pt x="779" y="412"/>
                  </a:lnTo>
                  <a:lnTo>
                    <a:pt x="779" y="426"/>
                  </a:lnTo>
                  <a:lnTo>
                    <a:pt x="775" y="434"/>
                  </a:lnTo>
                  <a:lnTo>
                    <a:pt x="764" y="426"/>
                  </a:lnTo>
                  <a:lnTo>
                    <a:pt x="755" y="421"/>
                  </a:lnTo>
                  <a:lnTo>
                    <a:pt x="749" y="416"/>
                  </a:lnTo>
                  <a:lnTo>
                    <a:pt x="745" y="413"/>
                  </a:lnTo>
                  <a:lnTo>
                    <a:pt x="742" y="411"/>
                  </a:lnTo>
                  <a:lnTo>
                    <a:pt x="741" y="410"/>
                  </a:lnTo>
                  <a:lnTo>
                    <a:pt x="740" y="409"/>
                  </a:lnTo>
                  <a:lnTo>
                    <a:pt x="740" y="408"/>
                  </a:lnTo>
                  <a:lnTo>
                    <a:pt x="722" y="401"/>
                  </a:lnTo>
                  <a:lnTo>
                    <a:pt x="705" y="395"/>
                  </a:lnTo>
                  <a:lnTo>
                    <a:pt x="690" y="390"/>
                  </a:lnTo>
                  <a:lnTo>
                    <a:pt x="675" y="386"/>
                  </a:lnTo>
                  <a:lnTo>
                    <a:pt x="660" y="384"/>
                  </a:lnTo>
                  <a:lnTo>
                    <a:pt x="644" y="382"/>
                  </a:lnTo>
                  <a:lnTo>
                    <a:pt x="627" y="381"/>
                  </a:lnTo>
                  <a:lnTo>
                    <a:pt x="609" y="381"/>
                  </a:lnTo>
                  <a:lnTo>
                    <a:pt x="619" y="382"/>
                  </a:lnTo>
                  <a:lnTo>
                    <a:pt x="629" y="384"/>
                  </a:lnTo>
                  <a:lnTo>
                    <a:pt x="640" y="386"/>
                  </a:lnTo>
                  <a:lnTo>
                    <a:pt x="651" y="388"/>
                  </a:lnTo>
                  <a:lnTo>
                    <a:pt x="663" y="391"/>
                  </a:lnTo>
                  <a:lnTo>
                    <a:pt x="674" y="394"/>
                  </a:lnTo>
                  <a:lnTo>
                    <a:pt x="686" y="397"/>
                  </a:lnTo>
                  <a:lnTo>
                    <a:pt x="698" y="401"/>
                  </a:lnTo>
                  <a:lnTo>
                    <a:pt x="710" y="405"/>
                  </a:lnTo>
                  <a:lnTo>
                    <a:pt x="721" y="410"/>
                  </a:lnTo>
                  <a:lnTo>
                    <a:pt x="732" y="416"/>
                  </a:lnTo>
                  <a:lnTo>
                    <a:pt x="743" y="421"/>
                  </a:lnTo>
                  <a:lnTo>
                    <a:pt x="753" y="428"/>
                  </a:lnTo>
                  <a:lnTo>
                    <a:pt x="763" y="435"/>
                  </a:lnTo>
                  <a:lnTo>
                    <a:pt x="771" y="443"/>
                  </a:lnTo>
                  <a:lnTo>
                    <a:pt x="778" y="451"/>
                  </a:lnTo>
                  <a:lnTo>
                    <a:pt x="777" y="460"/>
                  </a:lnTo>
                  <a:lnTo>
                    <a:pt x="777" y="469"/>
                  </a:lnTo>
                  <a:lnTo>
                    <a:pt x="777" y="478"/>
                  </a:lnTo>
                  <a:lnTo>
                    <a:pt x="776" y="487"/>
                  </a:lnTo>
                  <a:lnTo>
                    <a:pt x="775" y="487"/>
                  </a:lnTo>
                  <a:lnTo>
                    <a:pt x="774" y="487"/>
                  </a:lnTo>
                  <a:lnTo>
                    <a:pt x="772" y="487"/>
                  </a:lnTo>
                  <a:lnTo>
                    <a:pt x="771" y="487"/>
                  </a:lnTo>
                  <a:lnTo>
                    <a:pt x="759" y="481"/>
                  </a:lnTo>
                  <a:lnTo>
                    <a:pt x="747" y="475"/>
                  </a:lnTo>
                  <a:lnTo>
                    <a:pt x="736" y="470"/>
                  </a:lnTo>
                  <a:lnTo>
                    <a:pt x="725" y="465"/>
                  </a:lnTo>
                  <a:lnTo>
                    <a:pt x="714" y="461"/>
                  </a:lnTo>
                  <a:lnTo>
                    <a:pt x="703" y="457"/>
                  </a:lnTo>
                  <a:lnTo>
                    <a:pt x="692" y="454"/>
                  </a:lnTo>
                  <a:lnTo>
                    <a:pt x="681" y="451"/>
                  </a:lnTo>
                  <a:lnTo>
                    <a:pt x="670" y="449"/>
                  </a:lnTo>
                  <a:lnTo>
                    <a:pt x="659" y="448"/>
                  </a:lnTo>
                  <a:lnTo>
                    <a:pt x="648" y="447"/>
                  </a:lnTo>
                  <a:lnTo>
                    <a:pt x="637" y="447"/>
                  </a:lnTo>
                  <a:lnTo>
                    <a:pt x="625" y="448"/>
                  </a:lnTo>
                  <a:lnTo>
                    <a:pt x="614" y="449"/>
                  </a:lnTo>
                  <a:lnTo>
                    <a:pt x="602" y="451"/>
                  </a:lnTo>
                  <a:lnTo>
                    <a:pt x="590" y="454"/>
                  </a:lnTo>
                  <a:lnTo>
                    <a:pt x="595" y="454"/>
                  </a:lnTo>
                  <a:lnTo>
                    <a:pt x="599" y="455"/>
                  </a:lnTo>
                  <a:lnTo>
                    <a:pt x="603" y="455"/>
                  </a:lnTo>
                  <a:lnTo>
                    <a:pt x="607" y="455"/>
                  </a:lnTo>
                  <a:lnTo>
                    <a:pt x="613" y="455"/>
                  </a:lnTo>
                  <a:lnTo>
                    <a:pt x="620" y="455"/>
                  </a:lnTo>
                  <a:lnTo>
                    <a:pt x="630" y="454"/>
                  </a:lnTo>
                  <a:lnTo>
                    <a:pt x="643" y="454"/>
                  </a:lnTo>
                  <a:lnTo>
                    <a:pt x="660" y="458"/>
                  </a:lnTo>
                  <a:lnTo>
                    <a:pt x="677" y="462"/>
                  </a:lnTo>
                  <a:lnTo>
                    <a:pt x="693" y="466"/>
                  </a:lnTo>
                  <a:lnTo>
                    <a:pt x="708" y="471"/>
                  </a:lnTo>
                  <a:lnTo>
                    <a:pt x="724" y="477"/>
                  </a:lnTo>
                  <a:lnTo>
                    <a:pt x="740" y="484"/>
                  </a:lnTo>
                  <a:lnTo>
                    <a:pt x="756" y="492"/>
                  </a:lnTo>
                  <a:lnTo>
                    <a:pt x="774" y="500"/>
                  </a:lnTo>
                  <a:lnTo>
                    <a:pt x="774" y="510"/>
                  </a:lnTo>
                  <a:lnTo>
                    <a:pt x="774" y="521"/>
                  </a:lnTo>
                  <a:lnTo>
                    <a:pt x="774" y="531"/>
                  </a:lnTo>
                  <a:lnTo>
                    <a:pt x="775" y="542"/>
                  </a:lnTo>
                  <a:lnTo>
                    <a:pt x="774" y="543"/>
                  </a:lnTo>
                  <a:lnTo>
                    <a:pt x="774" y="543"/>
                  </a:lnTo>
                  <a:lnTo>
                    <a:pt x="773" y="543"/>
                  </a:lnTo>
                  <a:lnTo>
                    <a:pt x="773" y="544"/>
                  </a:lnTo>
                  <a:lnTo>
                    <a:pt x="761" y="538"/>
                  </a:lnTo>
                  <a:lnTo>
                    <a:pt x="751" y="532"/>
                  </a:lnTo>
                  <a:lnTo>
                    <a:pt x="740" y="527"/>
                  </a:lnTo>
                  <a:lnTo>
                    <a:pt x="731" y="523"/>
                  </a:lnTo>
                  <a:lnTo>
                    <a:pt x="721" y="519"/>
                  </a:lnTo>
                  <a:lnTo>
                    <a:pt x="712" y="515"/>
                  </a:lnTo>
                  <a:lnTo>
                    <a:pt x="702" y="512"/>
                  </a:lnTo>
                  <a:lnTo>
                    <a:pt x="693" y="510"/>
                  </a:lnTo>
                  <a:lnTo>
                    <a:pt x="684" y="508"/>
                  </a:lnTo>
                  <a:lnTo>
                    <a:pt x="674" y="507"/>
                  </a:lnTo>
                  <a:lnTo>
                    <a:pt x="664" y="506"/>
                  </a:lnTo>
                  <a:lnTo>
                    <a:pt x="654" y="505"/>
                  </a:lnTo>
                  <a:lnTo>
                    <a:pt x="644" y="506"/>
                  </a:lnTo>
                  <a:lnTo>
                    <a:pt x="633" y="507"/>
                  </a:lnTo>
                  <a:lnTo>
                    <a:pt x="621" y="508"/>
                  </a:lnTo>
                  <a:lnTo>
                    <a:pt x="609" y="510"/>
                  </a:lnTo>
                  <a:lnTo>
                    <a:pt x="612" y="511"/>
                  </a:lnTo>
                  <a:lnTo>
                    <a:pt x="617" y="511"/>
                  </a:lnTo>
                  <a:lnTo>
                    <a:pt x="623" y="512"/>
                  </a:lnTo>
                  <a:lnTo>
                    <a:pt x="632" y="512"/>
                  </a:lnTo>
                  <a:lnTo>
                    <a:pt x="642" y="513"/>
                  </a:lnTo>
                  <a:lnTo>
                    <a:pt x="654" y="514"/>
                  </a:lnTo>
                  <a:lnTo>
                    <a:pt x="667" y="516"/>
                  </a:lnTo>
                  <a:lnTo>
                    <a:pt x="683" y="518"/>
                  </a:lnTo>
                  <a:lnTo>
                    <a:pt x="694" y="521"/>
                  </a:lnTo>
                  <a:lnTo>
                    <a:pt x="705" y="524"/>
                  </a:lnTo>
                  <a:lnTo>
                    <a:pt x="717" y="527"/>
                  </a:lnTo>
                  <a:lnTo>
                    <a:pt x="729" y="532"/>
                  </a:lnTo>
                  <a:lnTo>
                    <a:pt x="740" y="537"/>
                  </a:lnTo>
                  <a:lnTo>
                    <a:pt x="751" y="543"/>
                  </a:lnTo>
                  <a:lnTo>
                    <a:pt x="763" y="550"/>
                  </a:lnTo>
                  <a:lnTo>
                    <a:pt x="773" y="558"/>
                  </a:lnTo>
                  <a:lnTo>
                    <a:pt x="773" y="568"/>
                  </a:lnTo>
                  <a:lnTo>
                    <a:pt x="773" y="579"/>
                  </a:lnTo>
                  <a:lnTo>
                    <a:pt x="772" y="590"/>
                  </a:lnTo>
                  <a:lnTo>
                    <a:pt x="772" y="600"/>
                  </a:lnTo>
                  <a:lnTo>
                    <a:pt x="771" y="601"/>
                  </a:lnTo>
                  <a:lnTo>
                    <a:pt x="771" y="601"/>
                  </a:lnTo>
                  <a:lnTo>
                    <a:pt x="770" y="601"/>
                  </a:lnTo>
                  <a:lnTo>
                    <a:pt x="770" y="602"/>
                  </a:lnTo>
                  <a:lnTo>
                    <a:pt x="748" y="592"/>
                  </a:lnTo>
                  <a:lnTo>
                    <a:pt x="729" y="584"/>
                  </a:lnTo>
                  <a:lnTo>
                    <a:pt x="711" y="576"/>
                  </a:lnTo>
                  <a:lnTo>
                    <a:pt x="694" y="570"/>
                  </a:lnTo>
                  <a:lnTo>
                    <a:pt x="677" y="566"/>
                  </a:lnTo>
                  <a:lnTo>
                    <a:pt x="659" y="562"/>
                  </a:lnTo>
                  <a:lnTo>
                    <a:pt x="640" y="560"/>
                  </a:lnTo>
                  <a:lnTo>
                    <a:pt x="618" y="559"/>
                  </a:lnTo>
                  <a:lnTo>
                    <a:pt x="614" y="560"/>
                  </a:lnTo>
                  <a:lnTo>
                    <a:pt x="609" y="561"/>
                  </a:lnTo>
                  <a:lnTo>
                    <a:pt x="605" y="561"/>
                  </a:lnTo>
                  <a:lnTo>
                    <a:pt x="600" y="562"/>
                  </a:lnTo>
                  <a:lnTo>
                    <a:pt x="596" y="563"/>
                  </a:lnTo>
                  <a:lnTo>
                    <a:pt x="591" y="564"/>
                  </a:lnTo>
                  <a:lnTo>
                    <a:pt x="587" y="565"/>
                  </a:lnTo>
                  <a:lnTo>
                    <a:pt x="582" y="566"/>
                  </a:lnTo>
                  <a:lnTo>
                    <a:pt x="595" y="566"/>
                  </a:lnTo>
                  <a:lnTo>
                    <a:pt x="607" y="566"/>
                  </a:lnTo>
                  <a:lnTo>
                    <a:pt x="620" y="566"/>
                  </a:lnTo>
                  <a:lnTo>
                    <a:pt x="632" y="567"/>
                  </a:lnTo>
                  <a:lnTo>
                    <a:pt x="644" y="568"/>
                  </a:lnTo>
                  <a:lnTo>
                    <a:pt x="656" y="570"/>
                  </a:lnTo>
                  <a:lnTo>
                    <a:pt x="668" y="572"/>
                  </a:lnTo>
                  <a:lnTo>
                    <a:pt x="680" y="574"/>
                  </a:lnTo>
                  <a:lnTo>
                    <a:pt x="692" y="578"/>
                  </a:lnTo>
                  <a:lnTo>
                    <a:pt x="703" y="582"/>
                  </a:lnTo>
                  <a:lnTo>
                    <a:pt x="715" y="586"/>
                  </a:lnTo>
                  <a:lnTo>
                    <a:pt x="727" y="591"/>
                  </a:lnTo>
                  <a:lnTo>
                    <a:pt x="738" y="596"/>
                  </a:lnTo>
                  <a:lnTo>
                    <a:pt x="749" y="602"/>
                  </a:lnTo>
                  <a:lnTo>
                    <a:pt x="761" y="609"/>
                  </a:lnTo>
                  <a:lnTo>
                    <a:pt x="773" y="617"/>
                  </a:lnTo>
                  <a:lnTo>
                    <a:pt x="771" y="625"/>
                  </a:lnTo>
                  <a:lnTo>
                    <a:pt x="769" y="633"/>
                  </a:lnTo>
                  <a:lnTo>
                    <a:pt x="768" y="642"/>
                  </a:lnTo>
                  <a:lnTo>
                    <a:pt x="766" y="650"/>
                  </a:lnTo>
                  <a:lnTo>
                    <a:pt x="750" y="641"/>
                  </a:lnTo>
                  <a:lnTo>
                    <a:pt x="737" y="633"/>
                  </a:lnTo>
                  <a:lnTo>
                    <a:pt x="724" y="627"/>
                  </a:lnTo>
                  <a:lnTo>
                    <a:pt x="712" y="622"/>
                  </a:lnTo>
                  <a:lnTo>
                    <a:pt x="699" y="618"/>
                  </a:lnTo>
                  <a:lnTo>
                    <a:pt x="686" y="614"/>
                  </a:lnTo>
                  <a:lnTo>
                    <a:pt x="672" y="611"/>
                  </a:lnTo>
                  <a:lnTo>
                    <a:pt x="656" y="608"/>
                  </a:lnTo>
                  <a:lnTo>
                    <a:pt x="644" y="607"/>
                  </a:lnTo>
                  <a:lnTo>
                    <a:pt x="634" y="607"/>
                  </a:lnTo>
                  <a:lnTo>
                    <a:pt x="624" y="607"/>
                  </a:lnTo>
                  <a:lnTo>
                    <a:pt x="617" y="607"/>
                  </a:lnTo>
                  <a:lnTo>
                    <a:pt x="610" y="607"/>
                  </a:lnTo>
                  <a:lnTo>
                    <a:pt x="604" y="607"/>
                  </a:lnTo>
                  <a:lnTo>
                    <a:pt x="599" y="607"/>
                  </a:lnTo>
                  <a:lnTo>
                    <a:pt x="595" y="607"/>
                  </a:lnTo>
                  <a:lnTo>
                    <a:pt x="595" y="608"/>
                  </a:lnTo>
                  <a:lnTo>
                    <a:pt x="596" y="609"/>
                  </a:lnTo>
                  <a:lnTo>
                    <a:pt x="596" y="611"/>
                  </a:lnTo>
                  <a:lnTo>
                    <a:pt x="596" y="612"/>
                  </a:lnTo>
                  <a:lnTo>
                    <a:pt x="607" y="611"/>
                  </a:lnTo>
                  <a:lnTo>
                    <a:pt x="618" y="611"/>
                  </a:lnTo>
                  <a:lnTo>
                    <a:pt x="629" y="611"/>
                  </a:lnTo>
                  <a:lnTo>
                    <a:pt x="640" y="612"/>
                  </a:lnTo>
                  <a:lnTo>
                    <a:pt x="651" y="614"/>
                  </a:lnTo>
                  <a:lnTo>
                    <a:pt x="662" y="616"/>
                  </a:lnTo>
                  <a:lnTo>
                    <a:pt x="673" y="619"/>
                  </a:lnTo>
                  <a:lnTo>
                    <a:pt x="684" y="622"/>
                  </a:lnTo>
                  <a:lnTo>
                    <a:pt x="694" y="626"/>
                  </a:lnTo>
                  <a:lnTo>
                    <a:pt x="704" y="631"/>
                  </a:lnTo>
                  <a:lnTo>
                    <a:pt x="715" y="635"/>
                  </a:lnTo>
                  <a:lnTo>
                    <a:pt x="725" y="640"/>
                  </a:lnTo>
                  <a:lnTo>
                    <a:pt x="735" y="645"/>
                  </a:lnTo>
                  <a:lnTo>
                    <a:pt x="745" y="651"/>
                  </a:lnTo>
                  <a:lnTo>
                    <a:pt x="755" y="657"/>
                  </a:lnTo>
                  <a:lnTo>
                    <a:pt x="766" y="663"/>
                  </a:lnTo>
                  <a:lnTo>
                    <a:pt x="765" y="683"/>
                  </a:lnTo>
                  <a:lnTo>
                    <a:pt x="764" y="693"/>
                  </a:lnTo>
                  <a:lnTo>
                    <a:pt x="764" y="697"/>
                  </a:lnTo>
                  <a:lnTo>
                    <a:pt x="763" y="699"/>
                  </a:lnTo>
                  <a:lnTo>
                    <a:pt x="749" y="692"/>
                  </a:lnTo>
                  <a:lnTo>
                    <a:pt x="736" y="685"/>
                  </a:lnTo>
                  <a:lnTo>
                    <a:pt x="723" y="679"/>
                  </a:lnTo>
                  <a:lnTo>
                    <a:pt x="711" y="673"/>
                  </a:lnTo>
                  <a:lnTo>
                    <a:pt x="700" y="669"/>
                  </a:lnTo>
                  <a:lnTo>
                    <a:pt x="688" y="665"/>
                  </a:lnTo>
                  <a:lnTo>
                    <a:pt x="677" y="661"/>
                  </a:lnTo>
                  <a:lnTo>
                    <a:pt x="665" y="659"/>
                  </a:lnTo>
                  <a:lnTo>
                    <a:pt x="654" y="657"/>
                  </a:lnTo>
                  <a:lnTo>
                    <a:pt x="642" y="655"/>
                  </a:lnTo>
                  <a:lnTo>
                    <a:pt x="630" y="654"/>
                  </a:lnTo>
                  <a:lnTo>
                    <a:pt x="618" y="653"/>
                  </a:lnTo>
                  <a:lnTo>
                    <a:pt x="605" y="653"/>
                  </a:lnTo>
                  <a:lnTo>
                    <a:pt x="591" y="654"/>
                  </a:lnTo>
                  <a:lnTo>
                    <a:pt x="577" y="655"/>
                  </a:lnTo>
                  <a:lnTo>
                    <a:pt x="562" y="656"/>
                  </a:lnTo>
                  <a:lnTo>
                    <a:pt x="565" y="657"/>
                  </a:lnTo>
                  <a:lnTo>
                    <a:pt x="568" y="657"/>
                  </a:lnTo>
                  <a:lnTo>
                    <a:pt x="571" y="658"/>
                  </a:lnTo>
                  <a:lnTo>
                    <a:pt x="576" y="658"/>
                  </a:lnTo>
                  <a:lnTo>
                    <a:pt x="583" y="659"/>
                  </a:lnTo>
                  <a:lnTo>
                    <a:pt x="594" y="659"/>
                  </a:lnTo>
                  <a:lnTo>
                    <a:pt x="608" y="660"/>
                  </a:lnTo>
                  <a:lnTo>
                    <a:pt x="627" y="661"/>
                  </a:lnTo>
                  <a:lnTo>
                    <a:pt x="644" y="664"/>
                  </a:lnTo>
                  <a:lnTo>
                    <a:pt x="661" y="667"/>
                  </a:lnTo>
                  <a:lnTo>
                    <a:pt x="680" y="671"/>
                  </a:lnTo>
                  <a:lnTo>
                    <a:pt x="698" y="676"/>
                  </a:lnTo>
                  <a:lnTo>
                    <a:pt x="716" y="683"/>
                  </a:lnTo>
                  <a:lnTo>
                    <a:pt x="733" y="691"/>
                  </a:lnTo>
                  <a:lnTo>
                    <a:pt x="749" y="701"/>
                  </a:lnTo>
                  <a:lnTo>
                    <a:pt x="764" y="713"/>
                  </a:lnTo>
                  <a:lnTo>
                    <a:pt x="763" y="723"/>
                  </a:lnTo>
                  <a:lnTo>
                    <a:pt x="763" y="732"/>
                  </a:lnTo>
                  <a:lnTo>
                    <a:pt x="763" y="742"/>
                  </a:lnTo>
                  <a:lnTo>
                    <a:pt x="763" y="752"/>
                  </a:lnTo>
                  <a:lnTo>
                    <a:pt x="756" y="751"/>
                  </a:lnTo>
                  <a:lnTo>
                    <a:pt x="748" y="747"/>
                  </a:lnTo>
                  <a:lnTo>
                    <a:pt x="739" y="742"/>
                  </a:lnTo>
                  <a:lnTo>
                    <a:pt x="730" y="736"/>
                  </a:lnTo>
                  <a:lnTo>
                    <a:pt x="721" y="730"/>
                  </a:lnTo>
                  <a:lnTo>
                    <a:pt x="712" y="725"/>
                  </a:lnTo>
                  <a:lnTo>
                    <a:pt x="706" y="720"/>
                  </a:lnTo>
                  <a:lnTo>
                    <a:pt x="701" y="717"/>
                  </a:lnTo>
                  <a:lnTo>
                    <a:pt x="683" y="710"/>
                  </a:lnTo>
                  <a:lnTo>
                    <a:pt x="666" y="704"/>
                  </a:lnTo>
                  <a:lnTo>
                    <a:pt x="649" y="700"/>
                  </a:lnTo>
                  <a:lnTo>
                    <a:pt x="633" y="696"/>
                  </a:lnTo>
                  <a:lnTo>
                    <a:pt x="616" y="694"/>
                  </a:lnTo>
                  <a:lnTo>
                    <a:pt x="599" y="693"/>
                  </a:lnTo>
                  <a:lnTo>
                    <a:pt x="582" y="692"/>
                  </a:lnTo>
                  <a:lnTo>
                    <a:pt x="564" y="691"/>
                  </a:lnTo>
                  <a:lnTo>
                    <a:pt x="566" y="692"/>
                  </a:lnTo>
                  <a:lnTo>
                    <a:pt x="569" y="693"/>
                  </a:lnTo>
                  <a:lnTo>
                    <a:pt x="571" y="694"/>
                  </a:lnTo>
                  <a:lnTo>
                    <a:pt x="573" y="695"/>
                  </a:lnTo>
                  <a:lnTo>
                    <a:pt x="585" y="697"/>
                  </a:lnTo>
                  <a:lnTo>
                    <a:pt x="597" y="698"/>
                  </a:lnTo>
                  <a:lnTo>
                    <a:pt x="610" y="700"/>
                  </a:lnTo>
                  <a:lnTo>
                    <a:pt x="622" y="703"/>
                  </a:lnTo>
                  <a:lnTo>
                    <a:pt x="634" y="705"/>
                  </a:lnTo>
                  <a:lnTo>
                    <a:pt x="647" y="708"/>
                  </a:lnTo>
                  <a:lnTo>
                    <a:pt x="659" y="712"/>
                  </a:lnTo>
                  <a:lnTo>
                    <a:pt x="671" y="715"/>
                  </a:lnTo>
                  <a:lnTo>
                    <a:pt x="683" y="720"/>
                  </a:lnTo>
                  <a:lnTo>
                    <a:pt x="695" y="725"/>
                  </a:lnTo>
                  <a:lnTo>
                    <a:pt x="707" y="730"/>
                  </a:lnTo>
                  <a:lnTo>
                    <a:pt x="718" y="736"/>
                  </a:lnTo>
                  <a:lnTo>
                    <a:pt x="729" y="742"/>
                  </a:lnTo>
                  <a:lnTo>
                    <a:pt x="740" y="749"/>
                  </a:lnTo>
                  <a:lnTo>
                    <a:pt x="751" y="757"/>
                  </a:lnTo>
                  <a:lnTo>
                    <a:pt x="761" y="766"/>
                  </a:lnTo>
                  <a:lnTo>
                    <a:pt x="761" y="774"/>
                  </a:lnTo>
                  <a:lnTo>
                    <a:pt x="763" y="783"/>
                  </a:lnTo>
                  <a:lnTo>
                    <a:pt x="763" y="792"/>
                  </a:lnTo>
                  <a:lnTo>
                    <a:pt x="763" y="800"/>
                  </a:lnTo>
                  <a:lnTo>
                    <a:pt x="761" y="801"/>
                  </a:lnTo>
                  <a:lnTo>
                    <a:pt x="760" y="801"/>
                  </a:lnTo>
                  <a:lnTo>
                    <a:pt x="759" y="802"/>
                  </a:lnTo>
                  <a:lnTo>
                    <a:pt x="759" y="803"/>
                  </a:lnTo>
                  <a:lnTo>
                    <a:pt x="752" y="799"/>
                  </a:lnTo>
                  <a:lnTo>
                    <a:pt x="746" y="794"/>
                  </a:lnTo>
                  <a:lnTo>
                    <a:pt x="739" y="790"/>
                  </a:lnTo>
                  <a:lnTo>
                    <a:pt x="732" y="785"/>
                  </a:lnTo>
                  <a:lnTo>
                    <a:pt x="725" y="781"/>
                  </a:lnTo>
                  <a:lnTo>
                    <a:pt x="719" y="776"/>
                  </a:lnTo>
                  <a:lnTo>
                    <a:pt x="712" y="772"/>
                  </a:lnTo>
                  <a:lnTo>
                    <a:pt x="706" y="768"/>
                  </a:lnTo>
                  <a:lnTo>
                    <a:pt x="686" y="759"/>
                  </a:lnTo>
                  <a:lnTo>
                    <a:pt x="668" y="753"/>
                  </a:lnTo>
                  <a:lnTo>
                    <a:pt x="650" y="748"/>
                  </a:lnTo>
                  <a:lnTo>
                    <a:pt x="633" y="744"/>
                  </a:lnTo>
                  <a:lnTo>
                    <a:pt x="616" y="743"/>
                  </a:lnTo>
                  <a:lnTo>
                    <a:pt x="598" y="742"/>
                  </a:lnTo>
                  <a:lnTo>
                    <a:pt x="579" y="743"/>
                  </a:lnTo>
                  <a:lnTo>
                    <a:pt x="558" y="744"/>
                  </a:lnTo>
                  <a:lnTo>
                    <a:pt x="559" y="744"/>
                  </a:lnTo>
                  <a:lnTo>
                    <a:pt x="560" y="745"/>
                  </a:lnTo>
                  <a:lnTo>
                    <a:pt x="560" y="745"/>
                  </a:lnTo>
                  <a:lnTo>
                    <a:pt x="561" y="746"/>
                  </a:lnTo>
                  <a:lnTo>
                    <a:pt x="576" y="747"/>
                  </a:lnTo>
                  <a:lnTo>
                    <a:pt x="591" y="748"/>
                  </a:lnTo>
                  <a:lnTo>
                    <a:pt x="604" y="749"/>
                  </a:lnTo>
                  <a:lnTo>
                    <a:pt x="618" y="751"/>
                  </a:lnTo>
                  <a:lnTo>
                    <a:pt x="630" y="753"/>
                  </a:lnTo>
                  <a:lnTo>
                    <a:pt x="643" y="756"/>
                  </a:lnTo>
                  <a:lnTo>
                    <a:pt x="655" y="759"/>
                  </a:lnTo>
                  <a:lnTo>
                    <a:pt x="666" y="763"/>
                  </a:lnTo>
                  <a:lnTo>
                    <a:pt x="678" y="768"/>
                  </a:lnTo>
                  <a:lnTo>
                    <a:pt x="689" y="773"/>
                  </a:lnTo>
                  <a:lnTo>
                    <a:pt x="701" y="779"/>
                  </a:lnTo>
                  <a:lnTo>
                    <a:pt x="712" y="785"/>
                  </a:lnTo>
                  <a:lnTo>
                    <a:pt x="724" y="792"/>
                  </a:lnTo>
                  <a:lnTo>
                    <a:pt x="736" y="800"/>
                  </a:lnTo>
                  <a:lnTo>
                    <a:pt x="748" y="809"/>
                  </a:lnTo>
                  <a:lnTo>
                    <a:pt x="761" y="819"/>
                  </a:lnTo>
                  <a:lnTo>
                    <a:pt x="763" y="825"/>
                  </a:lnTo>
                  <a:lnTo>
                    <a:pt x="764" y="836"/>
                  </a:lnTo>
                  <a:lnTo>
                    <a:pt x="764" y="847"/>
                  </a:lnTo>
                  <a:lnTo>
                    <a:pt x="759" y="855"/>
                  </a:lnTo>
                  <a:lnTo>
                    <a:pt x="746" y="845"/>
                  </a:lnTo>
                  <a:lnTo>
                    <a:pt x="733" y="837"/>
                  </a:lnTo>
                  <a:lnTo>
                    <a:pt x="720" y="830"/>
                  </a:lnTo>
                  <a:lnTo>
                    <a:pt x="708" y="822"/>
                  </a:lnTo>
                  <a:lnTo>
                    <a:pt x="696" y="816"/>
                  </a:lnTo>
                  <a:lnTo>
                    <a:pt x="684" y="810"/>
                  </a:lnTo>
                  <a:lnTo>
                    <a:pt x="672" y="805"/>
                  </a:lnTo>
                  <a:lnTo>
                    <a:pt x="660" y="801"/>
                  </a:lnTo>
                  <a:lnTo>
                    <a:pt x="647" y="797"/>
                  </a:lnTo>
                  <a:lnTo>
                    <a:pt x="635" y="794"/>
                  </a:lnTo>
                  <a:lnTo>
                    <a:pt x="622" y="792"/>
                  </a:lnTo>
                  <a:lnTo>
                    <a:pt x="609" y="790"/>
                  </a:lnTo>
                  <a:lnTo>
                    <a:pt x="596" y="789"/>
                  </a:lnTo>
                  <a:lnTo>
                    <a:pt x="582" y="789"/>
                  </a:lnTo>
                  <a:lnTo>
                    <a:pt x="567" y="790"/>
                  </a:lnTo>
                  <a:lnTo>
                    <a:pt x="552" y="791"/>
                  </a:lnTo>
                  <a:lnTo>
                    <a:pt x="552" y="791"/>
                  </a:lnTo>
                  <a:lnTo>
                    <a:pt x="552" y="792"/>
                  </a:lnTo>
                  <a:lnTo>
                    <a:pt x="551" y="792"/>
                  </a:lnTo>
                  <a:lnTo>
                    <a:pt x="551" y="793"/>
                  </a:lnTo>
                  <a:lnTo>
                    <a:pt x="558" y="793"/>
                  </a:lnTo>
                  <a:lnTo>
                    <a:pt x="566" y="794"/>
                  </a:lnTo>
                  <a:lnTo>
                    <a:pt x="573" y="794"/>
                  </a:lnTo>
                  <a:lnTo>
                    <a:pt x="581" y="794"/>
                  </a:lnTo>
                  <a:lnTo>
                    <a:pt x="588" y="795"/>
                  </a:lnTo>
                  <a:lnTo>
                    <a:pt x="596" y="795"/>
                  </a:lnTo>
                  <a:lnTo>
                    <a:pt x="603" y="796"/>
                  </a:lnTo>
                  <a:lnTo>
                    <a:pt x="611" y="796"/>
                  </a:lnTo>
                  <a:lnTo>
                    <a:pt x="631" y="801"/>
                  </a:lnTo>
                  <a:lnTo>
                    <a:pt x="651" y="807"/>
                  </a:lnTo>
                  <a:lnTo>
                    <a:pt x="669" y="815"/>
                  </a:lnTo>
                  <a:lnTo>
                    <a:pt x="687" y="823"/>
                  </a:lnTo>
                  <a:lnTo>
                    <a:pt x="705" y="833"/>
                  </a:lnTo>
                  <a:lnTo>
                    <a:pt x="723" y="844"/>
                  </a:lnTo>
                  <a:lnTo>
                    <a:pt x="741" y="856"/>
                  </a:lnTo>
                  <a:lnTo>
                    <a:pt x="760" y="868"/>
                  </a:lnTo>
                  <a:lnTo>
                    <a:pt x="760" y="874"/>
                  </a:lnTo>
                  <a:lnTo>
                    <a:pt x="761" y="884"/>
                  </a:lnTo>
                  <a:lnTo>
                    <a:pt x="760" y="895"/>
                  </a:lnTo>
                  <a:lnTo>
                    <a:pt x="757" y="902"/>
                  </a:lnTo>
                  <a:lnTo>
                    <a:pt x="741" y="891"/>
                  </a:lnTo>
                  <a:lnTo>
                    <a:pt x="723" y="878"/>
                  </a:lnTo>
                  <a:lnTo>
                    <a:pt x="705" y="866"/>
                  </a:lnTo>
                  <a:lnTo>
                    <a:pt x="686" y="855"/>
                  </a:lnTo>
                  <a:lnTo>
                    <a:pt x="667" y="844"/>
                  </a:lnTo>
                  <a:lnTo>
                    <a:pt x="647" y="836"/>
                  </a:lnTo>
                  <a:lnTo>
                    <a:pt x="628" y="831"/>
                  </a:lnTo>
                  <a:lnTo>
                    <a:pt x="609" y="830"/>
                  </a:lnTo>
                  <a:lnTo>
                    <a:pt x="631" y="839"/>
                  </a:lnTo>
                  <a:lnTo>
                    <a:pt x="650" y="849"/>
                  </a:lnTo>
                  <a:lnTo>
                    <a:pt x="669" y="859"/>
                  </a:lnTo>
                  <a:lnTo>
                    <a:pt x="686" y="868"/>
                  </a:lnTo>
                  <a:lnTo>
                    <a:pt x="703" y="879"/>
                  </a:lnTo>
                  <a:lnTo>
                    <a:pt x="721" y="890"/>
                  </a:lnTo>
                  <a:lnTo>
                    <a:pt x="739" y="903"/>
                  </a:lnTo>
                  <a:lnTo>
                    <a:pt x="759" y="918"/>
                  </a:lnTo>
                  <a:lnTo>
                    <a:pt x="758" y="923"/>
                  </a:lnTo>
                  <a:lnTo>
                    <a:pt x="758" y="928"/>
                  </a:lnTo>
                  <a:lnTo>
                    <a:pt x="758" y="934"/>
                  </a:lnTo>
                  <a:lnTo>
                    <a:pt x="758" y="939"/>
                  </a:lnTo>
                  <a:lnTo>
                    <a:pt x="754" y="942"/>
                  </a:lnTo>
                  <a:lnTo>
                    <a:pt x="752" y="943"/>
                  </a:lnTo>
                  <a:lnTo>
                    <a:pt x="751" y="943"/>
                  </a:lnTo>
                  <a:lnTo>
                    <a:pt x="750" y="94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" name="Rectangle 40"/>
            <p:cNvSpPr>
              <a:spLocks noChangeArrowheads="1"/>
            </p:cNvSpPr>
            <p:nvPr/>
          </p:nvSpPr>
          <p:spPr bwMode="auto">
            <a:xfrm>
              <a:off x="2744" y="1344"/>
              <a:ext cx="1043" cy="15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endParaRPr lang="ru-RU"/>
            </a:p>
          </p:txBody>
        </p:sp>
        <p:sp>
          <p:nvSpPr>
            <p:cNvPr id="29" name="Rectangle 41"/>
            <p:cNvSpPr>
              <a:spLocks noChangeArrowheads="1"/>
            </p:cNvSpPr>
            <p:nvPr/>
          </p:nvSpPr>
          <p:spPr bwMode="auto">
            <a:xfrm>
              <a:off x="2925" y="2841"/>
              <a:ext cx="635" cy="13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endParaRPr lang="ru-RU"/>
            </a:p>
          </p:txBody>
        </p:sp>
      </p:grpSp>
      <p:grpSp>
        <p:nvGrpSpPr>
          <p:cNvPr id="30" name="Group 36"/>
          <p:cNvGrpSpPr>
            <a:grpSpLocks/>
          </p:cNvGrpSpPr>
          <p:nvPr/>
        </p:nvGrpSpPr>
        <p:grpSpPr bwMode="auto">
          <a:xfrm>
            <a:off x="5000628" y="3714752"/>
            <a:ext cx="720725" cy="935037"/>
            <a:chOff x="4044" y="1115"/>
            <a:chExt cx="1240" cy="1671"/>
          </a:xfrm>
        </p:grpSpPr>
        <p:sp>
          <p:nvSpPr>
            <p:cNvPr id="31" name="Freeform 23"/>
            <p:cNvSpPr>
              <a:spLocks/>
            </p:cNvSpPr>
            <p:nvPr/>
          </p:nvSpPr>
          <p:spPr bwMode="auto">
            <a:xfrm>
              <a:off x="4139" y="1234"/>
              <a:ext cx="1065" cy="1358"/>
            </a:xfrm>
            <a:custGeom>
              <a:avLst/>
              <a:gdLst>
                <a:gd name="T0" fmla="*/ 950 w 1065"/>
                <a:gd name="T1" fmla="*/ 0 h 1358"/>
                <a:gd name="T2" fmla="*/ 1065 w 1065"/>
                <a:gd name="T3" fmla="*/ 65 h 1358"/>
                <a:gd name="T4" fmla="*/ 131 w 1065"/>
                <a:gd name="T5" fmla="*/ 1358 h 1358"/>
                <a:gd name="T6" fmla="*/ 131 w 1065"/>
                <a:gd name="T7" fmla="*/ 1358 h 1358"/>
                <a:gd name="T8" fmla="*/ 115 w 1065"/>
                <a:gd name="T9" fmla="*/ 1344 h 1358"/>
                <a:gd name="T10" fmla="*/ 1006 w 1065"/>
                <a:gd name="T11" fmla="*/ 119 h 1358"/>
                <a:gd name="T12" fmla="*/ 974 w 1065"/>
                <a:gd name="T13" fmla="*/ 102 h 1358"/>
                <a:gd name="T14" fmla="*/ 72 w 1065"/>
                <a:gd name="T15" fmla="*/ 1351 h 1358"/>
                <a:gd name="T16" fmla="*/ 72 w 1065"/>
                <a:gd name="T17" fmla="*/ 1351 h 1358"/>
                <a:gd name="T18" fmla="*/ 60 w 1065"/>
                <a:gd name="T19" fmla="*/ 1358 h 1358"/>
                <a:gd name="T20" fmla="*/ 52 w 1065"/>
                <a:gd name="T21" fmla="*/ 1358 h 1358"/>
                <a:gd name="T22" fmla="*/ 44 w 1065"/>
                <a:gd name="T23" fmla="*/ 1354 h 1358"/>
                <a:gd name="T24" fmla="*/ 36 w 1065"/>
                <a:gd name="T25" fmla="*/ 1344 h 1358"/>
                <a:gd name="T26" fmla="*/ 946 w 1065"/>
                <a:gd name="T27" fmla="*/ 85 h 1358"/>
                <a:gd name="T28" fmla="*/ 914 w 1065"/>
                <a:gd name="T29" fmla="*/ 72 h 1358"/>
                <a:gd name="T30" fmla="*/ 20 w 1065"/>
                <a:gd name="T31" fmla="*/ 1310 h 1358"/>
                <a:gd name="T32" fmla="*/ 20 w 1065"/>
                <a:gd name="T33" fmla="*/ 1310 h 1358"/>
                <a:gd name="T34" fmla="*/ 12 w 1065"/>
                <a:gd name="T35" fmla="*/ 1310 h 1358"/>
                <a:gd name="T36" fmla="*/ 0 w 1065"/>
                <a:gd name="T37" fmla="*/ 1313 h 1358"/>
                <a:gd name="T38" fmla="*/ 0 w 1065"/>
                <a:gd name="T39" fmla="*/ 1313 h 1358"/>
                <a:gd name="T40" fmla="*/ 950 w 1065"/>
                <a:gd name="T41" fmla="*/ 0 h 135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065"/>
                <a:gd name="T64" fmla="*/ 0 h 1358"/>
                <a:gd name="T65" fmla="*/ 1065 w 1065"/>
                <a:gd name="T66" fmla="*/ 1358 h 135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065" h="1358">
                  <a:moveTo>
                    <a:pt x="950" y="0"/>
                  </a:moveTo>
                  <a:lnTo>
                    <a:pt x="1065" y="65"/>
                  </a:lnTo>
                  <a:lnTo>
                    <a:pt x="131" y="1358"/>
                  </a:lnTo>
                  <a:lnTo>
                    <a:pt x="115" y="1344"/>
                  </a:lnTo>
                  <a:lnTo>
                    <a:pt x="1006" y="119"/>
                  </a:lnTo>
                  <a:lnTo>
                    <a:pt x="974" y="102"/>
                  </a:lnTo>
                  <a:lnTo>
                    <a:pt x="72" y="1351"/>
                  </a:lnTo>
                  <a:lnTo>
                    <a:pt x="60" y="1358"/>
                  </a:lnTo>
                  <a:lnTo>
                    <a:pt x="52" y="1358"/>
                  </a:lnTo>
                  <a:lnTo>
                    <a:pt x="44" y="1354"/>
                  </a:lnTo>
                  <a:lnTo>
                    <a:pt x="36" y="1344"/>
                  </a:lnTo>
                  <a:lnTo>
                    <a:pt x="946" y="85"/>
                  </a:lnTo>
                  <a:lnTo>
                    <a:pt x="914" y="72"/>
                  </a:lnTo>
                  <a:lnTo>
                    <a:pt x="20" y="1310"/>
                  </a:lnTo>
                  <a:lnTo>
                    <a:pt x="12" y="1310"/>
                  </a:lnTo>
                  <a:lnTo>
                    <a:pt x="0" y="1313"/>
                  </a:lnTo>
                  <a:lnTo>
                    <a:pt x="950" y="0"/>
                  </a:lnTo>
                  <a:close/>
                </a:path>
              </a:pathLst>
            </a:custGeom>
            <a:solidFill>
              <a:srgbClr val="E0940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kk-KZ" sz="1600" i="1">
                <a:latin typeface="Times New Roman" pitchFamily="18" charset="0"/>
              </a:endParaRPr>
            </a:p>
          </p:txBody>
        </p:sp>
        <p:sp>
          <p:nvSpPr>
            <p:cNvPr id="32" name="Freeform 24"/>
            <p:cNvSpPr>
              <a:spLocks/>
            </p:cNvSpPr>
            <p:nvPr/>
          </p:nvSpPr>
          <p:spPr bwMode="auto">
            <a:xfrm>
              <a:off x="4211" y="1336"/>
              <a:ext cx="934" cy="1249"/>
            </a:xfrm>
            <a:custGeom>
              <a:avLst/>
              <a:gdLst>
                <a:gd name="T0" fmla="*/ 12 w 934"/>
                <a:gd name="T1" fmla="*/ 1239 h 1249"/>
                <a:gd name="T2" fmla="*/ 12 w 934"/>
                <a:gd name="T3" fmla="*/ 1239 h 1249"/>
                <a:gd name="T4" fmla="*/ 0 w 934"/>
                <a:gd name="T5" fmla="*/ 1249 h 1249"/>
                <a:gd name="T6" fmla="*/ 902 w 934"/>
                <a:gd name="T7" fmla="*/ 0 h 1249"/>
                <a:gd name="T8" fmla="*/ 934 w 934"/>
                <a:gd name="T9" fmla="*/ 17 h 1249"/>
                <a:gd name="T10" fmla="*/ 43 w 934"/>
                <a:gd name="T11" fmla="*/ 1242 h 1249"/>
                <a:gd name="T12" fmla="*/ 43 w 934"/>
                <a:gd name="T13" fmla="*/ 1242 h 1249"/>
                <a:gd name="T14" fmla="*/ 35 w 934"/>
                <a:gd name="T15" fmla="*/ 1239 h 1249"/>
                <a:gd name="T16" fmla="*/ 28 w 934"/>
                <a:gd name="T17" fmla="*/ 1235 h 1249"/>
                <a:gd name="T18" fmla="*/ 20 w 934"/>
                <a:gd name="T19" fmla="*/ 1235 h 1249"/>
                <a:gd name="T20" fmla="*/ 12 w 934"/>
                <a:gd name="T21" fmla="*/ 1239 h 1249"/>
                <a:gd name="T22" fmla="*/ 12 w 934"/>
                <a:gd name="T23" fmla="*/ 1239 h 124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934"/>
                <a:gd name="T37" fmla="*/ 0 h 1249"/>
                <a:gd name="T38" fmla="*/ 934 w 934"/>
                <a:gd name="T39" fmla="*/ 1249 h 1249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934" h="1249">
                  <a:moveTo>
                    <a:pt x="12" y="1239"/>
                  </a:moveTo>
                  <a:lnTo>
                    <a:pt x="12" y="1239"/>
                  </a:lnTo>
                  <a:lnTo>
                    <a:pt x="0" y="1249"/>
                  </a:lnTo>
                  <a:lnTo>
                    <a:pt x="902" y="0"/>
                  </a:lnTo>
                  <a:lnTo>
                    <a:pt x="934" y="17"/>
                  </a:lnTo>
                  <a:lnTo>
                    <a:pt x="43" y="1242"/>
                  </a:lnTo>
                  <a:lnTo>
                    <a:pt x="35" y="1239"/>
                  </a:lnTo>
                  <a:lnTo>
                    <a:pt x="28" y="1235"/>
                  </a:lnTo>
                  <a:lnTo>
                    <a:pt x="20" y="1235"/>
                  </a:lnTo>
                  <a:lnTo>
                    <a:pt x="12" y="1239"/>
                  </a:lnTo>
                  <a:close/>
                </a:path>
              </a:pathLst>
            </a:custGeom>
            <a:solidFill>
              <a:srgbClr val="DE74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kk-KZ" sz="1600" i="1">
                <a:latin typeface="Times New Roman" pitchFamily="18" charset="0"/>
              </a:endParaRPr>
            </a:p>
          </p:txBody>
        </p:sp>
        <p:sp>
          <p:nvSpPr>
            <p:cNvPr id="33" name="Freeform 25"/>
            <p:cNvSpPr>
              <a:spLocks/>
            </p:cNvSpPr>
            <p:nvPr/>
          </p:nvSpPr>
          <p:spPr bwMode="auto">
            <a:xfrm>
              <a:off x="4044" y="2731"/>
              <a:ext cx="43" cy="55"/>
            </a:xfrm>
            <a:custGeom>
              <a:avLst/>
              <a:gdLst>
                <a:gd name="T0" fmla="*/ 24 w 43"/>
                <a:gd name="T1" fmla="*/ 0 h 55"/>
                <a:gd name="T2" fmla="*/ 24 w 43"/>
                <a:gd name="T3" fmla="*/ 0 h 55"/>
                <a:gd name="T4" fmla="*/ 43 w 43"/>
                <a:gd name="T5" fmla="*/ 17 h 55"/>
                <a:gd name="T6" fmla="*/ 0 w 43"/>
                <a:gd name="T7" fmla="*/ 55 h 55"/>
                <a:gd name="T8" fmla="*/ 24 w 43"/>
                <a:gd name="T9" fmla="*/ 0 h 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3"/>
                <a:gd name="T16" fmla="*/ 0 h 55"/>
                <a:gd name="T17" fmla="*/ 43 w 43"/>
                <a:gd name="T18" fmla="*/ 55 h 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3" h="55">
                  <a:moveTo>
                    <a:pt x="24" y="0"/>
                  </a:moveTo>
                  <a:lnTo>
                    <a:pt x="24" y="0"/>
                  </a:lnTo>
                  <a:lnTo>
                    <a:pt x="43" y="17"/>
                  </a:lnTo>
                  <a:lnTo>
                    <a:pt x="0" y="55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40404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kk-KZ" sz="1600" i="1">
                <a:latin typeface="Times New Roman" pitchFamily="18" charset="0"/>
              </a:endParaRPr>
            </a:p>
          </p:txBody>
        </p:sp>
        <p:sp>
          <p:nvSpPr>
            <p:cNvPr id="34" name="Freeform 26"/>
            <p:cNvSpPr>
              <a:spLocks/>
            </p:cNvSpPr>
            <p:nvPr/>
          </p:nvSpPr>
          <p:spPr bwMode="auto">
            <a:xfrm>
              <a:off x="4068" y="2544"/>
              <a:ext cx="202" cy="204"/>
            </a:xfrm>
            <a:custGeom>
              <a:avLst/>
              <a:gdLst>
                <a:gd name="T0" fmla="*/ 71 w 202"/>
                <a:gd name="T1" fmla="*/ 3 h 204"/>
                <a:gd name="T2" fmla="*/ 71 w 202"/>
                <a:gd name="T3" fmla="*/ 3 h 204"/>
                <a:gd name="T4" fmla="*/ 83 w 202"/>
                <a:gd name="T5" fmla="*/ 0 h 204"/>
                <a:gd name="T6" fmla="*/ 91 w 202"/>
                <a:gd name="T7" fmla="*/ 0 h 204"/>
                <a:gd name="T8" fmla="*/ 91 w 202"/>
                <a:gd name="T9" fmla="*/ 0 h 204"/>
                <a:gd name="T10" fmla="*/ 99 w 202"/>
                <a:gd name="T11" fmla="*/ 3 h 204"/>
                <a:gd name="T12" fmla="*/ 99 w 202"/>
                <a:gd name="T13" fmla="*/ 10 h 204"/>
                <a:gd name="T14" fmla="*/ 99 w 202"/>
                <a:gd name="T15" fmla="*/ 10 h 204"/>
                <a:gd name="T16" fmla="*/ 107 w 202"/>
                <a:gd name="T17" fmla="*/ 34 h 204"/>
                <a:gd name="T18" fmla="*/ 107 w 202"/>
                <a:gd name="T19" fmla="*/ 34 h 204"/>
                <a:gd name="T20" fmla="*/ 115 w 202"/>
                <a:gd name="T21" fmla="*/ 44 h 204"/>
                <a:gd name="T22" fmla="*/ 123 w 202"/>
                <a:gd name="T23" fmla="*/ 48 h 204"/>
                <a:gd name="T24" fmla="*/ 131 w 202"/>
                <a:gd name="T25" fmla="*/ 48 h 204"/>
                <a:gd name="T26" fmla="*/ 143 w 202"/>
                <a:gd name="T27" fmla="*/ 41 h 204"/>
                <a:gd name="T28" fmla="*/ 143 w 202"/>
                <a:gd name="T29" fmla="*/ 41 h 204"/>
                <a:gd name="T30" fmla="*/ 155 w 202"/>
                <a:gd name="T31" fmla="*/ 31 h 204"/>
                <a:gd name="T32" fmla="*/ 155 w 202"/>
                <a:gd name="T33" fmla="*/ 31 h 204"/>
                <a:gd name="T34" fmla="*/ 163 w 202"/>
                <a:gd name="T35" fmla="*/ 27 h 204"/>
                <a:gd name="T36" fmla="*/ 171 w 202"/>
                <a:gd name="T37" fmla="*/ 27 h 204"/>
                <a:gd name="T38" fmla="*/ 178 w 202"/>
                <a:gd name="T39" fmla="*/ 31 h 204"/>
                <a:gd name="T40" fmla="*/ 186 w 202"/>
                <a:gd name="T41" fmla="*/ 34 h 204"/>
                <a:gd name="T42" fmla="*/ 186 w 202"/>
                <a:gd name="T43" fmla="*/ 34 h 204"/>
                <a:gd name="T44" fmla="*/ 202 w 202"/>
                <a:gd name="T45" fmla="*/ 48 h 204"/>
                <a:gd name="T46" fmla="*/ 194 w 202"/>
                <a:gd name="T47" fmla="*/ 54 h 204"/>
                <a:gd name="T48" fmla="*/ 19 w 202"/>
                <a:gd name="T49" fmla="*/ 204 h 204"/>
                <a:gd name="T50" fmla="*/ 19 w 202"/>
                <a:gd name="T51" fmla="*/ 204 h 204"/>
                <a:gd name="T52" fmla="*/ 0 w 202"/>
                <a:gd name="T53" fmla="*/ 187 h 204"/>
                <a:gd name="T54" fmla="*/ 71 w 202"/>
                <a:gd name="T55" fmla="*/ 3 h 204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202"/>
                <a:gd name="T85" fmla="*/ 0 h 204"/>
                <a:gd name="T86" fmla="*/ 202 w 202"/>
                <a:gd name="T87" fmla="*/ 204 h 204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202" h="204">
                  <a:moveTo>
                    <a:pt x="71" y="3"/>
                  </a:moveTo>
                  <a:lnTo>
                    <a:pt x="71" y="3"/>
                  </a:lnTo>
                  <a:lnTo>
                    <a:pt x="83" y="0"/>
                  </a:lnTo>
                  <a:lnTo>
                    <a:pt x="91" y="0"/>
                  </a:lnTo>
                  <a:lnTo>
                    <a:pt x="99" y="3"/>
                  </a:lnTo>
                  <a:lnTo>
                    <a:pt x="99" y="10"/>
                  </a:lnTo>
                  <a:lnTo>
                    <a:pt x="107" y="34"/>
                  </a:lnTo>
                  <a:lnTo>
                    <a:pt x="115" y="44"/>
                  </a:lnTo>
                  <a:lnTo>
                    <a:pt x="123" y="48"/>
                  </a:lnTo>
                  <a:lnTo>
                    <a:pt x="131" y="48"/>
                  </a:lnTo>
                  <a:lnTo>
                    <a:pt x="143" y="41"/>
                  </a:lnTo>
                  <a:lnTo>
                    <a:pt x="155" y="31"/>
                  </a:lnTo>
                  <a:lnTo>
                    <a:pt x="163" y="27"/>
                  </a:lnTo>
                  <a:lnTo>
                    <a:pt x="171" y="27"/>
                  </a:lnTo>
                  <a:lnTo>
                    <a:pt x="178" y="31"/>
                  </a:lnTo>
                  <a:lnTo>
                    <a:pt x="186" y="34"/>
                  </a:lnTo>
                  <a:lnTo>
                    <a:pt x="202" y="48"/>
                  </a:lnTo>
                  <a:lnTo>
                    <a:pt x="194" y="54"/>
                  </a:lnTo>
                  <a:lnTo>
                    <a:pt x="19" y="204"/>
                  </a:lnTo>
                  <a:lnTo>
                    <a:pt x="0" y="187"/>
                  </a:lnTo>
                  <a:lnTo>
                    <a:pt x="71" y="3"/>
                  </a:lnTo>
                  <a:close/>
                </a:path>
              </a:pathLst>
            </a:custGeom>
            <a:solidFill>
              <a:srgbClr val="FCE8B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kk-KZ" sz="1600" i="1">
                <a:latin typeface="Times New Roman" pitchFamily="18" charset="0"/>
              </a:endParaRPr>
            </a:p>
          </p:txBody>
        </p:sp>
        <p:sp>
          <p:nvSpPr>
            <p:cNvPr id="35" name="Freeform 27"/>
            <p:cNvSpPr>
              <a:spLocks/>
            </p:cNvSpPr>
            <p:nvPr/>
          </p:nvSpPr>
          <p:spPr bwMode="auto">
            <a:xfrm>
              <a:off x="4159" y="1306"/>
              <a:ext cx="926" cy="1272"/>
            </a:xfrm>
            <a:custGeom>
              <a:avLst/>
              <a:gdLst>
                <a:gd name="T0" fmla="*/ 8 w 926"/>
                <a:gd name="T1" fmla="*/ 1248 h 1272"/>
                <a:gd name="T2" fmla="*/ 8 w 926"/>
                <a:gd name="T3" fmla="*/ 1248 h 1272"/>
                <a:gd name="T4" fmla="*/ 8 w 926"/>
                <a:gd name="T5" fmla="*/ 1241 h 1272"/>
                <a:gd name="T6" fmla="*/ 0 w 926"/>
                <a:gd name="T7" fmla="*/ 1238 h 1272"/>
                <a:gd name="T8" fmla="*/ 894 w 926"/>
                <a:gd name="T9" fmla="*/ 0 h 1272"/>
                <a:gd name="T10" fmla="*/ 926 w 926"/>
                <a:gd name="T11" fmla="*/ 13 h 1272"/>
                <a:gd name="T12" fmla="*/ 16 w 926"/>
                <a:gd name="T13" fmla="*/ 1272 h 1272"/>
                <a:gd name="T14" fmla="*/ 16 w 926"/>
                <a:gd name="T15" fmla="*/ 1272 h 1272"/>
                <a:gd name="T16" fmla="*/ 8 w 926"/>
                <a:gd name="T17" fmla="*/ 1248 h 1272"/>
                <a:gd name="T18" fmla="*/ 8 w 926"/>
                <a:gd name="T19" fmla="*/ 1248 h 127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26"/>
                <a:gd name="T31" fmla="*/ 0 h 1272"/>
                <a:gd name="T32" fmla="*/ 926 w 926"/>
                <a:gd name="T33" fmla="*/ 1272 h 127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26" h="1272">
                  <a:moveTo>
                    <a:pt x="8" y="1248"/>
                  </a:moveTo>
                  <a:lnTo>
                    <a:pt x="8" y="1248"/>
                  </a:lnTo>
                  <a:lnTo>
                    <a:pt x="8" y="1241"/>
                  </a:lnTo>
                  <a:lnTo>
                    <a:pt x="0" y="1238"/>
                  </a:lnTo>
                  <a:lnTo>
                    <a:pt x="894" y="0"/>
                  </a:lnTo>
                  <a:lnTo>
                    <a:pt x="926" y="13"/>
                  </a:lnTo>
                  <a:lnTo>
                    <a:pt x="16" y="1272"/>
                  </a:lnTo>
                  <a:lnTo>
                    <a:pt x="8" y="1248"/>
                  </a:lnTo>
                  <a:close/>
                </a:path>
              </a:pathLst>
            </a:custGeom>
            <a:solidFill>
              <a:srgbClr val="E9A54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kk-KZ" sz="1600" i="1">
                <a:latin typeface="Times New Roman" pitchFamily="18" charset="0"/>
              </a:endParaRPr>
            </a:p>
          </p:txBody>
        </p:sp>
        <p:sp>
          <p:nvSpPr>
            <p:cNvPr id="36" name="Freeform 28"/>
            <p:cNvSpPr>
              <a:spLocks/>
            </p:cNvSpPr>
            <p:nvPr/>
          </p:nvSpPr>
          <p:spPr bwMode="auto">
            <a:xfrm>
              <a:off x="5097" y="1132"/>
              <a:ext cx="187" cy="170"/>
            </a:xfrm>
            <a:custGeom>
              <a:avLst/>
              <a:gdLst>
                <a:gd name="T0" fmla="*/ 163 w 187"/>
                <a:gd name="T1" fmla="*/ 0 h 170"/>
                <a:gd name="T2" fmla="*/ 163 w 187"/>
                <a:gd name="T3" fmla="*/ 0 h 170"/>
                <a:gd name="T4" fmla="*/ 163 w 187"/>
                <a:gd name="T5" fmla="*/ 17 h 170"/>
                <a:gd name="T6" fmla="*/ 155 w 187"/>
                <a:gd name="T7" fmla="*/ 31 h 170"/>
                <a:gd name="T8" fmla="*/ 99 w 187"/>
                <a:gd name="T9" fmla="*/ 112 h 170"/>
                <a:gd name="T10" fmla="*/ 99 w 187"/>
                <a:gd name="T11" fmla="*/ 112 h 170"/>
                <a:gd name="T12" fmla="*/ 91 w 187"/>
                <a:gd name="T13" fmla="*/ 119 h 170"/>
                <a:gd name="T14" fmla="*/ 79 w 187"/>
                <a:gd name="T15" fmla="*/ 126 h 170"/>
                <a:gd name="T16" fmla="*/ 68 w 187"/>
                <a:gd name="T17" fmla="*/ 133 h 170"/>
                <a:gd name="T18" fmla="*/ 56 w 187"/>
                <a:gd name="T19" fmla="*/ 136 h 170"/>
                <a:gd name="T20" fmla="*/ 44 w 187"/>
                <a:gd name="T21" fmla="*/ 136 h 170"/>
                <a:gd name="T22" fmla="*/ 32 w 187"/>
                <a:gd name="T23" fmla="*/ 136 h 170"/>
                <a:gd name="T24" fmla="*/ 20 w 187"/>
                <a:gd name="T25" fmla="*/ 133 h 170"/>
                <a:gd name="T26" fmla="*/ 8 w 187"/>
                <a:gd name="T27" fmla="*/ 130 h 170"/>
                <a:gd name="T28" fmla="*/ 8 w 187"/>
                <a:gd name="T29" fmla="*/ 130 h 170"/>
                <a:gd name="T30" fmla="*/ 0 w 187"/>
                <a:gd name="T31" fmla="*/ 123 h 170"/>
                <a:gd name="T32" fmla="*/ 0 w 187"/>
                <a:gd name="T33" fmla="*/ 123 h 170"/>
                <a:gd name="T34" fmla="*/ 4 w 187"/>
                <a:gd name="T35" fmla="*/ 136 h 170"/>
                <a:gd name="T36" fmla="*/ 8 w 187"/>
                <a:gd name="T37" fmla="*/ 147 h 170"/>
                <a:gd name="T38" fmla="*/ 20 w 187"/>
                <a:gd name="T39" fmla="*/ 157 h 170"/>
                <a:gd name="T40" fmla="*/ 28 w 187"/>
                <a:gd name="T41" fmla="*/ 164 h 170"/>
                <a:gd name="T42" fmla="*/ 28 w 187"/>
                <a:gd name="T43" fmla="*/ 164 h 170"/>
                <a:gd name="T44" fmla="*/ 40 w 187"/>
                <a:gd name="T45" fmla="*/ 167 h 170"/>
                <a:gd name="T46" fmla="*/ 56 w 187"/>
                <a:gd name="T47" fmla="*/ 170 h 170"/>
                <a:gd name="T48" fmla="*/ 68 w 187"/>
                <a:gd name="T49" fmla="*/ 170 h 170"/>
                <a:gd name="T50" fmla="*/ 79 w 187"/>
                <a:gd name="T51" fmla="*/ 170 h 170"/>
                <a:gd name="T52" fmla="*/ 91 w 187"/>
                <a:gd name="T53" fmla="*/ 167 h 170"/>
                <a:gd name="T54" fmla="*/ 103 w 187"/>
                <a:gd name="T55" fmla="*/ 160 h 170"/>
                <a:gd name="T56" fmla="*/ 111 w 187"/>
                <a:gd name="T57" fmla="*/ 153 h 170"/>
                <a:gd name="T58" fmla="*/ 119 w 187"/>
                <a:gd name="T59" fmla="*/ 143 h 170"/>
                <a:gd name="T60" fmla="*/ 179 w 187"/>
                <a:gd name="T61" fmla="*/ 65 h 170"/>
                <a:gd name="T62" fmla="*/ 179 w 187"/>
                <a:gd name="T63" fmla="*/ 65 h 170"/>
                <a:gd name="T64" fmla="*/ 187 w 187"/>
                <a:gd name="T65" fmla="*/ 48 h 170"/>
                <a:gd name="T66" fmla="*/ 187 w 187"/>
                <a:gd name="T67" fmla="*/ 31 h 170"/>
                <a:gd name="T68" fmla="*/ 179 w 187"/>
                <a:gd name="T69" fmla="*/ 14 h 170"/>
                <a:gd name="T70" fmla="*/ 163 w 187"/>
                <a:gd name="T71" fmla="*/ 0 h 170"/>
                <a:gd name="T72" fmla="*/ 163 w 187"/>
                <a:gd name="T73" fmla="*/ 0 h 170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87"/>
                <a:gd name="T112" fmla="*/ 0 h 170"/>
                <a:gd name="T113" fmla="*/ 187 w 187"/>
                <a:gd name="T114" fmla="*/ 170 h 170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87" h="170">
                  <a:moveTo>
                    <a:pt x="163" y="0"/>
                  </a:moveTo>
                  <a:lnTo>
                    <a:pt x="163" y="0"/>
                  </a:lnTo>
                  <a:lnTo>
                    <a:pt x="163" y="17"/>
                  </a:lnTo>
                  <a:lnTo>
                    <a:pt x="155" y="31"/>
                  </a:lnTo>
                  <a:lnTo>
                    <a:pt x="99" y="112"/>
                  </a:lnTo>
                  <a:lnTo>
                    <a:pt x="91" y="119"/>
                  </a:lnTo>
                  <a:lnTo>
                    <a:pt x="79" y="126"/>
                  </a:lnTo>
                  <a:lnTo>
                    <a:pt x="68" y="133"/>
                  </a:lnTo>
                  <a:lnTo>
                    <a:pt x="56" y="136"/>
                  </a:lnTo>
                  <a:lnTo>
                    <a:pt x="44" y="136"/>
                  </a:lnTo>
                  <a:lnTo>
                    <a:pt x="32" y="136"/>
                  </a:lnTo>
                  <a:lnTo>
                    <a:pt x="20" y="133"/>
                  </a:lnTo>
                  <a:lnTo>
                    <a:pt x="8" y="130"/>
                  </a:lnTo>
                  <a:lnTo>
                    <a:pt x="0" y="123"/>
                  </a:lnTo>
                  <a:lnTo>
                    <a:pt x="4" y="136"/>
                  </a:lnTo>
                  <a:lnTo>
                    <a:pt x="8" y="147"/>
                  </a:lnTo>
                  <a:lnTo>
                    <a:pt x="20" y="157"/>
                  </a:lnTo>
                  <a:lnTo>
                    <a:pt x="28" y="164"/>
                  </a:lnTo>
                  <a:lnTo>
                    <a:pt x="40" y="167"/>
                  </a:lnTo>
                  <a:lnTo>
                    <a:pt x="56" y="170"/>
                  </a:lnTo>
                  <a:lnTo>
                    <a:pt x="68" y="170"/>
                  </a:lnTo>
                  <a:lnTo>
                    <a:pt x="79" y="170"/>
                  </a:lnTo>
                  <a:lnTo>
                    <a:pt x="91" y="167"/>
                  </a:lnTo>
                  <a:lnTo>
                    <a:pt x="103" y="160"/>
                  </a:lnTo>
                  <a:lnTo>
                    <a:pt x="111" y="153"/>
                  </a:lnTo>
                  <a:lnTo>
                    <a:pt x="119" y="143"/>
                  </a:lnTo>
                  <a:lnTo>
                    <a:pt x="179" y="65"/>
                  </a:lnTo>
                  <a:lnTo>
                    <a:pt x="187" y="48"/>
                  </a:lnTo>
                  <a:lnTo>
                    <a:pt x="187" y="31"/>
                  </a:lnTo>
                  <a:lnTo>
                    <a:pt x="179" y="14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BC6D7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kk-KZ" sz="1600" i="1">
                <a:latin typeface="Times New Roman" pitchFamily="18" charset="0"/>
              </a:endParaRPr>
            </a:p>
          </p:txBody>
        </p:sp>
        <p:sp>
          <p:nvSpPr>
            <p:cNvPr id="37" name="Freeform 29"/>
            <p:cNvSpPr>
              <a:spLocks/>
            </p:cNvSpPr>
            <p:nvPr/>
          </p:nvSpPr>
          <p:spPr bwMode="auto">
            <a:xfrm>
              <a:off x="5097" y="1115"/>
              <a:ext cx="163" cy="153"/>
            </a:xfrm>
            <a:custGeom>
              <a:avLst/>
              <a:gdLst>
                <a:gd name="T0" fmla="*/ 99 w 163"/>
                <a:gd name="T1" fmla="*/ 129 h 153"/>
                <a:gd name="T2" fmla="*/ 155 w 163"/>
                <a:gd name="T3" fmla="*/ 48 h 153"/>
                <a:gd name="T4" fmla="*/ 155 w 163"/>
                <a:gd name="T5" fmla="*/ 48 h 153"/>
                <a:gd name="T6" fmla="*/ 163 w 163"/>
                <a:gd name="T7" fmla="*/ 34 h 153"/>
                <a:gd name="T8" fmla="*/ 163 w 163"/>
                <a:gd name="T9" fmla="*/ 17 h 153"/>
                <a:gd name="T10" fmla="*/ 163 w 163"/>
                <a:gd name="T11" fmla="*/ 17 h 153"/>
                <a:gd name="T12" fmla="*/ 151 w 163"/>
                <a:gd name="T13" fmla="*/ 10 h 153"/>
                <a:gd name="T14" fmla="*/ 151 w 163"/>
                <a:gd name="T15" fmla="*/ 10 h 153"/>
                <a:gd name="T16" fmla="*/ 127 w 163"/>
                <a:gd name="T17" fmla="*/ 0 h 153"/>
                <a:gd name="T18" fmla="*/ 103 w 163"/>
                <a:gd name="T19" fmla="*/ 0 h 153"/>
                <a:gd name="T20" fmla="*/ 95 w 163"/>
                <a:gd name="T21" fmla="*/ 4 h 153"/>
                <a:gd name="T22" fmla="*/ 83 w 163"/>
                <a:gd name="T23" fmla="*/ 7 h 153"/>
                <a:gd name="T24" fmla="*/ 75 w 163"/>
                <a:gd name="T25" fmla="*/ 14 h 153"/>
                <a:gd name="T26" fmla="*/ 68 w 163"/>
                <a:gd name="T27" fmla="*/ 21 h 153"/>
                <a:gd name="T28" fmla="*/ 8 w 163"/>
                <a:gd name="T29" fmla="*/ 102 h 153"/>
                <a:gd name="T30" fmla="*/ 8 w 163"/>
                <a:gd name="T31" fmla="*/ 102 h 153"/>
                <a:gd name="T32" fmla="*/ 0 w 163"/>
                <a:gd name="T33" fmla="*/ 123 h 153"/>
                <a:gd name="T34" fmla="*/ 0 w 163"/>
                <a:gd name="T35" fmla="*/ 140 h 153"/>
                <a:gd name="T36" fmla="*/ 0 w 163"/>
                <a:gd name="T37" fmla="*/ 140 h 153"/>
                <a:gd name="T38" fmla="*/ 8 w 163"/>
                <a:gd name="T39" fmla="*/ 147 h 153"/>
                <a:gd name="T40" fmla="*/ 8 w 163"/>
                <a:gd name="T41" fmla="*/ 147 h 153"/>
                <a:gd name="T42" fmla="*/ 20 w 163"/>
                <a:gd name="T43" fmla="*/ 150 h 153"/>
                <a:gd name="T44" fmla="*/ 32 w 163"/>
                <a:gd name="T45" fmla="*/ 153 h 153"/>
                <a:gd name="T46" fmla="*/ 44 w 163"/>
                <a:gd name="T47" fmla="*/ 153 h 153"/>
                <a:gd name="T48" fmla="*/ 56 w 163"/>
                <a:gd name="T49" fmla="*/ 153 h 153"/>
                <a:gd name="T50" fmla="*/ 68 w 163"/>
                <a:gd name="T51" fmla="*/ 150 h 153"/>
                <a:gd name="T52" fmla="*/ 79 w 163"/>
                <a:gd name="T53" fmla="*/ 143 h 153"/>
                <a:gd name="T54" fmla="*/ 91 w 163"/>
                <a:gd name="T55" fmla="*/ 136 h 153"/>
                <a:gd name="T56" fmla="*/ 99 w 163"/>
                <a:gd name="T57" fmla="*/ 129 h 153"/>
                <a:gd name="T58" fmla="*/ 99 w 163"/>
                <a:gd name="T59" fmla="*/ 129 h 153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163"/>
                <a:gd name="T91" fmla="*/ 0 h 153"/>
                <a:gd name="T92" fmla="*/ 163 w 163"/>
                <a:gd name="T93" fmla="*/ 153 h 153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163" h="153">
                  <a:moveTo>
                    <a:pt x="99" y="129"/>
                  </a:moveTo>
                  <a:lnTo>
                    <a:pt x="155" y="48"/>
                  </a:lnTo>
                  <a:lnTo>
                    <a:pt x="163" y="34"/>
                  </a:lnTo>
                  <a:lnTo>
                    <a:pt x="163" y="17"/>
                  </a:lnTo>
                  <a:lnTo>
                    <a:pt x="151" y="10"/>
                  </a:lnTo>
                  <a:lnTo>
                    <a:pt x="127" y="0"/>
                  </a:lnTo>
                  <a:lnTo>
                    <a:pt x="103" y="0"/>
                  </a:lnTo>
                  <a:lnTo>
                    <a:pt x="95" y="4"/>
                  </a:lnTo>
                  <a:lnTo>
                    <a:pt x="83" y="7"/>
                  </a:lnTo>
                  <a:lnTo>
                    <a:pt x="75" y="14"/>
                  </a:lnTo>
                  <a:lnTo>
                    <a:pt x="68" y="21"/>
                  </a:lnTo>
                  <a:lnTo>
                    <a:pt x="8" y="102"/>
                  </a:lnTo>
                  <a:lnTo>
                    <a:pt x="0" y="123"/>
                  </a:lnTo>
                  <a:lnTo>
                    <a:pt x="0" y="140"/>
                  </a:lnTo>
                  <a:lnTo>
                    <a:pt x="8" y="147"/>
                  </a:lnTo>
                  <a:lnTo>
                    <a:pt x="20" y="150"/>
                  </a:lnTo>
                  <a:lnTo>
                    <a:pt x="32" y="153"/>
                  </a:lnTo>
                  <a:lnTo>
                    <a:pt x="44" y="153"/>
                  </a:lnTo>
                  <a:lnTo>
                    <a:pt x="56" y="153"/>
                  </a:lnTo>
                  <a:lnTo>
                    <a:pt x="68" y="150"/>
                  </a:lnTo>
                  <a:lnTo>
                    <a:pt x="79" y="143"/>
                  </a:lnTo>
                  <a:lnTo>
                    <a:pt x="91" y="136"/>
                  </a:lnTo>
                  <a:lnTo>
                    <a:pt x="99" y="129"/>
                  </a:lnTo>
                  <a:close/>
                </a:path>
              </a:pathLst>
            </a:custGeom>
            <a:solidFill>
              <a:srgbClr val="EB889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kk-KZ" sz="1600" i="1">
                <a:latin typeface="Times New Roman" pitchFamily="18" charset="0"/>
              </a:endParaRPr>
            </a:p>
          </p:txBody>
        </p:sp>
        <p:sp>
          <p:nvSpPr>
            <p:cNvPr id="38" name="Freeform 30"/>
            <p:cNvSpPr>
              <a:spLocks/>
            </p:cNvSpPr>
            <p:nvPr/>
          </p:nvSpPr>
          <p:spPr bwMode="auto">
            <a:xfrm>
              <a:off x="5006" y="1153"/>
              <a:ext cx="178" cy="214"/>
            </a:xfrm>
            <a:custGeom>
              <a:avLst/>
              <a:gdLst>
                <a:gd name="T0" fmla="*/ 139 w 178"/>
                <a:gd name="T1" fmla="*/ 0 h 214"/>
                <a:gd name="T2" fmla="*/ 0 w 178"/>
                <a:gd name="T3" fmla="*/ 194 h 214"/>
                <a:gd name="T4" fmla="*/ 39 w 178"/>
                <a:gd name="T5" fmla="*/ 214 h 214"/>
                <a:gd name="T6" fmla="*/ 178 w 178"/>
                <a:gd name="T7" fmla="*/ 23 h 214"/>
                <a:gd name="T8" fmla="*/ 139 w 178"/>
                <a:gd name="T9" fmla="*/ 0 h 2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8"/>
                <a:gd name="T16" fmla="*/ 0 h 214"/>
                <a:gd name="T17" fmla="*/ 178 w 178"/>
                <a:gd name="T18" fmla="*/ 214 h 2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8" h="214">
                  <a:moveTo>
                    <a:pt x="139" y="0"/>
                  </a:moveTo>
                  <a:lnTo>
                    <a:pt x="0" y="194"/>
                  </a:lnTo>
                  <a:lnTo>
                    <a:pt x="39" y="214"/>
                  </a:lnTo>
                  <a:lnTo>
                    <a:pt x="178" y="23"/>
                  </a:lnTo>
                  <a:lnTo>
                    <a:pt x="139" y="0"/>
                  </a:lnTo>
                  <a:close/>
                </a:path>
              </a:pathLst>
            </a:custGeom>
            <a:solidFill>
              <a:srgbClr val="D9D9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kk-KZ" sz="1600" i="1">
                <a:latin typeface="Times New Roman" pitchFamily="18" charset="0"/>
              </a:endParaRPr>
            </a:p>
          </p:txBody>
        </p:sp>
        <p:sp>
          <p:nvSpPr>
            <p:cNvPr id="39" name="Freeform 31"/>
            <p:cNvSpPr>
              <a:spLocks/>
            </p:cNvSpPr>
            <p:nvPr/>
          </p:nvSpPr>
          <p:spPr bwMode="auto">
            <a:xfrm>
              <a:off x="5045" y="1176"/>
              <a:ext cx="219" cy="235"/>
            </a:xfrm>
            <a:custGeom>
              <a:avLst/>
              <a:gdLst>
                <a:gd name="T0" fmla="*/ 219 w 219"/>
                <a:gd name="T1" fmla="*/ 41 h 235"/>
                <a:gd name="T2" fmla="*/ 139 w 219"/>
                <a:gd name="T3" fmla="*/ 0 h 235"/>
                <a:gd name="T4" fmla="*/ 0 w 219"/>
                <a:gd name="T5" fmla="*/ 191 h 235"/>
                <a:gd name="T6" fmla="*/ 80 w 219"/>
                <a:gd name="T7" fmla="*/ 235 h 235"/>
                <a:gd name="T8" fmla="*/ 219 w 219"/>
                <a:gd name="T9" fmla="*/ 41 h 2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9"/>
                <a:gd name="T16" fmla="*/ 0 h 235"/>
                <a:gd name="T17" fmla="*/ 219 w 219"/>
                <a:gd name="T18" fmla="*/ 235 h 23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9" h="235">
                  <a:moveTo>
                    <a:pt x="219" y="41"/>
                  </a:moveTo>
                  <a:lnTo>
                    <a:pt x="139" y="0"/>
                  </a:lnTo>
                  <a:lnTo>
                    <a:pt x="0" y="191"/>
                  </a:lnTo>
                  <a:lnTo>
                    <a:pt x="80" y="235"/>
                  </a:lnTo>
                  <a:lnTo>
                    <a:pt x="219" y="41"/>
                  </a:lnTo>
                  <a:close/>
                </a:path>
              </a:pathLst>
            </a:custGeom>
            <a:solidFill>
              <a:srgbClr val="C7C7C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kk-KZ" sz="1600" i="1">
                <a:latin typeface="Times New Roman" pitchFamily="18" charset="0"/>
              </a:endParaRPr>
            </a:p>
          </p:txBody>
        </p:sp>
        <p:sp>
          <p:nvSpPr>
            <p:cNvPr id="40" name="Freeform 32"/>
            <p:cNvSpPr>
              <a:spLocks/>
            </p:cNvSpPr>
            <p:nvPr/>
          </p:nvSpPr>
          <p:spPr bwMode="auto">
            <a:xfrm>
              <a:off x="5097" y="1176"/>
              <a:ext cx="71" cy="58"/>
            </a:xfrm>
            <a:custGeom>
              <a:avLst/>
              <a:gdLst>
                <a:gd name="T0" fmla="*/ 28 w 71"/>
                <a:gd name="T1" fmla="*/ 0 h 58"/>
                <a:gd name="T2" fmla="*/ 0 w 71"/>
                <a:gd name="T3" fmla="*/ 34 h 58"/>
                <a:gd name="T4" fmla="*/ 44 w 71"/>
                <a:gd name="T5" fmla="*/ 58 h 58"/>
                <a:gd name="T6" fmla="*/ 71 w 71"/>
                <a:gd name="T7" fmla="*/ 24 h 58"/>
                <a:gd name="T8" fmla="*/ 28 w 71"/>
                <a:gd name="T9" fmla="*/ 0 h 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1"/>
                <a:gd name="T16" fmla="*/ 0 h 58"/>
                <a:gd name="T17" fmla="*/ 71 w 71"/>
                <a:gd name="T18" fmla="*/ 58 h 5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1" h="58">
                  <a:moveTo>
                    <a:pt x="28" y="0"/>
                  </a:moveTo>
                  <a:lnTo>
                    <a:pt x="0" y="34"/>
                  </a:lnTo>
                  <a:lnTo>
                    <a:pt x="44" y="58"/>
                  </a:lnTo>
                  <a:lnTo>
                    <a:pt x="71" y="24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kk-KZ" sz="1600" i="1">
                <a:latin typeface="Times New Roman" pitchFamily="18" charset="0"/>
              </a:endParaRPr>
            </a:p>
          </p:txBody>
        </p:sp>
        <p:sp>
          <p:nvSpPr>
            <p:cNvPr id="41" name="Freeform 33"/>
            <p:cNvSpPr>
              <a:spLocks/>
            </p:cNvSpPr>
            <p:nvPr/>
          </p:nvSpPr>
          <p:spPr bwMode="auto">
            <a:xfrm>
              <a:off x="5141" y="1200"/>
              <a:ext cx="111" cy="79"/>
            </a:xfrm>
            <a:custGeom>
              <a:avLst/>
              <a:gdLst>
                <a:gd name="T0" fmla="*/ 111 w 111"/>
                <a:gd name="T1" fmla="*/ 44 h 79"/>
                <a:gd name="T2" fmla="*/ 27 w 111"/>
                <a:gd name="T3" fmla="*/ 0 h 79"/>
                <a:gd name="T4" fmla="*/ 0 w 111"/>
                <a:gd name="T5" fmla="*/ 34 h 79"/>
                <a:gd name="T6" fmla="*/ 83 w 111"/>
                <a:gd name="T7" fmla="*/ 79 h 79"/>
                <a:gd name="T8" fmla="*/ 111 w 111"/>
                <a:gd name="T9" fmla="*/ 44 h 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1"/>
                <a:gd name="T16" fmla="*/ 0 h 79"/>
                <a:gd name="T17" fmla="*/ 111 w 111"/>
                <a:gd name="T18" fmla="*/ 79 h 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1" h="79">
                  <a:moveTo>
                    <a:pt x="111" y="44"/>
                  </a:moveTo>
                  <a:lnTo>
                    <a:pt x="27" y="0"/>
                  </a:lnTo>
                  <a:lnTo>
                    <a:pt x="0" y="34"/>
                  </a:lnTo>
                  <a:lnTo>
                    <a:pt x="83" y="79"/>
                  </a:lnTo>
                  <a:lnTo>
                    <a:pt x="111" y="44"/>
                  </a:lnTo>
                  <a:close/>
                </a:path>
              </a:pathLst>
            </a:custGeom>
            <a:solidFill>
              <a:srgbClr val="E6E6E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kk-KZ" sz="1600" i="1">
                <a:latin typeface="Times New Roman" pitchFamily="18" charset="0"/>
              </a:endParaRPr>
            </a:p>
          </p:txBody>
        </p:sp>
        <p:sp>
          <p:nvSpPr>
            <p:cNvPr id="42" name="Freeform 34"/>
            <p:cNvSpPr>
              <a:spLocks/>
            </p:cNvSpPr>
            <p:nvPr/>
          </p:nvSpPr>
          <p:spPr bwMode="auto">
            <a:xfrm>
              <a:off x="5049" y="1244"/>
              <a:ext cx="72" cy="58"/>
            </a:xfrm>
            <a:custGeom>
              <a:avLst/>
              <a:gdLst>
                <a:gd name="T0" fmla="*/ 28 w 72"/>
                <a:gd name="T1" fmla="*/ 0 h 58"/>
                <a:gd name="T2" fmla="*/ 0 w 72"/>
                <a:gd name="T3" fmla="*/ 35 h 58"/>
                <a:gd name="T4" fmla="*/ 44 w 72"/>
                <a:gd name="T5" fmla="*/ 58 h 58"/>
                <a:gd name="T6" fmla="*/ 72 w 72"/>
                <a:gd name="T7" fmla="*/ 21 h 58"/>
                <a:gd name="T8" fmla="*/ 28 w 72"/>
                <a:gd name="T9" fmla="*/ 0 h 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2"/>
                <a:gd name="T16" fmla="*/ 0 h 58"/>
                <a:gd name="T17" fmla="*/ 72 w 72"/>
                <a:gd name="T18" fmla="*/ 58 h 5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2" h="58">
                  <a:moveTo>
                    <a:pt x="28" y="0"/>
                  </a:moveTo>
                  <a:lnTo>
                    <a:pt x="0" y="35"/>
                  </a:lnTo>
                  <a:lnTo>
                    <a:pt x="44" y="58"/>
                  </a:lnTo>
                  <a:lnTo>
                    <a:pt x="72" y="21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kk-KZ" sz="1600" i="1">
                <a:latin typeface="Times New Roman" pitchFamily="18" charset="0"/>
              </a:endParaRPr>
            </a:p>
          </p:txBody>
        </p:sp>
        <p:sp>
          <p:nvSpPr>
            <p:cNvPr id="43" name="Freeform 35"/>
            <p:cNvSpPr>
              <a:spLocks/>
            </p:cNvSpPr>
            <p:nvPr/>
          </p:nvSpPr>
          <p:spPr bwMode="auto">
            <a:xfrm>
              <a:off x="5093" y="1265"/>
              <a:ext cx="111" cy="82"/>
            </a:xfrm>
            <a:custGeom>
              <a:avLst/>
              <a:gdLst>
                <a:gd name="T0" fmla="*/ 111 w 111"/>
                <a:gd name="T1" fmla="*/ 44 h 82"/>
                <a:gd name="T2" fmla="*/ 28 w 111"/>
                <a:gd name="T3" fmla="*/ 0 h 82"/>
                <a:gd name="T4" fmla="*/ 0 w 111"/>
                <a:gd name="T5" fmla="*/ 37 h 82"/>
                <a:gd name="T6" fmla="*/ 83 w 111"/>
                <a:gd name="T7" fmla="*/ 82 h 82"/>
                <a:gd name="T8" fmla="*/ 111 w 111"/>
                <a:gd name="T9" fmla="*/ 44 h 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1"/>
                <a:gd name="T16" fmla="*/ 0 h 82"/>
                <a:gd name="T17" fmla="*/ 111 w 111"/>
                <a:gd name="T18" fmla="*/ 82 h 8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1" h="82">
                  <a:moveTo>
                    <a:pt x="111" y="44"/>
                  </a:moveTo>
                  <a:lnTo>
                    <a:pt x="28" y="0"/>
                  </a:lnTo>
                  <a:lnTo>
                    <a:pt x="0" y="37"/>
                  </a:lnTo>
                  <a:lnTo>
                    <a:pt x="83" y="82"/>
                  </a:lnTo>
                  <a:lnTo>
                    <a:pt x="111" y="44"/>
                  </a:lnTo>
                  <a:close/>
                </a:path>
              </a:pathLst>
            </a:custGeom>
            <a:solidFill>
              <a:srgbClr val="E6E6E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kk-KZ" sz="1600" i="1">
                <a:latin typeface="Times New Roman" pitchFamily="18" charset="0"/>
              </a:endParaRPr>
            </a:p>
          </p:txBody>
        </p:sp>
      </p:grpSp>
      <p:pic>
        <p:nvPicPr>
          <p:cNvPr id="44" name="Picture 9" descr="ANIMASHKI_010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577323">
            <a:off x="6298699" y="12163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212 -0.02616 C -0.11319 -0.03472 -0.0934 -0.04283 -0.09409 -0.0412 C -0.09444 -0.03912 -0.13541 -0.01644 -0.13541 -0.01435 C -0.13524 -0.01343 -0.09305 -0.03264 -0.09253 -0.03079 C -0.09201 -0.02917 -0.13264 -0.00301 -0.13264 -0.00255 C -0.13298 -0.0007 -0.09618 -0.01968 -0.0934 -0.01852 C -0.09166 -0.01713 -0.11545 -0.0007 -0.11719 0.00162 C -0.11944 0.00486 -0.10416 -0.00602 -0.10712 -0.00301 C -0.10903 0.00116 -0.1342 0.01967 -0.13194 0.01967 C -0.12934 0.0206 -0.09184 1.11111E-6 -0.09149 0.00046 C -0.0908 0.00208 -0.13038 0.02546 -0.13003 0.02755 C -0.13003 0.03032 -0.09201 0.01273 -0.09062 0.01342 C -0.0901 0.01505 -0.1243 0.03727 -0.12534 0.03912 C -0.12673 0.04236 -0.09965 0.02569 -0.09896 0.02801 C -0.09861 0.03032 -0.12239 0.04977 -0.12187 0.05069 C -0.12135 0.05278 -0.10677 0.03588 -0.09705 0.03889 C -0.08784 0.04305 -0.07725 0.05764 -0.0658 0.07292 " pathEditMode="relative" rAng="1656286" ptsTypes="aaaaaaaaaaaaaaaaA">
                                      <p:cBhvr>
                                        <p:cTn id="10" dur="3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00" y="4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M26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0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 rot="20520674">
            <a:off x="1352516" y="2830325"/>
            <a:ext cx="6219811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1" i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nstantia" pitchFamily="18" charset="0"/>
              </a:rPr>
              <a:t>Назарларыңызға</a:t>
            </a:r>
            <a:r>
              <a:rPr lang="ru-RU" sz="4400" b="1" i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nstantia" pitchFamily="18" charset="0"/>
              </a:rPr>
              <a:t> </a:t>
            </a:r>
          </a:p>
          <a:p>
            <a:pPr algn="ctr"/>
            <a:r>
              <a:rPr lang="ru-RU" sz="4400" b="1" i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nstantia" pitchFamily="18" charset="0"/>
              </a:rPr>
              <a:t>рахмет</a:t>
            </a:r>
            <a:r>
              <a:rPr lang="ru-RU" sz="44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nstantia" pitchFamily="18" charset="0"/>
              </a:rPr>
              <a:t>!</a:t>
            </a:r>
            <a:endParaRPr lang="ru-RU" sz="4400" b="1" i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Constantia" pitchFamily="18" charset="0"/>
            </a:endParaRPr>
          </a:p>
        </p:txBody>
      </p:sp>
      <p:pic>
        <p:nvPicPr>
          <p:cNvPr id="8" name="Picture 9" descr="ANIMASHKI_010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900" y="660814"/>
            <a:ext cx="5016735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692022">
            <a:off x="4762630" y="3844806"/>
            <a:ext cx="2952750" cy="220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571480"/>
          </a:xfrm>
        </p:spPr>
        <p:txBody>
          <a:bodyPr>
            <a:normAutofit fontScale="90000"/>
          </a:bodyPr>
          <a:lstStyle/>
          <a:p>
            <a:pPr algn="ctr"/>
            <a:r>
              <a:rPr lang="kk-KZ" sz="4400" b="1" i="1" dirty="0" smtClean="0">
                <a:solidFill>
                  <a:srgbClr val="FF0000"/>
                </a:solidFill>
                <a:latin typeface="Cambria" pitchFamily="18" charset="0"/>
              </a:rPr>
              <a:t>Етістік</a:t>
            </a:r>
            <a:endParaRPr lang="ru-RU" sz="4400" b="1" i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428596" y="714356"/>
            <a:ext cx="8258204" cy="5688158"/>
          </a:xfrm>
        </p:spPr>
        <p:txBody>
          <a:bodyPr>
            <a:normAutofit/>
          </a:bodyPr>
          <a:lstStyle/>
          <a:p>
            <a:r>
              <a:rPr lang="kk-KZ" sz="3200" b="1" i="1" dirty="0" smtClean="0">
                <a:solidFill>
                  <a:srgbClr val="00B0F0"/>
                </a:solidFill>
                <a:latin typeface="Constantia" pitchFamily="18" charset="0"/>
              </a:rPr>
              <a:t>Т</a:t>
            </a:r>
            <a:endParaRPr lang="ru-RU" sz="3200" b="1" i="1" dirty="0">
              <a:solidFill>
                <a:srgbClr val="00B0F0"/>
              </a:solidFill>
              <a:latin typeface="Constantia" pitchFamily="18" charset="0"/>
            </a:endParaRPr>
          </a:p>
          <a:p>
            <a:r>
              <a:rPr lang="kk-KZ" sz="3200" b="1" i="1" dirty="0" smtClean="0">
                <a:solidFill>
                  <a:srgbClr val="00B0F0"/>
                </a:solidFill>
                <a:latin typeface="Constantia" pitchFamily="18" charset="0"/>
              </a:rPr>
              <a:t>апсырма</a:t>
            </a:r>
            <a:r>
              <a:rPr lang="kk-KZ" sz="3200" b="1" i="1" dirty="0" smtClean="0">
                <a:solidFill>
                  <a:srgbClr val="00B0F0"/>
                </a:solidFill>
                <a:latin typeface="Constantia" pitchFamily="18" charset="0"/>
              </a:rPr>
              <a:t>:</a:t>
            </a:r>
            <a:endParaRPr lang="ru-RU" sz="3200" b="1" i="1" dirty="0">
              <a:solidFill>
                <a:srgbClr val="00B0F0"/>
              </a:solidFill>
              <a:latin typeface="Constantia" pitchFamily="18" charset="0"/>
            </a:endParaRPr>
          </a:p>
        </p:txBody>
      </p:sp>
      <p:sp>
        <p:nvSpPr>
          <p:cNvPr id="6" name="Содержимое 3"/>
          <p:cNvSpPr txBox="1">
            <a:spLocks/>
          </p:cNvSpPr>
          <p:nvPr/>
        </p:nvSpPr>
        <p:spPr>
          <a:xfrm>
            <a:off x="2285984" y="2000240"/>
            <a:ext cx="4500594" cy="3214710"/>
          </a:xfrm>
          <a:prstGeom prst="sun">
            <a:avLst>
              <a:gd name="adj" fmla="val 23654"/>
            </a:avLst>
          </a:prstGeom>
          <a:solidFill>
            <a:srgbClr val="FFFF00"/>
          </a:solidFill>
          <a:ln w="127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1002">
            <a:schemeClr val="lt2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anchor="ctr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kk-KZ" sz="2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Етістік</a:t>
            </a:r>
            <a:endParaRPr kumimoji="0" lang="ru-RU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428596" y="1428736"/>
            <a:ext cx="2571768" cy="1571636"/>
            <a:chOff x="1911550" y="-253601"/>
            <a:chExt cx="1209482" cy="1268005"/>
          </a:xfr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8" name="Овал 16"/>
            <p:cNvSpPr/>
            <p:nvPr/>
          </p:nvSpPr>
          <p:spPr>
            <a:xfrm>
              <a:off x="1911550" y="-253601"/>
              <a:ext cx="1209482" cy="1268005"/>
            </a:xfrm>
            <a:prstGeom prst="cloud">
              <a:avLst/>
            </a:prstGeom>
            <a:grpFill/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ru-RU" sz="16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Овал 4"/>
            <p:cNvSpPr/>
            <p:nvPr/>
          </p:nvSpPr>
          <p:spPr>
            <a:xfrm>
              <a:off x="2113130" y="-23055"/>
              <a:ext cx="798655" cy="717292"/>
            </a:xfrm>
            <a:prstGeom prst="cloud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2860" tIns="22860" rIns="22860" bIns="22860" spcCol="1270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kk-KZ" sz="2400" b="1" i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Тұйық етістік</a:t>
              </a:r>
              <a:endParaRPr lang="ru-RU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0" name="Группа 9"/>
          <p:cNvGrpSpPr/>
          <p:nvPr/>
        </p:nvGrpSpPr>
        <p:grpSpPr>
          <a:xfrm>
            <a:off x="3357554" y="428604"/>
            <a:ext cx="2571768" cy="1571636"/>
            <a:chOff x="1911550" y="-253601"/>
            <a:chExt cx="1209482" cy="1268005"/>
          </a:xfr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1" name="Овал 16"/>
            <p:cNvSpPr/>
            <p:nvPr/>
          </p:nvSpPr>
          <p:spPr>
            <a:xfrm>
              <a:off x="1911550" y="-253601"/>
              <a:ext cx="1209482" cy="1268005"/>
            </a:xfrm>
            <a:prstGeom prst="cloud">
              <a:avLst/>
            </a:prstGeom>
            <a:grpFill/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ru-RU" sz="16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Овал 4"/>
            <p:cNvSpPr/>
            <p:nvPr/>
          </p:nvSpPr>
          <p:spPr>
            <a:xfrm>
              <a:off x="2012340" y="-23055"/>
              <a:ext cx="1075095" cy="749276"/>
            </a:xfrm>
            <a:prstGeom prst="cloud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2860" tIns="22860" rIns="22860" bIns="22860" spcCol="1270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kk-KZ" sz="2400" b="1" i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Не істеді? Не қылды?</a:t>
              </a:r>
              <a:endParaRPr lang="ru-RU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6357950" y="1357298"/>
            <a:ext cx="2571768" cy="1571636"/>
            <a:chOff x="1911550" y="-253601"/>
            <a:chExt cx="1209482" cy="1268005"/>
          </a:xfr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4" name="Овал 16"/>
            <p:cNvSpPr/>
            <p:nvPr/>
          </p:nvSpPr>
          <p:spPr>
            <a:xfrm>
              <a:off x="1911550" y="-253601"/>
              <a:ext cx="1209482" cy="1268005"/>
            </a:xfrm>
            <a:prstGeom prst="cloud">
              <a:avLst/>
            </a:prstGeom>
            <a:grpFill/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r>
                <a:rPr lang="kk-KZ" sz="2800" b="1" i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Дара, күрделі</a:t>
              </a:r>
              <a:endParaRPr lang="ru-RU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Овал 4"/>
            <p:cNvSpPr/>
            <p:nvPr/>
          </p:nvSpPr>
          <p:spPr>
            <a:xfrm>
              <a:off x="2348307" y="92219"/>
              <a:ext cx="717292" cy="717292"/>
            </a:xfrm>
            <a:prstGeom prst="cloud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2860" tIns="22860" rIns="22860" bIns="22860" spcCol="1270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/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0" y="3286124"/>
            <a:ext cx="2571768" cy="1571636"/>
            <a:chOff x="1911550" y="-253601"/>
            <a:chExt cx="1209482" cy="1268005"/>
          </a:xfr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7" name="Овал 16"/>
            <p:cNvSpPr/>
            <p:nvPr/>
          </p:nvSpPr>
          <p:spPr>
            <a:xfrm>
              <a:off x="1911550" y="-253601"/>
              <a:ext cx="1209482" cy="1268005"/>
            </a:xfrm>
            <a:prstGeom prst="cloud">
              <a:avLst/>
            </a:prstGeom>
            <a:grpFill/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r>
                <a:rPr lang="kk-KZ" sz="2400" b="1" i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Туынды, негізгі</a:t>
              </a:r>
              <a:endParaRPr lang="ru-RU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" name="Овал 4"/>
            <p:cNvSpPr/>
            <p:nvPr/>
          </p:nvSpPr>
          <p:spPr>
            <a:xfrm>
              <a:off x="2255184" y="148556"/>
              <a:ext cx="717292" cy="717292"/>
            </a:xfrm>
            <a:prstGeom prst="cloud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2860" tIns="22860" rIns="22860" bIns="22860" spcCol="1270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/>
            </a:p>
          </p:txBody>
        </p:sp>
      </p:grpSp>
      <p:grpSp>
        <p:nvGrpSpPr>
          <p:cNvPr id="19" name="Группа 18"/>
          <p:cNvGrpSpPr/>
          <p:nvPr/>
        </p:nvGrpSpPr>
        <p:grpSpPr>
          <a:xfrm>
            <a:off x="6429388" y="3286124"/>
            <a:ext cx="2714612" cy="1571636"/>
            <a:chOff x="1844372" y="-253601"/>
            <a:chExt cx="1377466" cy="1268005"/>
          </a:xfr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20" name="Овал 16"/>
            <p:cNvSpPr/>
            <p:nvPr/>
          </p:nvSpPr>
          <p:spPr>
            <a:xfrm>
              <a:off x="1844372" y="-253601"/>
              <a:ext cx="1377466" cy="1268005"/>
            </a:xfrm>
            <a:prstGeom prst="cloud">
              <a:avLst/>
            </a:prstGeom>
            <a:grpFill/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k-KZ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>
                <a:defRPr/>
              </a:pPr>
              <a:r>
                <a:rPr lang="kk-KZ" sz="2400" b="1" i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Баяндауыш</a:t>
              </a:r>
              <a:endParaRPr lang="ru-RU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" name="Овал 4"/>
            <p:cNvSpPr/>
            <p:nvPr/>
          </p:nvSpPr>
          <p:spPr>
            <a:xfrm>
              <a:off x="2255184" y="148556"/>
              <a:ext cx="717292" cy="717292"/>
            </a:xfrm>
            <a:prstGeom prst="cloud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2860" tIns="22860" rIns="22860" bIns="22860" spcCol="1270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/>
            </a:p>
          </p:txBody>
        </p:sp>
      </p:grpSp>
      <p:grpSp>
        <p:nvGrpSpPr>
          <p:cNvPr id="22" name="Группа 21"/>
          <p:cNvGrpSpPr/>
          <p:nvPr/>
        </p:nvGrpSpPr>
        <p:grpSpPr>
          <a:xfrm rot="466704">
            <a:off x="1207968" y="4860254"/>
            <a:ext cx="2888507" cy="1571636"/>
            <a:chOff x="1747449" y="-443752"/>
            <a:chExt cx="1358442" cy="1268005"/>
          </a:xfr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23" name="Овал 16"/>
            <p:cNvSpPr/>
            <p:nvPr/>
          </p:nvSpPr>
          <p:spPr>
            <a:xfrm>
              <a:off x="1747449" y="-443752"/>
              <a:ext cx="1358442" cy="1268005"/>
            </a:xfrm>
            <a:prstGeom prst="cloud">
              <a:avLst/>
            </a:prstGeom>
            <a:grpFill/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r>
                <a:rPr lang="kk-KZ" b="1" i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Есімше, көсемше, шақтары, райлары, етіс</a:t>
              </a:r>
              <a:endParaRPr lang="ru-RU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" name="Овал 4"/>
            <p:cNvSpPr/>
            <p:nvPr/>
          </p:nvSpPr>
          <p:spPr>
            <a:xfrm>
              <a:off x="2231709" y="59392"/>
              <a:ext cx="717292" cy="717292"/>
            </a:xfrm>
            <a:prstGeom prst="cloud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2860" tIns="22860" rIns="22860" bIns="22860" spcCol="1270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/>
            </a:p>
          </p:txBody>
        </p:sp>
      </p:grpSp>
      <p:grpSp>
        <p:nvGrpSpPr>
          <p:cNvPr id="25" name="Группа 24"/>
          <p:cNvGrpSpPr/>
          <p:nvPr/>
        </p:nvGrpSpPr>
        <p:grpSpPr>
          <a:xfrm>
            <a:off x="4643438" y="5072074"/>
            <a:ext cx="3000396" cy="1571636"/>
            <a:chOff x="1810759" y="-253601"/>
            <a:chExt cx="1411062" cy="1268005"/>
          </a:xfr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26" name="Овал 16"/>
            <p:cNvSpPr/>
            <p:nvPr/>
          </p:nvSpPr>
          <p:spPr>
            <a:xfrm>
              <a:off x="1810759" y="-253601"/>
              <a:ext cx="1411062" cy="1268005"/>
            </a:xfrm>
            <a:prstGeom prst="cloud">
              <a:avLst/>
            </a:prstGeom>
            <a:grpFill/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r>
                <a:rPr lang="kk-KZ" sz="2400" b="1" i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Заттың қимылын білдіреді.</a:t>
              </a:r>
              <a:endParaRPr lang="ru-RU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" name="Овал 4"/>
            <p:cNvSpPr/>
            <p:nvPr/>
          </p:nvSpPr>
          <p:spPr>
            <a:xfrm>
              <a:off x="2255184" y="148556"/>
              <a:ext cx="717292" cy="717292"/>
            </a:xfrm>
            <a:prstGeom prst="cloud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2860" tIns="22860" rIns="22860" bIns="22860" spcCol="1270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/>
            </a:p>
          </p:txBody>
        </p:sp>
      </p:grpSp>
      <p:pic>
        <p:nvPicPr>
          <p:cNvPr id="28" name="Picture 9" descr="ANIMASHKI_010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580223">
            <a:off x="7114456" y="-24724"/>
            <a:ext cx="2106897" cy="2183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571612"/>
            <a:ext cx="7467600" cy="4873752"/>
          </a:xfrm>
        </p:spPr>
        <p:txBody>
          <a:bodyPr/>
          <a:lstStyle/>
          <a:p>
            <a:pPr lvl="0"/>
            <a:endParaRPr lang="ru-RU" b="1" dirty="0" smtClean="0">
              <a:solidFill>
                <a:srgbClr val="003300"/>
              </a:solidFill>
              <a:latin typeface="Tahoma" pitchFamily="34" charset="0"/>
            </a:endParaRPr>
          </a:p>
          <a:p>
            <a:endParaRPr lang="ru-RU" dirty="0"/>
          </a:p>
        </p:txBody>
      </p:sp>
      <p:graphicFrame>
        <p:nvGraphicFramePr>
          <p:cNvPr id="4" name="Group 399"/>
          <p:cNvGraphicFramePr>
            <a:graphicFrameLocks/>
          </p:cNvGraphicFramePr>
          <p:nvPr/>
        </p:nvGraphicFramePr>
        <p:xfrm>
          <a:off x="214282" y="285728"/>
          <a:ext cx="8644000" cy="6126480"/>
        </p:xfrm>
        <a:graphic>
          <a:graphicData uri="http://schemas.openxmlformats.org/drawingml/2006/table">
            <a:tbl>
              <a:tblPr/>
              <a:tblGrid>
                <a:gridCol w="2161000"/>
                <a:gridCol w="2161000"/>
                <a:gridCol w="2161000"/>
                <a:gridCol w="2161000"/>
              </a:tblGrid>
              <a:tr h="4412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ahoma" pitchFamily="34" charset="0"/>
                        </a:rPr>
                        <a:t>Мысалдар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ahoma" pitchFamily="34" charset="0"/>
                        </a:rPr>
                        <a:t>Осы шақ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ahoma" pitchFamily="34" charset="0"/>
                        </a:rPr>
                        <a:t>Өткен шақ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ahoma" pitchFamily="34" charset="0"/>
                        </a:rPr>
                        <a:t>Келер шақ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41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ahoma" pitchFamily="34" charset="0"/>
                        </a:rPr>
                        <a:t>Жыртып жүр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41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ahoma" pitchFamily="34" charset="0"/>
                        </a:rPr>
                        <a:t>Жазып отыр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12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ahoma" pitchFamily="34" charset="0"/>
                        </a:rPr>
                        <a:t>Барар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12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ahoma" pitchFamily="34" charset="0"/>
                        </a:rPr>
                        <a:t>Келмекші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12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ahoma" pitchFamily="34" charset="0"/>
                        </a:rPr>
                        <a:t>Айтыппын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12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ahoma" pitchFamily="34" charset="0"/>
                        </a:rPr>
                        <a:t>Оқыған едік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12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ahoma" pitchFamily="34" charset="0"/>
                        </a:rPr>
                        <a:t>Келесіңдер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12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ahoma" pitchFamily="34" charset="0"/>
                        </a:rPr>
                        <a:t>Барғанмын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12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ahoma" pitchFamily="34" charset="0"/>
                        </a:rPr>
                        <a:t>Келіп отыр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41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ahoma" pitchFamily="34" charset="0"/>
                        </a:rPr>
                        <a:t>Келіп кетпек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642918"/>
          </a:xfrm>
        </p:spPr>
        <p:txBody>
          <a:bodyPr>
            <a:normAutofit fontScale="90000"/>
          </a:bodyPr>
          <a:lstStyle/>
          <a:p>
            <a:pPr algn="ctr"/>
            <a:r>
              <a:rPr lang="kk-KZ" sz="4000" b="1" i="1" dirty="0" smtClean="0">
                <a:solidFill>
                  <a:srgbClr val="FF0000"/>
                </a:solidFill>
                <a:latin typeface="Cambria" pitchFamily="18" charset="0"/>
              </a:rPr>
              <a:t>Етістіктің райлары </a:t>
            </a:r>
            <a:r>
              <a:rPr lang="kk-KZ" sz="4000" b="1" i="1" dirty="0">
                <a:solidFill>
                  <a:srgbClr val="FF0000"/>
                </a:solidFill>
                <a:latin typeface="Cambria" pitchFamily="18" charset="0"/>
              </a:rPr>
              <a:t> </a:t>
            </a:r>
            <a:endParaRPr lang="ru-RU" sz="4000" b="1" i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457200" y="571480"/>
            <a:ext cx="7467600" cy="6072230"/>
          </a:xfrm>
        </p:spPr>
        <p:txBody>
          <a:bodyPr>
            <a:normAutofit fontScale="70000" lnSpcReduction="20000"/>
          </a:bodyPr>
          <a:lstStyle/>
          <a:p>
            <a:pPr>
              <a:spcAft>
                <a:spcPts val="600"/>
              </a:spcAft>
            </a:pP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Тест </a:t>
            </a:r>
          </a:p>
          <a:p>
            <a:pPr>
              <a:spcAft>
                <a:spcPts val="600"/>
              </a:spcAft>
              <a:buNone/>
            </a:pP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1. Етістіктің неше райы бар?</a:t>
            </a:r>
          </a:p>
          <a:p>
            <a:pPr marL="457200" indent="-457200">
              <a:spcAft>
                <a:spcPts val="600"/>
              </a:spcAft>
              <a:buFont typeface="+mj-lt"/>
              <a:buAutoNum type="alphaLcPeriod"/>
            </a:pP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1;       </a:t>
            </a:r>
          </a:p>
          <a:p>
            <a:pPr marL="457200" indent="-457200">
              <a:spcAft>
                <a:spcPts val="600"/>
              </a:spcAft>
              <a:buFont typeface="+mj-lt"/>
              <a:buAutoNum type="alphaLcPeriod"/>
            </a:pP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marL="457200" indent="-457200">
              <a:spcAft>
                <a:spcPts val="600"/>
              </a:spcAft>
              <a:buFont typeface="+mj-lt"/>
              <a:buAutoNum type="alphaLcPeriod"/>
            </a:pP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marL="457200" indent="-457200">
              <a:spcAft>
                <a:spcPts val="600"/>
              </a:spcAft>
              <a:buNone/>
            </a:pP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2. Шақ арқылы жасалатын райды атаңдар.</a:t>
            </a:r>
          </a:p>
          <a:p>
            <a:pPr marL="457200" indent="-457200">
              <a:spcAft>
                <a:spcPts val="600"/>
              </a:spcAft>
              <a:buFont typeface="+mj-lt"/>
              <a:buAutoNum type="alphaLcPeriod"/>
            </a:pP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Ашық рай</a:t>
            </a:r>
          </a:p>
          <a:p>
            <a:pPr marL="457200" indent="-457200">
              <a:spcAft>
                <a:spcPts val="600"/>
              </a:spcAft>
              <a:buFont typeface="+mj-lt"/>
              <a:buAutoNum type="alphaLcPeriod"/>
            </a:pP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Шартты рай</a:t>
            </a:r>
          </a:p>
          <a:p>
            <a:pPr marL="457200" indent="-457200">
              <a:spcAft>
                <a:spcPts val="600"/>
              </a:spcAft>
              <a:buFont typeface="+mj-lt"/>
              <a:buAutoNum type="alphaLcPeriod"/>
            </a:pP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Қалау рай </a:t>
            </a:r>
          </a:p>
          <a:p>
            <a:pPr marL="457200" indent="-457200">
              <a:spcAft>
                <a:spcPts val="600"/>
              </a:spcAft>
              <a:buNone/>
            </a:pP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3. –са, -се қай райдың жұрнақтары?</a:t>
            </a:r>
          </a:p>
          <a:p>
            <a:pPr marL="457200" indent="-457200">
              <a:spcAft>
                <a:spcPts val="600"/>
              </a:spcAft>
              <a:buFont typeface="+mj-lt"/>
              <a:buAutoNum type="alphaLcPeriod"/>
            </a:pP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Бұйрық рай</a:t>
            </a:r>
          </a:p>
          <a:p>
            <a:pPr marL="457200" indent="-457200">
              <a:spcAft>
                <a:spcPts val="600"/>
              </a:spcAft>
              <a:buFont typeface="+mj-lt"/>
              <a:buAutoNum type="alphaLcPeriod"/>
            </a:pP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Шартты рай</a:t>
            </a:r>
          </a:p>
          <a:p>
            <a:pPr marL="457200" indent="-457200">
              <a:spcAft>
                <a:spcPts val="600"/>
              </a:spcAft>
              <a:buFont typeface="+mj-lt"/>
              <a:buAutoNum type="alphaLcPeriod"/>
            </a:pP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Қалау рай</a:t>
            </a:r>
          </a:p>
          <a:p>
            <a:pPr marL="457200" indent="-457200">
              <a:spcAft>
                <a:spcPts val="600"/>
              </a:spcAft>
              <a:buNone/>
            </a:pP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4. “Барайын” етістігі қай райға жатады?</a:t>
            </a:r>
          </a:p>
          <a:p>
            <a:pPr marL="457200" indent="-457200">
              <a:spcAft>
                <a:spcPts val="600"/>
              </a:spcAft>
              <a:buFont typeface="+mj-lt"/>
              <a:buAutoNum type="alphaLcPeriod"/>
            </a:pP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Бұйрық рай</a:t>
            </a:r>
          </a:p>
          <a:p>
            <a:pPr marL="457200" indent="-457200">
              <a:spcAft>
                <a:spcPts val="600"/>
              </a:spcAft>
              <a:buFont typeface="+mj-lt"/>
              <a:buAutoNum type="alphaLcPeriod"/>
            </a:pP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Ашық рай</a:t>
            </a:r>
          </a:p>
          <a:p>
            <a:pPr marL="457200" indent="-457200">
              <a:spcAft>
                <a:spcPts val="600"/>
              </a:spcAft>
              <a:buFont typeface="+mj-lt"/>
              <a:buAutoNum type="alphaLcPeriod"/>
            </a:pP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Шартты рай</a:t>
            </a:r>
          </a:p>
          <a:p>
            <a:pPr marL="457200" indent="-457200">
              <a:spcAft>
                <a:spcPts val="600"/>
              </a:spcAft>
              <a:buNone/>
            </a:pP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5.Тілек, ниетті білдіретін райдың түрі.</a:t>
            </a:r>
          </a:p>
          <a:p>
            <a:pPr marL="457200" indent="-457200">
              <a:spcAft>
                <a:spcPts val="600"/>
              </a:spcAft>
              <a:buFont typeface="+mj-lt"/>
              <a:buAutoNum type="alphaLcPeriod"/>
            </a:pP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Шартты рай</a:t>
            </a:r>
          </a:p>
          <a:p>
            <a:pPr marL="457200" indent="-457200">
              <a:spcAft>
                <a:spcPts val="600"/>
              </a:spcAft>
              <a:buFont typeface="+mj-lt"/>
              <a:buAutoNum type="alphaLcPeriod"/>
            </a:pP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Қалау рай</a:t>
            </a:r>
          </a:p>
          <a:p>
            <a:pPr marL="457200" indent="-457200">
              <a:spcAft>
                <a:spcPts val="600"/>
              </a:spcAft>
              <a:buFont typeface="+mj-lt"/>
              <a:buAutoNum type="alphaLcPeriod"/>
            </a:pP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Ашық рай</a:t>
            </a:r>
          </a:p>
          <a:p>
            <a:pPr marL="457200" indent="-457200">
              <a:buAutoNum type="arabicPeriod" startAt="5"/>
            </a:pPr>
            <a:endParaRPr lang="kk-KZ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lphaLcPeriod"/>
            </a:pPr>
            <a:endParaRPr lang="kk-KZ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lphaLcPeriod"/>
            </a:pPr>
            <a:endParaRPr lang="kk-KZ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18" descr="MCj0432665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22244">
            <a:off x="5214942" y="4000504"/>
            <a:ext cx="3051182" cy="2500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9" descr="ANIMASHKI_010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286500" y="0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928670"/>
          </a:xfrm>
        </p:spPr>
        <p:txBody>
          <a:bodyPr>
            <a:normAutofit/>
          </a:bodyPr>
          <a:lstStyle/>
          <a:p>
            <a:pPr algn="ctr"/>
            <a:r>
              <a:rPr lang="kk-KZ" sz="4400" b="1" i="1" dirty="0" smtClean="0">
                <a:solidFill>
                  <a:srgbClr val="FF0000"/>
                </a:solidFill>
                <a:latin typeface="Cambria" pitchFamily="18" charset="0"/>
              </a:rPr>
              <a:t>Тұйық етістік </a:t>
            </a:r>
            <a:endParaRPr lang="ru-RU" sz="4400" b="1" i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1071546"/>
            <a:ext cx="74294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kk-KZ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Заттанған тұйық етістіктердің мағынасын ашу: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29058" y="1857364"/>
            <a:ext cx="12520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b="1" i="1" dirty="0" smtClean="0">
                <a:solidFill>
                  <a:srgbClr val="7030A0"/>
                </a:solidFill>
                <a:latin typeface="Cambria" pitchFamily="18" charset="0"/>
              </a:rPr>
              <a:t>Көсеу </a:t>
            </a:r>
            <a:endParaRPr lang="ru-RU" sz="2800" b="1" i="1" dirty="0">
              <a:solidFill>
                <a:srgbClr val="7030A0"/>
              </a:solidFill>
              <a:latin typeface="Cambri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72264" y="2714620"/>
            <a:ext cx="12023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b="1" i="1" dirty="0" smtClean="0">
                <a:solidFill>
                  <a:srgbClr val="7030A0"/>
                </a:solidFill>
                <a:latin typeface="Cambria" pitchFamily="18" charset="0"/>
              </a:rPr>
              <a:t>Тұсау </a:t>
            </a:r>
            <a:endParaRPr lang="ru-RU" sz="2800" b="1" i="1" dirty="0">
              <a:solidFill>
                <a:srgbClr val="7030A0"/>
              </a:solidFill>
              <a:latin typeface="Cambria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929454" y="4572008"/>
            <a:ext cx="13978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b="1" i="1" dirty="0" smtClean="0">
                <a:solidFill>
                  <a:srgbClr val="7030A0"/>
                </a:solidFill>
                <a:latin typeface="Cambria" pitchFamily="18" charset="0"/>
              </a:rPr>
              <a:t>Қашау </a:t>
            </a:r>
            <a:endParaRPr lang="ru-RU" sz="2800" b="1" i="1" dirty="0">
              <a:solidFill>
                <a:srgbClr val="7030A0"/>
              </a:solidFill>
              <a:latin typeface="Cambri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71802" y="5643578"/>
            <a:ext cx="9941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b="1" i="1" dirty="0" smtClean="0">
                <a:solidFill>
                  <a:srgbClr val="7030A0"/>
                </a:solidFill>
                <a:latin typeface="Cambria" pitchFamily="18" charset="0"/>
              </a:rPr>
              <a:t>Егеу </a:t>
            </a:r>
            <a:endParaRPr lang="ru-RU" sz="2800" b="1" i="1" dirty="0">
              <a:solidFill>
                <a:srgbClr val="7030A0"/>
              </a:solidFill>
              <a:latin typeface="Cambria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28662" y="4500570"/>
            <a:ext cx="12274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b="1" i="1" dirty="0" smtClean="0">
                <a:solidFill>
                  <a:srgbClr val="7030A0"/>
                </a:solidFill>
                <a:latin typeface="Cambria" pitchFamily="18" charset="0"/>
              </a:rPr>
              <a:t>Сабау</a:t>
            </a:r>
            <a:r>
              <a:rPr lang="kk-KZ" dirty="0" smtClean="0"/>
              <a:t> 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1000100" y="2714620"/>
            <a:ext cx="13336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b="1" dirty="0" smtClean="0">
                <a:solidFill>
                  <a:srgbClr val="7030A0"/>
                </a:solidFill>
                <a:latin typeface="Cambria" pitchFamily="18" charset="0"/>
              </a:rPr>
              <a:t>Жасау </a:t>
            </a:r>
            <a:endParaRPr lang="ru-RU" sz="2800" b="1" dirty="0">
              <a:solidFill>
                <a:srgbClr val="7030A0"/>
              </a:solidFill>
              <a:latin typeface="Cambria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57818" y="5643578"/>
            <a:ext cx="857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i="1" dirty="0" smtClean="0">
                <a:solidFill>
                  <a:srgbClr val="7030A0"/>
                </a:solidFill>
                <a:latin typeface="Cambria" pitchFamily="18" charset="0"/>
              </a:rPr>
              <a:t>Ою </a:t>
            </a:r>
            <a:endParaRPr lang="ru-RU" sz="2800" b="1" i="1" dirty="0">
              <a:solidFill>
                <a:srgbClr val="7030A0"/>
              </a:solidFill>
              <a:latin typeface="Cambria" pitchFamily="18" charset="0"/>
            </a:endParaRPr>
          </a:p>
        </p:txBody>
      </p:sp>
      <p:pic>
        <p:nvPicPr>
          <p:cNvPr id="13" name="Picture 9" descr="ANIMASHKI_010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077978">
            <a:off x="6342449" y="-86962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8115328" cy="6116786"/>
          </a:xfrm>
        </p:spPr>
        <p:txBody>
          <a:bodyPr/>
          <a:lstStyle/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aphicFrame>
        <p:nvGraphicFramePr>
          <p:cNvPr id="6" name="Содержимое 2"/>
          <p:cNvGraphicFramePr>
            <a:graphicFrameLocks/>
          </p:cNvGraphicFramePr>
          <p:nvPr/>
        </p:nvGraphicFramePr>
        <p:xfrm>
          <a:off x="285720" y="357164"/>
          <a:ext cx="8515352" cy="61436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1876"/>
                <a:gridCol w="4361192"/>
                <a:gridCol w="1892284"/>
              </a:tblGrid>
              <a:tr h="1090153">
                <a:tc gridSpan="3">
                  <a:txBody>
                    <a:bodyPr/>
                    <a:lstStyle/>
                    <a:p>
                      <a:pPr algn="ctr"/>
                      <a:r>
                        <a:rPr lang="kk-KZ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Тұйық</a:t>
                      </a:r>
                      <a:r>
                        <a:rPr lang="kk-KZ" sz="3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етістік  е</a:t>
                      </a:r>
                      <a:r>
                        <a:rPr lang="kk-KZ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сімдерше  түрленеді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86581"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Көптеледі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Тәуелденеді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Септеледі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266935"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жүгіру-лер, жарысу-лар, тексеру-лер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kk-KZ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І.</a:t>
                      </a:r>
                      <a:r>
                        <a:rPr lang="kk-KZ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айту-ым, айту-ымыз</a:t>
                      </a:r>
                    </a:p>
                    <a:p>
                      <a:pPr marL="342900" indent="-342900">
                        <a:buNone/>
                      </a:pPr>
                      <a:endParaRPr lang="kk-KZ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None/>
                      </a:pPr>
                      <a:r>
                        <a:rPr lang="kk-KZ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ІІ.айту-ың, айту-ларың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kk-KZ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r>
                        <a:rPr lang="kk-KZ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айту-ыңыз, айту-ларыңыз</a:t>
                      </a:r>
                    </a:p>
                    <a:p>
                      <a:pPr marL="342900" indent="-342900">
                        <a:buNone/>
                      </a:pPr>
                      <a:endParaRPr lang="kk-KZ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None/>
                      </a:pPr>
                      <a:r>
                        <a:rPr lang="kk-KZ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ІІІ.айту-ы</a:t>
                      </a:r>
                    </a:p>
                    <a:p>
                      <a:pPr marL="342900" indent="-342900">
                        <a:buNone/>
                      </a:pP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А. білу</a:t>
                      </a:r>
                    </a:p>
                    <a:p>
                      <a:r>
                        <a:rPr lang="kk-KZ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І.  білу-дің</a:t>
                      </a:r>
                    </a:p>
                    <a:p>
                      <a:r>
                        <a:rPr lang="kk-KZ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Б. білу-ге</a:t>
                      </a:r>
                    </a:p>
                    <a:p>
                      <a:r>
                        <a:rPr lang="kk-KZ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Т.  білу-ді</a:t>
                      </a:r>
                    </a:p>
                    <a:p>
                      <a:r>
                        <a:rPr lang="kk-KZ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Ж. білу-де</a:t>
                      </a:r>
                    </a:p>
                    <a:p>
                      <a:r>
                        <a:rPr lang="kk-KZ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Ш. білу-ден</a:t>
                      </a:r>
                    </a:p>
                    <a:p>
                      <a:r>
                        <a:rPr lang="kk-KZ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К.  білу-мен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Picture 7" descr="857247609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860" y="5000636"/>
            <a:ext cx="4071966" cy="1571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kk-KZ" sz="4000" b="1" i="1" dirty="0" smtClean="0">
                <a:solidFill>
                  <a:srgbClr val="FF0000"/>
                </a:solidFill>
                <a:latin typeface="Cambria" pitchFamily="18" charset="0"/>
              </a:rPr>
              <a:t>Берілген тұйық етістікті түрлендір</a:t>
            </a:r>
            <a:endParaRPr lang="ru-RU" sz="4000" b="1" i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k-KZ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“Оқу ” етістігін септеу;</a:t>
            </a:r>
          </a:p>
          <a:p>
            <a:r>
              <a:rPr lang="kk-KZ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“Алу, жазу, оқу, келу” етістігін көптеу;</a:t>
            </a:r>
          </a:p>
          <a:p>
            <a:r>
              <a:rPr lang="kk-KZ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“Келу” етістігін тәуелдеу.</a:t>
            </a:r>
            <a:endParaRPr lang="ru-RU" sz="4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9" descr="ANIMASHKI_010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286500" y="0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28860" y="4714884"/>
            <a:ext cx="3929090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7467600" cy="1703390"/>
          </a:xfrm>
        </p:spPr>
        <p:txBody>
          <a:bodyPr>
            <a:normAutofit fontScale="90000"/>
          </a:bodyPr>
          <a:lstStyle/>
          <a:p>
            <a:pPr marL="0" indent="0" algn="ctr"/>
            <a:r>
              <a:rPr lang="kk-KZ" sz="3200" dirty="0" smtClean="0"/>
              <a:t/>
            </a:r>
            <a:br>
              <a:rPr lang="kk-KZ" sz="3200" dirty="0" smtClean="0"/>
            </a:br>
            <a:r>
              <a:rPr lang="kk-KZ" sz="3200" dirty="0" smtClean="0"/>
              <a:t/>
            </a:r>
            <a:br>
              <a:rPr lang="kk-KZ" sz="3200" dirty="0" smtClean="0"/>
            </a:br>
            <a:r>
              <a:rPr lang="kk-KZ" sz="3200" dirty="0" smtClean="0"/>
              <a:t/>
            </a:r>
            <a:br>
              <a:rPr lang="kk-KZ" sz="3200" dirty="0" smtClean="0"/>
            </a:br>
            <a:r>
              <a:rPr lang="kk-KZ" sz="3200" dirty="0" smtClean="0"/>
              <a:t/>
            </a:r>
            <a:br>
              <a:rPr lang="kk-KZ" sz="3200" dirty="0" smtClean="0"/>
            </a:br>
            <a:r>
              <a:rPr lang="kk-KZ" sz="3200" dirty="0" smtClean="0"/>
              <a:t/>
            </a:r>
            <a:br>
              <a:rPr lang="kk-KZ" sz="3200" dirty="0" smtClean="0"/>
            </a:br>
            <a:r>
              <a:rPr lang="kk-KZ" sz="3200" dirty="0" smtClean="0"/>
              <a:t/>
            </a:r>
            <a:br>
              <a:rPr lang="kk-KZ" sz="3200" dirty="0" smtClean="0"/>
            </a:br>
            <a:r>
              <a:rPr lang="kk-KZ" sz="3200" dirty="0" smtClean="0"/>
              <a:t/>
            </a:r>
            <a:br>
              <a:rPr lang="kk-KZ" sz="3200" dirty="0" smtClean="0"/>
            </a:br>
            <a:r>
              <a:rPr lang="kk-KZ" sz="3200" dirty="0" smtClean="0"/>
              <a:t/>
            </a:r>
            <a:br>
              <a:rPr lang="kk-KZ" sz="3200" dirty="0" smtClean="0"/>
            </a:br>
            <a:r>
              <a:rPr lang="kk-KZ" sz="3200" dirty="0" smtClean="0"/>
              <a:t/>
            </a:r>
            <a:br>
              <a:rPr lang="kk-KZ" sz="3200" dirty="0" smtClean="0"/>
            </a:br>
            <a:r>
              <a:rPr lang="kk-KZ" sz="3200" dirty="0" smtClean="0"/>
              <a:t/>
            </a:r>
            <a:br>
              <a:rPr lang="kk-KZ" sz="3200" dirty="0" smtClean="0"/>
            </a:br>
            <a:r>
              <a:rPr lang="kk-KZ" sz="3200" dirty="0" smtClean="0"/>
              <a:t/>
            </a:r>
            <a:br>
              <a:rPr lang="kk-KZ" sz="3200" dirty="0" smtClean="0"/>
            </a:br>
            <a:r>
              <a:rPr lang="kk-KZ" sz="2200" b="1" i="1" dirty="0" smtClean="0">
                <a:solidFill>
                  <a:srgbClr val="7030A0"/>
                </a:solidFill>
                <a:latin typeface="Cambria" pitchFamily="18" charset="0"/>
              </a:rPr>
              <a:t>Мына ребусты дұрыс шешсең </a:t>
            </a:r>
            <a:br>
              <a:rPr lang="kk-KZ" sz="2200" b="1" i="1" dirty="0" smtClean="0">
                <a:solidFill>
                  <a:srgbClr val="7030A0"/>
                </a:solidFill>
                <a:latin typeface="Cambria" pitchFamily="18" charset="0"/>
              </a:rPr>
            </a:br>
            <a:r>
              <a:rPr lang="kk-KZ" sz="2200" b="1" i="1" dirty="0" smtClean="0">
                <a:solidFill>
                  <a:srgbClr val="7030A0"/>
                </a:solidFill>
                <a:latin typeface="Cambria" pitchFamily="18" charset="0"/>
              </a:rPr>
              <a:t>Қазақ тілінің негізін салушы ғалымның аты-жөнін оқисың.</a:t>
            </a:r>
            <a:br>
              <a:rPr lang="kk-KZ" sz="2200" b="1" i="1" dirty="0" smtClean="0">
                <a:solidFill>
                  <a:srgbClr val="7030A0"/>
                </a:solidFill>
                <a:latin typeface="Cambria" pitchFamily="18" charset="0"/>
              </a:rPr>
            </a:br>
            <a:endParaRPr lang="ru-RU" sz="2200" b="1" i="1" dirty="0">
              <a:solidFill>
                <a:srgbClr val="7030A0"/>
              </a:solidFill>
              <a:latin typeface="Cambria" pitchFamily="18" charset="0"/>
            </a:endParaRPr>
          </a:p>
        </p:txBody>
      </p:sp>
      <p:pic>
        <p:nvPicPr>
          <p:cNvPr id="4" name="Picture 5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28596" y="1643050"/>
            <a:ext cx="7643866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2428860" y="0"/>
            <a:ext cx="33575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4000" b="1" i="1" dirty="0" smtClean="0">
                <a:solidFill>
                  <a:srgbClr val="FF0000"/>
                </a:solidFill>
              </a:rPr>
              <a:t>Ребус</a:t>
            </a:r>
            <a:endParaRPr lang="ru-RU" sz="4000" b="1" i="1" dirty="0">
              <a:solidFill>
                <a:srgbClr val="FF0000"/>
              </a:solidFill>
            </a:endParaRPr>
          </a:p>
        </p:txBody>
      </p:sp>
      <p:pic>
        <p:nvPicPr>
          <p:cNvPr id="6" name="Picture 13" descr="anim047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6730726">
            <a:off x="7147493" y="15844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3" descr="anim047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7607639">
            <a:off x="7693795" y="236805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3" descr="anim047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49329">
            <a:off x="-60814" y="266769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3" descr="anim047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446059" y="53975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571480"/>
          </a:xfrm>
        </p:spPr>
        <p:txBody>
          <a:bodyPr>
            <a:normAutofit fontScale="90000"/>
          </a:bodyPr>
          <a:lstStyle/>
          <a:p>
            <a:r>
              <a:rPr lang="kk-KZ" b="1" i="1" dirty="0" smtClean="0">
                <a:solidFill>
                  <a:srgbClr val="FF0000"/>
                </a:solidFill>
                <a:latin typeface="Cambria" pitchFamily="18" charset="0"/>
              </a:rPr>
              <a:t>Наурызға байланысты салт-дәстүрлер, ойындар</a:t>
            </a:r>
            <a:endParaRPr lang="ru-RU" b="1" i="1" dirty="0">
              <a:solidFill>
                <a:srgbClr val="FF0000"/>
              </a:solidFill>
              <a:latin typeface="Cambria" pitchFamily="18" charset="0"/>
            </a:endParaRPr>
          </a:p>
        </p:txBody>
      </p:sp>
      <p:pic>
        <p:nvPicPr>
          <p:cNvPr id="4" name="Picture 7" descr="F:\Сабина\--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857224" y="2643182"/>
            <a:ext cx="2357454" cy="3000396"/>
          </a:xfrm>
          <a:noFill/>
        </p:spPr>
      </p:pic>
      <p:sp>
        <p:nvSpPr>
          <p:cNvPr id="5" name="TextBox 4"/>
          <p:cNvSpPr txBox="1"/>
          <p:nvPr/>
        </p:nvSpPr>
        <p:spPr>
          <a:xfrm>
            <a:off x="785786" y="2071678"/>
            <a:ext cx="2274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dirty="0" smtClean="0"/>
              <a:t>Бесікке бөлу</a:t>
            </a:r>
            <a:endParaRPr lang="ru-RU" sz="2400" b="1" dirty="0"/>
          </a:p>
        </p:txBody>
      </p:sp>
      <p:pic>
        <p:nvPicPr>
          <p:cNvPr id="7" name="Picture 4" descr="D:\Доки\My Documents\Файлы Mail.Ru Агента\asdbar@mail.ru\serikzhan_74@mail.ru\Наурыз\кыз куу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2066" y="2643182"/>
            <a:ext cx="3429024" cy="3000396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6215074" y="2000240"/>
            <a:ext cx="13821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i="1" dirty="0" smtClean="0">
                <a:latin typeface="Cambria" pitchFamily="18" charset="0"/>
              </a:rPr>
              <a:t>Қыз қуу</a:t>
            </a:r>
            <a:endParaRPr lang="ru-RU" sz="2400" b="1" i="1" dirty="0">
              <a:latin typeface="Cambria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2910" y="1000108"/>
            <a:ext cx="72152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dirty="0" smtClean="0">
                <a:solidFill>
                  <a:srgbClr val="0070C0"/>
                </a:solidFill>
              </a:rPr>
              <a:t>Тұйық етістігі қатысқан салт-дәстүрлер мен </a:t>
            </a:r>
          </a:p>
          <a:p>
            <a:pPr algn="ctr"/>
            <a:r>
              <a:rPr lang="kk-KZ" sz="2400" dirty="0" smtClean="0">
                <a:solidFill>
                  <a:srgbClr val="0070C0"/>
                </a:solidFill>
              </a:rPr>
              <a:t>ұлттық ойындарды атаңдар.</a:t>
            </a:r>
            <a:endParaRPr lang="ru-RU" sz="2400" dirty="0">
              <a:solidFill>
                <a:srgbClr val="0070C0"/>
              </a:solidFill>
            </a:endParaRPr>
          </a:p>
        </p:txBody>
      </p:sp>
      <p:grpSp>
        <p:nvGrpSpPr>
          <p:cNvPr id="11" name="Group 27"/>
          <p:cNvGrpSpPr>
            <a:grpSpLocks/>
          </p:cNvGrpSpPr>
          <p:nvPr/>
        </p:nvGrpSpPr>
        <p:grpSpPr bwMode="auto">
          <a:xfrm>
            <a:off x="8656637" y="0"/>
            <a:ext cx="487363" cy="6858000"/>
            <a:chOff x="444" y="1161"/>
            <a:chExt cx="265" cy="3445"/>
          </a:xfrm>
        </p:grpSpPr>
        <p:sp>
          <p:nvSpPr>
            <p:cNvPr id="12" name="Freeform 28"/>
            <p:cNvSpPr>
              <a:spLocks/>
            </p:cNvSpPr>
            <p:nvPr/>
          </p:nvSpPr>
          <p:spPr bwMode="auto">
            <a:xfrm rot="-5400000">
              <a:off x="553" y="1866"/>
              <a:ext cx="182" cy="131"/>
            </a:xfrm>
            <a:custGeom>
              <a:avLst/>
              <a:gdLst>
                <a:gd name="T0" fmla="*/ 161 w 316"/>
                <a:gd name="T1" fmla="*/ 0 h 264"/>
                <a:gd name="T2" fmla="*/ 84 w 316"/>
                <a:gd name="T3" fmla="*/ 3 h 264"/>
                <a:gd name="T4" fmla="*/ 66 w 316"/>
                <a:gd name="T5" fmla="*/ 16 h 264"/>
                <a:gd name="T6" fmla="*/ 39 w 316"/>
                <a:gd name="T7" fmla="*/ 30 h 264"/>
                <a:gd name="T8" fmla="*/ 26 w 316"/>
                <a:gd name="T9" fmla="*/ 30 h 264"/>
                <a:gd name="T10" fmla="*/ 22 w 316"/>
                <a:gd name="T11" fmla="*/ 22 h 264"/>
                <a:gd name="T12" fmla="*/ 26 w 316"/>
                <a:gd name="T13" fmla="*/ 12 h 264"/>
                <a:gd name="T14" fmla="*/ 33 w 316"/>
                <a:gd name="T15" fmla="*/ 6 h 264"/>
                <a:gd name="T16" fmla="*/ 10 w 316"/>
                <a:gd name="T17" fmla="*/ 0 h 264"/>
                <a:gd name="T18" fmla="*/ 0 w 316"/>
                <a:gd name="T19" fmla="*/ 18 h 264"/>
                <a:gd name="T20" fmla="*/ 3 w 316"/>
                <a:gd name="T21" fmla="*/ 40 h 264"/>
                <a:gd name="T22" fmla="*/ 15 w 316"/>
                <a:gd name="T23" fmla="*/ 56 h 264"/>
                <a:gd name="T24" fmla="*/ 30 w 316"/>
                <a:gd name="T25" fmla="*/ 62 h 264"/>
                <a:gd name="T26" fmla="*/ 54 w 316"/>
                <a:gd name="T27" fmla="*/ 53 h 264"/>
                <a:gd name="T28" fmla="*/ 73 w 316"/>
                <a:gd name="T29" fmla="*/ 40 h 264"/>
                <a:gd name="T30" fmla="*/ 92 w 316"/>
                <a:gd name="T31" fmla="*/ 29 h 264"/>
                <a:gd name="T32" fmla="*/ 113 w 316"/>
                <a:gd name="T33" fmla="*/ 23 h 264"/>
                <a:gd name="T34" fmla="*/ 133 w 316"/>
                <a:gd name="T35" fmla="*/ 23 h 264"/>
                <a:gd name="T36" fmla="*/ 148 w 316"/>
                <a:gd name="T37" fmla="*/ 33 h 264"/>
                <a:gd name="T38" fmla="*/ 157 w 316"/>
                <a:gd name="T39" fmla="*/ 48 h 264"/>
                <a:gd name="T40" fmla="*/ 158 w 316"/>
                <a:gd name="T41" fmla="*/ 73 h 264"/>
                <a:gd name="T42" fmla="*/ 144 w 316"/>
                <a:gd name="T43" fmla="*/ 91 h 264"/>
                <a:gd name="T44" fmla="*/ 124 w 316"/>
                <a:gd name="T45" fmla="*/ 99 h 264"/>
                <a:gd name="T46" fmla="*/ 106 w 316"/>
                <a:gd name="T47" fmla="*/ 98 h 264"/>
                <a:gd name="T48" fmla="*/ 88 w 316"/>
                <a:gd name="T49" fmla="*/ 87 h 264"/>
                <a:gd name="T50" fmla="*/ 88 w 316"/>
                <a:gd name="T51" fmla="*/ 64 h 264"/>
                <a:gd name="T52" fmla="*/ 89 w 316"/>
                <a:gd name="T53" fmla="*/ 53 h 264"/>
                <a:gd name="T54" fmla="*/ 85 w 316"/>
                <a:gd name="T55" fmla="*/ 49 h 264"/>
                <a:gd name="T56" fmla="*/ 74 w 316"/>
                <a:gd name="T57" fmla="*/ 52 h 264"/>
                <a:gd name="T58" fmla="*/ 63 w 316"/>
                <a:gd name="T59" fmla="*/ 63 h 264"/>
                <a:gd name="T60" fmla="*/ 52 w 316"/>
                <a:gd name="T61" fmla="*/ 88 h 264"/>
                <a:gd name="T62" fmla="*/ 36 w 316"/>
                <a:gd name="T63" fmla="*/ 90 h 264"/>
                <a:gd name="T64" fmla="*/ 9 w 316"/>
                <a:gd name="T65" fmla="*/ 109 h 264"/>
                <a:gd name="T66" fmla="*/ 2 w 316"/>
                <a:gd name="T67" fmla="*/ 124 h 264"/>
                <a:gd name="T68" fmla="*/ 3 w 316"/>
                <a:gd name="T69" fmla="*/ 128 h 264"/>
                <a:gd name="T70" fmla="*/ 10 w 316"/>
                <a:gd name="T71" fmla="*/ 127 h 264"/>
                <a:gd name="T72" fmla="*/ 22 w 316"/>
                <a:gd name="T73" fmla="*/ 123 h 264"/>
                <a:gd name="T74" fmla="*/ 41 w 316"/>
                <a:gd name="T75" fmla="*/ 119 h 264"/>
                <a:gd name="T76" fmla="*/ 66 w 316"/>
                <a:gd name="T77" fmla="*/ 121 h 264"/>
                <a:gd name="T78" fmla="*/ 92 w 316"/>
                <a:gd name="T79" fmla="*/ 128 h 264"/>
                <a:gd name="T80" fmla="*/ 109 w 316"/>
                <a:gd name="T81" fmla="*/ 131 h 264"/>
                <a:gd name="T82" fmla="*/ 153 w 316"/>
                <a:gd name="T83" fmla="*/ 124 h 264"/>
                <a:gd name="T84" fmla="*/ 182 w 316"/>
                <a:gd name="T85" fmla="*/ 130 h 264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16"/>
                <a:gd name="T130" fmla="*/ 0 h 264"/>
                <a:gd name="T131" fmla="*/ 316 w 316"/>
                <a:gd name="T132" fmla="*/ 264 h 264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16" h="264">
                  <a:moveTo>
                    <a:pt x="316" y="262"/>
                  </a:moveTo>
                  <a:lnTo>
                    <a:pt x="316" y="51"/>
                  </a:lnTo>
                  <a:lnTo>
                    <a:pt x="279" y="0"/>
                  </a:lnTo>
                  <a:lnTo>
                    <a:pt x="152" y="0"/>
                  </a:lnTo>
                  <a:lnTo>
                    <a:pt x="150" y="4"/>
                  </a:lnTo>
                  <a:lnTo>
                    <a:pt x="146" y="7"/>
                  </a:lnTo>
                  <a:lnTo>
                    <a:pt x="143" y="11"/>
                  </a:lnTo>
                  <a:lnTo>
                    <a:pt x="136" y="16"/>
                  </a:lnTo>
                  <a:lnTo>
                    <a:pt x="114" y="33"/>
                  </a:lnTo>
                  <a:lnTo>
                    <a:pt x="96" y="46"/>
                  </a:lnTo>
                  <a:lnTo>
                    <a:pt x="79" y="55"/>
                  </a:lnTo>
                  <a:lnTo>
                    <a:pt x="67" y="60"/>
                  </a:lnTo>
                  <a:lnTo>
                    <a:pt x="57" y="62"/>
                  </a:lnTo>
                  <a:lnTo>
                    <a:pt x="50" y="62"/>
                  </a:lnTo>
                  <a:lnTo>
                    <a:pt x="45" y="60"/>
                  </a:lnTo>
                  <a:lnTo>
                    <a:pt x="41" y="55"/>
                  </a:lnTo>
                  <a:lnTo>
                    <a:pt x="39" y="49"/>
                  </a:lnTo>
                  <a:lnTo>
                    <a:pt x="38" y="44"/>
                  </a:lnTo>
                  <a:lnTo>
                    <a:pt x="39" y="36"/>
                  </a:lnTo>
                  <a:lnTo>
                    <a:pt x="43" y="31"/>
                  </a:lnTo>
                  <a:lnTo>
                    <a:pt x="45" y="24"/>
                  </a:lnTo>
                  <a:lnTo>
                    <a:pt x="50" y="18"/>
                  </a:lnTo>
                  <a:lnTo>
                    <a:pt x="53" y="15"/>
                  </a:lnTo>
                  <a:lnTo>
                    <a:pt x="58" y="13"/>
                  </a:lnTo>
                  <a:lnTo>
                    <a:pt x="60" y="5"/>
                  </a:lnTo>
                  <a:lnTo>
                    <a:pt x="60" y="0"/>
                  </a:lnTo>
                  <a:lnTo>
                    <a:pt x="17" y="0"/>
                  </a:lnTo>
                  <a:lnTo>
                    <a:pt x="10" y="11"/>
                  </a:lnTo>
                  <a:lnTo>
                    <a:pt x="3" y="24"/>
                  </a:lnTo>
                  <a:lnTo>
                    <a:pt x="0" y="36"/>
                  </a:lnTo>
                  <a:lnTo>
                    <a:pt x="0" y="51"/>
                  </a:lnTo>
                  <a:lnTo>
                    <a:pt x="2" y="69"/>
                  </a:lnTo>
                  <a:lnTo>
                    <a:pt x="5" y="80"/>
                  </a:lnTo>
                  <a:lnTo>
                    <a:pt x="8" y="93"/>
                  </a:lnTo>
                  <a:lnTo>
                    <a:pt x="17" y="104"/>
                  </a:lnTo>
                  <a:lnTo>
                    <a:pt x="26" y="113"/>
                  </a:lnTo>
                  <a:lnTo>
                    <a:pt x="34" y="118"/>
                  </a:lnTo>
                  <a:lnTo>
                    <a:pt x="43" y="122"/>
                  </a:lnTo>
                  <a:lnTo>
                    <a:pt x="52" y="124"/>
                  </a:lnTo>
                  <a:lnTo>
                    <a:pt x="65" y="122"/>
                  </a:lnTo>
                  <a:lnTo>
                    <a:pt x="79" y="116"/>
                  </a:lnTo>
                  <a:lnTo>
                    <a:pt x="93" y="107"/>
                  </a:lnTo>
                  <a:lnTo>
                    <a:pt x="108" y="96"/>
                  </a:lnTo>
                  <a:lnTo>
                    <a:pt x="124" y="86"/>
                  </a:lnTo>
                  <a:lnTo>
                    <a:pt x="127" y="80"/>
                  </a:lnTo>
                  <a:lnTo>
                    <a:pt x="134" y="76"/>
                  </a:lnTo>
                  <a:lnTo>
                    <a:pt x="146" y="66"/>
                  </a:lnTo>
                  <a:lnTo>
                    <a:pt x="160" y="58"/>
                  </a:lnTo>
                  <a:lnTo>
                    <a:pt x="172" y="51"/>
                  </a:lnTo>
                  <a:lnTo>
                    <a:pt x="184" y="47"/>
                  </a:lnTo>
                  <a:lnTo>
                    <a:pt x="196" y="46"/>
                  </a:lnTo>
                  <a:lnTo>
                    <a:pt x="209" y="44"/>
                  </a:lnTo>
                  <a:lnTo>
                    <a:pt x="221" y="46"/>
                  </a:lnTo>
                  <a:lnTo>
                    <a:pt x="231" y="47"/>
                  </a:lnTo>
                  <a:lnTo>
                    <a:pt x="240" y="51"/>
                  </a:lnTo>
                  <a:lnTo>
                    <a:pt x="250" y="58"/>
                  </a:lnTo>
                  <a:lnTo>
                    <a:pt x="257" y="66"/>
                  </a:lnTo>
                  <a:lnTo>
                    <a:pt x="264" y="73"/>
                  </a:lnTo>
                  <a:lnTo>
                    <a:pt x="269" y="84"/>
                  </a:lnTo>
                  <a:lnTo>
                    <a:pt x="272" y="96"/>
                  </a:lnTo>
                  <a:lnTo>
                    <a:pt x="274" y="109"/>
                  </a:lnTo>
                  <a:lnTo>
                    <a:pt x="274" y="124"/>
                  </a:lnTo>
                  <a:lnTo>
                    <a:pt x="274" y="147"/>
                  </a:lnTo>
                  <a:lnTo>
                    <a:pt x="267" y="162"/>
                  </a:lnTo>
                  <a:lnTo>
                    <a:pt x="260" y="173"/>
                  </a:lnTo>
                  <a:lnTo>
                    <a:pt x="250" y="184"/>
                  </a:lnTo>
                  <a:lnTo>
                    <a:pt x="238" y="191"/>
                  </a:lnTo>
                  <a:lnTo>
                    <a:pt x="228" y="197"/>
                  </a:lnTo>
                  <a:lnTo>
                    <a:pt x="215" y="200"/>
                  </a:lnTo>
                  <a:lnTo>
                    <a:pt x="205" y="200"/>
                  </a:lnTo>
                  <a:lnTo>
                    <a:pt x="195" y="200"/>
                  </a:lnTo>
                  <a:lnTo>
                    <a:pt x="184" y="197"/>
                  </a:lnTo>
                  <a:lnTo>
                    <a:pt x="174" y="191"/>
                  </a:lnTo>
                  <a:lnTo>
                    <a:pt x="164" y="184"/>
                  </a:lnTo>
                  <a:lnTo>
                    <a:pt x="153" y="175"/>
                  </a:lnTo>
                  <a:lnTo>
                    <a:pt x="148" y="158"/>
                  </a:lnTo>
                  <a:lnTo>
                    <a:pt x="148" y="142"/>
                  </a:lnTo>
                  <a:lnTo>
                    <a:pt x="152" y="129"/>
                  </a:lnTo>
                  <a:lnTo>
                    <a:pt x="153" y="118"/>
                  </a:lnTo>
                  <a:lnTo>
                    <a:pt x="157" y="109"/>
                  </a:lnTo>
                  <a:lnTo>
                    <a:pt x="155" y="106"/>
                  </a:lnTo>
                  <a:lnTo>
                    <a:pt x="153" y="102"/>
                  </a:lnTo>
                  <a:lnTo>
                    <a:pt x="152" y="100"/>
                  </a:lnTo>
                  <a:lnTo>
                    <a:pt x="148" y="98"/>
                  </a:lnTo>
                  <a:lnTo>
                    <a:pt x="143" y="98"/>
                  </a:lnTo>
                  <a:lnTo>
                    <a:pt x="136" y="100"/>
                  </a:lnTo>
                  <a:lnTo>
                    <a:pt x="129" y="104"/>
                  </a:lnTo>
                  <a:lnTo>
                    <a:pt x="124" y="107"/>
                  </a:lnTo>
                  <a:lnTo>
                    <a:pt x="121" y="113"/>
                  </a:lnTo>
                  <a:lnTo>
                    <a:pt x="110" y="127"/>
                  </a:lnTo>
                  <a:lnTo>
                    <a:pt x="105" y="144"/>
                  </a:lnTo>
                  <a:lnTo>
                    <a:pt x="98" y="160"/>
                  </a:lnTo>
                  <a:lnTo>
                    <a:pt x="91" y="178"/>
                  </a:lnTo>
                  <a:lnTo>
                    <a:pt x="83" y="178"/>
                  </a:lnTo>
                  <a:lnTo>
                    <a:pt x="76" y="180"/>
                  </a:lnTo>
                  <a:lnTo>
                    <a:pt x="62" y="182"/>
                  </a:lnTo>
                  <a:lnTo>
                    <a:pt x="43" y="189"/>
                  </a:lnTo>
                  <a:lnTo>
                    <a:pt x="27" y="204"/>
                  </a:lnTo>
                  <a:lnTo>
                    <a:pt x="15" y="220"/>
                  </a:lnTo>
                  <a:lnTo>
                    <a:pt x="10" y="229"/>
                  </a:lnTo>
                  <a:lnTo>
                    <a:pt x="5" y="244"/>
                  </a:lnTo>
                  <a:lnTo>
                    <a:pt x="3" y="249"/>
                  </a:lnTo>
                  <a:lnTo>
                    <a:pt x="3" y="255"/>
                  </a:lnTo>
                  <a:lnTo>
                    <a:pt x="3" y="257"/>
                  </a:lnTo>
                  <a:lnTo>
                    <a:pt x="5" y="258"/>
                  </a:lnTo>
                  <a:lnTo>
                    <a:pt x="7" y="258"/>
                  </a:lnTo>
                  <a:lnTo>
                    <a:pt x="8" y="258"/>
                  </a:lnTo>
                  <a:lnTo>
                    <a:pt x="17" y="255"/>
                  </a:lnTo>
                  <a:lnTo>
                    <a:pt x="22" y="249"/>
                  </a:lnTo>
                  <a:lnTo>
                    <a:pt x="31" y="248"/>
                  </a:lnTo>
                  <a:lnTo>
                    <a:pt x="38" y="248"/>
                  </a:lnTo>
                  <a:lnTo>
                    <a:pt x="48" y="242"/>
                  </a:lnTo>
                  <a:lnTo>
                    <a:pt x="60" y="240"/>
                  </a:lnTo>
                  <a:lnTo>
                    <a:pt x="71" y="240"/>
                  </a:lnTo>
                  <a:lnTo>
                    <a:pt x="81" y="238"/>
                  </a:lnTo>
                  <a:lnTo>
                    <a:pt x="98" y="242"/>
                  </a:lnTo>
                  <a:lnTo>
                    <a:pt x="115" y="244"/>
                  </a:lnTo>
                  <a:lnTo>
                    <a:pt x="134" y="248"/>
                  </a:lnTo>
                  <a:lnTo>
                    <a:pt x="152" y="255"/>
                  </a:lnTo>
                  <a:lnTo>
                    <a:pt x="160" y="258"/>
                  </a:lnTo>
                  <a:lnTo>
                    <a:pt x="171" y="262"/>
                  </a:lnTo>
                  <a:lnTo>
                    <a:pt x="181" y="264"/>
                  </a:lnTo>
                  <a:lnTo>
                    <a:pt x="190" y="264"/>
                  </a:lnTo>
                  <a:lnTo>
                    <a:pt x="210" y="264"/>
                  </a:lnTo>
                  <a:lnTo>
                    <a:pt x="231" y="260"/>
                  </a:lnTo>
                  <a:lnTo>
                    <a:pt x="266" y="249"/>
                  </a:lnTo>
                  <a:lnTo>
                    <a:pt x="291" y="242"/>
                  </a:lnTo>
                  <a:lnTo>
                    <a:pt x="303" y="249"/>
                  </a:lnTo>
                  <a:lnTo>
                    <a:pt x="316" y="262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000">
                <a:latin typeface="Arial" charset="0"/>
              </a:endParaRPr>
            </a:p>
          </p:txBody>
        </p:sp>
        <p:sp>
          <p:nvSpPr>
            <p:cNvPr id="13" name="Freeform 29"/>
            <p:cNvSpPr>
              <a:spLocks/>
            </p:cNvSpPr>
            <p:nvPr/>
          </p:nvSpPr>
          <p:spPr bwMode="auto">
            <a:xfrm rot="-5400000">
              <a:off x="421" y="1866"/>
              <a:ext cx="182" cy="132"/>
            </a:xfrm>
            <a:custGeom>
              <a:avLst/>
              <a:gdLst>
                <a:gd name="T0" fmla="*/ 161 w 316"/>
                <a:gd name="T1" fmla="*/ 132 h 264"/>
                <a:gd name="T2" fmla="*/ 84 w 316"/>
                <a:gd name="T3" fmla="*/ 129 h 264"/>
                <a:gd name="T4" fmla="*/ 66 w 316"/>
                <a:gd name="T5" fmla="*/ 115 h 264"/>
                <a:gd name="T6" fmla="*/ 39 w 316"/>
                <a:gd name="T7" fmla="*/ 102 h 264"/>
                <a:gd name="T8" fmla="*/ 26 w 316"/>
                <a:gd name="T9" fmla="*/ 102 h 264"/>
                <a:gd name="T10" fmla="*/ 22 w 316"/>
                <a:gd name="T11" fmla="*/ 110 h 264"/>
                <a:gd name="T12" fmla="*/ 26 w 316"/>
                <a:gd name="T13" fmla="*/ 120 h 264"/>
                <a:gd name="T14" fmla="*/ 33 w 316"/>
                <a:gd name="T15" fmla="*/ 126 h 264"/>
                <a:gd name="T16" fmla="*/ 9 w 316"/>
                <a:gd name="T17" fmla="*/ 132 h 264"/>
                <a:gd name="T18" fmla="*/ 0 w 316"/>
                <a:gd name="T19" fmla="*/ 114 h 264"/>
                <a:gd name="T20" fmla="*/ 3 w 316"/>
                <a:gd name="T21" fmla="*/ 92 h 264"/>
                <a:gd name="T22" fmla="*/ 15 w 316"/>
                <a:gd name="T23" fmla="*/ 75 h 264"/>
                <a:gd name="T24" fmla="*/ 30 w 316"/>
                <a:gd name="T25" fmla="*/ 70 h 264"/>
                <a:gd name="T26" fmla="*/ 54 w 316"/>
                <a:gd name="T27" fmla="*/ 78 h 264"/>
                <a:gd name="T28" fmla="*/ 73 w 316"/>
                <a:gd name="T29" fmla="*/ 92 h 264"/>
                <a:gd name="T30" fmla="*/ 92 w 316"/>
                <a:gd name="T31" fmla="*/ 103 h 264"/>
                <a:gd name="T32" fmla="*/ 113 w 316"/>
                <a:gd name="T33" fmla="*/ 109 h 264"/>
                <a:gd name="T34" fmla="*/ 133 w 316"/>
                <a:gd name="T35" fmla="*/ 108 h 264"/>
                <a:gd name="T36" fmla="*/ 148 w 316"/>
                <a:gd name="T37" fmla="*/ 99 h 264"/>
                <a:gd name="T38" fmla="*/ 157 w 316"/>
                <a:gd name="T39" fmla="*/ 84 h 264"/>
                <a:gd name="T40" fmla="*/ 158 w 316"/>
                <a:gd name="T41" fmla="*/ 58 h 264"/>
                <a:gd name="T42" fmla="*/ 144 w 316"/>
                <a:gd name="T43" fmla="*/ 41 h 264"/>
                <a:gd name="T44" fmla="*/ 124 w 316"/>
                <a:gd name="T45" fmla="*/ 33 h 264"/>
                <a:gd name="T46" fmla="*/ 106 w 316"/>
                <a:gd name="T47" fmla="*/ 33 h 264"/>
                <a:gd name="T48" fmla="*/ 88 w 316"/>
                <a:gd name="T49" fmla="*/ 44 h 264"/>
                <a:gd name="T50" fmla="*/ 88 w 316"/>
                <a:gd name="T51" fmla="*/ 67 h 264"/>
                <a:gd name="T52" fmla="*/ 89 w 316"/>
                <a:gd name="T53" fmla="*/ 79 h 264"/>
                <a:gd name="T54" fmla="*/ 85 w 316"/>
                <a:gd name="T55" fmla="*/ 82 h 264"/>
                <a:gd name="T56" fmla="*/ 74 w 316"/>
                <a:gd name="T57" fmla="*/ 80 h 264"/>
                <a:gd name="T58" fmla="*/ 63 w 316"/>
                <a:gd name="T59" fmla="*/ 68 h 264"/>
                <a:gd name="T60" fmla="*/ 52 w 316"/>
                <a:gd name="T61" fmla="*/ 43 h 264"/>
                <a:gd name="T62" fmla="*/ 36 w 316"/>
                <a:gd name="T63" fmla="*/ 40 h 264"/>
                <a:gd name="T64" fmla="*/ 16 w 316"/>
                <a:gd name="T65" fmla="*/ 30 h 264"/>
                <a:gd name="T66" fmla="*/ 6 w 316"/>
                <a:gd name="T67" fmla="*/ 17 h 264"/>
                <a:gd name="T68" fmla="*/ 2 w 316"/>
                <a:gd name="T69" fmla="*/ 4 h 264"/>
                <a:gd name="T70" fmla="*/ 4 w 316"/>
                <a:gd name="T71" fmla="*/ 3 h 264"/>
                <a:gd name="T72" fmla="*/ 13 w 316"/>
                <a:gd name="T73" fmla="*/ 6 h 264"/>
                <a:gd name="T74" fmla="*/ 28 w 316"/>
                <a:gd name="T75" fmla="*/ 11 h 264"/>
                <a:gd name="T76" fmla="*/ 47 w 316"/>
                <a:gd name="T77" fmla="*/ 12 h 264"/>
                <a:gd name="T78" fmla="*/ 77 w 316"/>
                <a:gd name="T79" fmla="*/ 8 h 264"/>
                <a:gd name="T80" fmla="*/ 98 w 316"/>
                <a:gd name="T81" fmla="*/ 1 h 264"/>
                <a:gd name="T82" fmla="*/ 121 w 316"/>
                <a:gd name="T83" fmla="*/ 0 h 264"/>
                <a:gd name="T84" fmla="*/ 168 w 316"/>
                <a:gd name="T85" fmla="*/ 11 h 264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16"/>
                <a:gd name="T130" fmla="*/ 0 h 264"/>
                <a:gd name="T131" fmla="*/ 316 w 316"/>
                <a:gd name="T132" fmla="*/ 264 h 264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16" h="264">
                  <a:moveTo>
                    <a:pt x="316" y="2"/>
                  </a:moveTo>
                  <a:lnTo>
                    <a:pt x="316" y="213"/>
                  </a:lnTo>
                  <a:lnTo>
                    <a:pt x="279" y="264"/>
                  </a:lnTo>
                  <a:lnTo>
                    <a:pt x="152" y="264"/>
                  </a:lnTo>
                  <a:lnTo>
                    <a:pt x="150" y="260"/>
                  </a:lnTo>
                  <a:lnTo>
                    <a:pt x="146" y="257"/>
                  </a:lnTo>
                  <a:lnTo>
                    <a:pt x="143" y="253"/>
                  </a:lnTo>
                  <a:lnTo>
                    <a:pt x="136" y="249"/>
                  </a:lnTo>
                  <a:lnTo>
                    <a:pt x="114" y="231"/>
                  </a:lnTo>
                  <a:lnTo>
                    <a:pt x="96" y="219"/>
                  </a:lnTo>
                  <a:lnTo>
                    <a:pt x="79" y="209"/>
                  </a:lnTo>
                  <a:lnTo>
                    <a:pt x="67" y="204"/>
                  </a:lnTo>
                  <a:lnTo>
                    <a:pt x="57" y="202"/>
                  </a:lnTo>
                  <a:lnTo>
                    <a:pt x="50" y="202"/>
                  </a:lnTo>
                  <a:lnTo>
                    <a:pt x="45" y="204"/>
                  </a:lnTo>
                  <a:lnTo>
                    <a:pt x="41" y="208"/>
                  </a:lnTo>
                  <a:lnTo>
                    <a:pt x="39" y="213"/>
                  </a:lnTo>
                  <a:lnTo>
                    <a:pt x="38" y="220"/>
                  </a:lnTo>
                  <a:lnTo>
                    <a:pt x="39" y="228"/>
                  </a:lnTo>
                  <a:lnTo>
                    <a:pt x="43" y="233"/>
                  </a:lnTo>
                  <a:lnTo>
                    <a:pt x="45" y="240"/>
                  </a:lnTo>
                  <a:lnTo>
                    <a:pt x="50" y="246"/>
                  </a:lnTo>
                  <a:lnTo>
                    <a:pt x="53" y="249"/>
                  </a:lnTo>
                  <a:lnTo>
                    <a:pt x="58" y="253"/>
                  </a:lnTo>
                  <a:lnTo>
                    <a:pt x="60" y="257"/>
                  </a:lnTo>
                  <a:lnTo>
                    <a:pt x="60" y="264"/>
                  </a:lnTo>
                  <a:lnTo>
                    <a:pt x="15" y="264"/>
                  </a:lnTo>
                  <a:lnTo>
                    <a:pt x="10" y="253"/>
                  </a:lnTo>
                  <a:lnTo>
                    <a:pt x="3" y="242"/>
                  </a:lnTo>
                  <a:lnTo>
                    <a:pt x="0" y="228"/>
                  </a:lnTo>
                  <a:lnTo>
                    <a:pt x="0" y="213"/>
                  </a:lnTo>
                  <a:lnTo>
                    <a:pt x="2" y="195"/>
                  </a:lnTo>
                  <a:lnTo>
                    <a:pt x="5" y="184"/>
                  </a:lnTo>
                  <a:lnTo>
                    <a:pt x="8" y="173"/>
                  </a:lnTo>
                  <a:lnTo>
                    <a:pt x="17" y="160"/>
                  </a:lnTo>
                  <a:lnTo>
                    <a:pt x="26" y="151"/>
                  </a:lnTo>
                  <a:lnTo>
                    <a:pt x="34" y="144"/>
                  </a:lnTo>
                  <a:lnTo>
                    <a:pt x="43" y="140"/>
                  </a:lnTo>
                  <a:lnTo>
                    <a:pt x="52" y="140"/>
                  </a:lnTo>
                  <a:lnTo>
                    <a:pt x="65" y="142"/>
                  </a:lnTo>
                  <a:lnTo>
                    <a:pt x="79" y="148"/>
                  </a:lnTo>
                  <a:lnTo>
                    <a:pt x="93" y="157"/>
                  </a:lnTo>
                  <a:lnTo>
                    <a:pt x="108" y="168"/>
                  </a:lnTo>
                  <a:lnTo>
                    <a:pt x="124" y="178"/>
                  </a:lnTo>
                  <a:lnTo>
                    <a:pt x="127" y="184"/>
                  </a:lnTo>
                  <a:lnTo>
                    <a:pt x="134" y="188"/>
                  </a:lnTo>
                  <a:lnTo>
                    <a:pt x="146" y="197"/>
                  </a:lnTo>
                  <a:lnTo>
                    <a:pt x="160" y="206"/>
                  </a:lnTo>
                  <a:lnTo>
                    <a:pt x="172" y="211"/>
                  </a:lnTo>
                  <a:lnTo>
                    <a:pt x="184" y="217"/>
                  </a:lnTo>
                  <a:lnTo>
                    <a:pt x="196" y="219"/>
                  </a:lnTo>
                  <a:lnTo>
                    <a:pt x="209" y="220"/>
                  </a:lnTo>
                  <a:lnTo>
                    <a:pt x="221" y="219"/>
                  </a:lnTo>
                  <a:lnTo>
                    <a:pt x="231" y="217"/>
                  </a:lnTo>
                  <a:lnTo>
                    <a:pt x="240" y="213"/>
                  </a:lnTo>
                  <a:lnTo>
                    <a:pt x="250" y="206"/>
                  </a:lnTo>
                  <a:lnTo>
                    <a:pt x="257" y="198"/>
                  </a:lnTo>
                  <a:lnTo>
                    <a:pt x="264" y="191"/>
                  </a:lnTo>
                  <a:lnTo>
                    <a:pt x="269" y="180"/>
                  </a:lnTo>
                  <a:lnTo>
                    <a:pt x="272" y="168"/>
                  </a:lnTo>
                  <a:lnTo>
                    <a:pt x="274" y="155"/>
                  </a:lnTo>
                  <a:lnTo>
                    <a:pt x="274" y="140"/>
                  </a:lnTo>
                  <a:lnTo>
                    <a:pt x="274" y="117"/>
                  </a:lnTo>
                  <a:lnTo>
                    <a:pt x="267" y="102"/>
                  </a:lnTo>
                  <a:lnTo>
                    <a:pt x="260" y="91"/>
                  </a:lnTo>
                  <a:lnTo>
                    <a:pt x="250" y="82"/>
                  </a:lnTo>
                  <a:lnTo>
                    <a:pt x="238" y="73"/>
                  </a:lnTo>
                  <a:lnTo>
                    <a:pt x="228" y="67"/>
                  </a:lnTo>
                  <a:lnTo>
                    <a:pt x="215" y="66"/>
                  </a:lnTo>
                  <a:lnTo>
                    <a:pt x="205" y="64"/>
                  </a:lnTo>
                  <a:lnTo>
                    <a:pt x="195" y="64"/>
                  </a:lnTo>
                  <a:lnTo>
                    <a:pt x="184" y="67"/>
                  </a:lnTo>
                  <a:lnTo>
                    <a:pt x="174" y="73"/>
                  </a:lnTo>
                  <a:lnTo>
                    <a:pt x="164" y="78"/>
                  </a:lnTo>
                  <a:lnTo>
                    <a:pt x="153" y="89"/>
                  </a:lnTo>
                  <a:lnTo>
                    <a:pt x="148" y="106"/>
                  </a:lnTo>
                  <a:lnTo>
                    <a:pt x="148" y="120"/>
                  </a:lnTo>
                  <a:lnTo>
                    <a:pt x="152" y="135"/>
                  </a:lnTo>
                  <a:lnTo>
                    <a:pt x="153" y="146"/>
                  </a:lnTo>
                  <a:lnTo>
                    <a:pt x="157" y="157"/>
                  </a:lnTo>
                  <a:lnTo>
                    <a:pt x="155" y="158"/>
                  </a:lnTo>
                  <a:lnTo>
                    <a:pt x="153" y="162"/>
                  </a:lnTo>
                  <a:lnTo>
                    <a:pt x="152" y="164"/>
                  </a:lnTo>
                  <a:lnTo>
                    <a:pt x="148" y="164"/>
                  </a:lnTo>
                  <a:lnTo>
                    <a:pt x="143" y="164"/>
                  </a:lnTo>
                  <a:lnTo>
                    <a:pt x="136" y="162"/>
                  </a:lnTo>
                  <a:lnTo>
                    <a:pt x="129" y="160"/>
                  </a:lnTo>
                  <a:lnTo>
                    <a:pt x="124" y="157"/>
                  </a:lnTo>
                  <a:lnTo>
                    <a:pt x="121" y="153"/>
                  </a:lnTo>
                  <a:lnTo>
                    <a:pt x="110" y="137"/>
                  </a:lnTo>
                  <a:lnTo>
                    <a:pt x="105" y="120"/>
                  </a:lnTo>
                  <a:lnTo>
                    <a:pt x="98" y="104"/>
                  </a:lnTo>
                  <a:lnTo>
                    <a:pt x="91" y="87"/>
                  </a:lnTo>
                  <a:lnTo>
                    <a:pt x="83" y="86"/>
                  </a:lnTo>
                  <a:lnTo>
                    <a:pt x="76" y="84"/>
                  </a:lnTo>
                  <a:lnTo>
                    <a:pt x="62" y="80"/>
                  </a:lnTo>
                  <a:lnTo>
                    <a:pt x="43" y="73"/>
                  </a:lnTo>
                  <a:lnTo>
                    <a:pt x="36" y="69"/>
                  </a:lnTo>
                  <a:lnTo>
                    <a:pt x="27" y="60"/>
                  </a:lnTo>
                  <a:lnTo>
                    <a:pt x="21" y="51"/>
                  </a:lnTo>
                  <a:lnTo>
                    <a:pt x="15" y="44"/>
                  </a:lnTo>
                  <a:lnTo>
                    <a:pt x="10" y="35"/>
                  </a:lnTo>
                  <a:lnTo>
                    <a:pt x="5" y="20"/>
                  </a:lnTo>
                  <a:lnTo>
                    <a:pt x="3" y="15"/>
                  </a:lnTo>
                  <a:lnTo>
                    <a:pt x="3" y="9"/>
                  </a:lnTo>
                  <a:lnTo>
                    <a:pt x="3" y="7"/>
                  </a:lnTo>
                  <a:lnTo>
                    <a:pt x="5" y="6"/>
                  </a:lnTo>
                  <a:lnTo>
                    <a:pt x="7" y="6"/>
                  </a:lnTo>
                  <a:lnTo>
                    <a:pt x="8" y="6"/>
                  </a:lnTo>
                  <a:lnTo>
                    <a:pt x="17" y="9"/>
                  </a:lnTo>
                  <a:lnTo>
                    <a:pt x="22" y="13"/>
                  </a:lnTo>
                  <a:lnTo>
                    <a:pt x="31" y="16"/>
                  </a:lnTo>
                  <a:lnTo>
                    <a:pt x="38" y="16"/>
                  </a:lnTo>
                  <a:lnTo>
                    <a:pt x="48" y="22"/>
                  </a:lnTo>
                  <a:lnTo>
                    <a:pt x="60" y="24"/>
                  </a:lnTo>
                  <a:lnTo>
                    <a:pt x="71" y="24"/>
                  </a:lnTo>
                  <a:lnTo>
                    <a:pt x="81" y="24"/>
                  </a:lnTo>
                  <a:lnTo>
                    <a:pt x="98" y="22"/>
                  </a:lnTo>
                  <a:lnTo>
                    <a:pt x="115" y="20"/>
                  </a:lnTo>
                  <a:lnTo>
                    <a:pt x="134" y="16"/>
                  </a:lnTo>
                  <a:lnTo>
                    <a:pt x="152" y="9"/>
                  </a:lnTo>
                  <a:lnTo>
                    <a:pt x="160" y="4"/>
                  </a:lnTo>
                  <a:lnTo>
                    <a:pt x="171" y="2"/>
                  </a:lnTo>
                  <a:lnTo>
                    <a:pt x="181" y="0"/>
                  </a:lnTo>
                  <a:lnTo>
                    <a:pt x="190" y="0"/>
                  </a:lnTo>
                  <a:lnTo>
                    <a:pt x="210" y="0"/>
                  </a:lnTo>
                  <a:lnTo>
                    <a:pt x="231" y="4"/>
                  </a:lnTo>
                  <a:lnTo>
                    <a:pt x="266" y="15"/>
                  </a:lnTo>
                  <a:lnTo>
                    <a:pt x="291" y="22"/>
                  </a:lnTo>
                  <a:lnTo>
                    <a:pt x="303" y="13"/>
                  </a:lnTo>
                  <a:lnTo>
                    <a:pt x="316" y="2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000">
                <a:latin typeface="Arial" charset="0"/>
              </a:endParaRPr>
            </a:p>
          </p:txBody>
        </p:sp>
        <p:sp>
          <p:nvSpPr>
            <p:cNvPr id="14" name="Freeform 30"/>
            <p:cNvSpPr>
              <a:spLocks/>
            </p:cNvSpPr>
            <p:nvPr/>
          </p:nvSpPr>
          <p:spPr bwMode="auto">
            <a:xfrm rot="-5400000">
              <a:off x="342" y="1265"/>
              <a:ext cx="339" cy="132"/>
            </a:xfrm>
            <a:custGeom>
              <a:avLst/>
              <a:gdLst>
                <a:gd name="T0" fmla="*/ 339 w 588"/>
                <a:gd name="T1" fmla="*/ 0 h 264"/>
                <a:gd name="T2" fmla="*/ 326 w 588"/>
                <a:gd name="T3" fmla="*/ 10 h 264"/>
                <a:gd name="T4" fmla="*/ 303 w 588"/>
                <a:gd name="T5" fmla="*/ 4 h 264"/>
                <a:gd name="T6" fmla="*/ 251 w 588"/>
                <a:gd name="T7" fmla="*/ 1 h 264"/>
                <a:gd name="T8" fmla="*/ 218 w 588"/>
                <a:gd name="T9" fmla="*/ 10 h 264"/>
                <a:gd name="T10" fmla="*/ 177 w 588"/>
                <a:gd name="T11" fmla="*/ 7 h 264"/>
                <a:gd name="T12" fmla="*/ 158 w 588"/>
                <a:gd name="T13" fmla="*/ 5 h 264"/>
                <a:gd name="T14" fmla="*/ 163 w 588"/>
                <a:gd name="T15" fmla="*/ 21 h 264"/>
                <a:gd name="T16" fmla="*/ 177 w 588"/>
                <a:gd name="T17" fmla="*/ 36 h 264"/>
                <a:gd name="T18" fmla="*/ 197 w 588"/>
                <a:gd name="T19" fmla="*/ 43 h 264"/>
                <a:gd name="T20" fmla="*/ 211 w 588"/>
                <a:gd name="T21" fmla="*/ 45 h 264"/>
                <a:gd name="T22" fmla="*/ 217 w 588"/>
                <a:gd name="T23" fmla="*/ 65 h 264"/>
                <a:gd name="T24" fmla="*/ 236 w 588"/>
                <a:gd name="T25" fmla="*/ 81 h 264"/>
                <a:gd name="T26" fmla="*/ 247 w 588"/>
                <a:gd name="T27" fmla="*/ 83 h 264"/>
                <a:gd name="T28" fmla="*/ 248 w 588"/>
                <a:gd name="T29" fmla="*/ 75 h 264"/>
                <a:gd name="T30" fmla="*/ 242 w 588"/>
                <a:gd name="T31" fmla="*/ 57 h 264"/>
                <a:gd name="T32" fmla="*/ 244 w 588"/>
                <a:gd name="T33" fmla="*/ 43 h 264"/>
                <a:gd name="T34" fmla="*/ 258 w 588"/>
                <a:gd name="T35" fmla="*/ 35 h 264"/>
                <a:gd name="T36" fmla="*/ 285 w 588"/>
                <a:gd name="T37" fmla="*/ 33 h 264"/>
                <a:gd name="T38" fmla="*/ 304 w 588"/>
                <a:gd name="T39" fmla="*/ 41 h 264"/>
                <a:gd name="T40" fmla="*/ 317 w 588"/>
                <a:gd name="T41" fmla="*/ 65 h 264"/>
                <a:gd name="T42" fmla="*/ 312 w 588"/>
                <a:gd name="T43" fmla="*/ 89 h 264"/>
                <a:gd name="T44" fmla="*/ 296 w 588"/>
                <a:gd name="T45" fmla="*/ 106 h 264"/>
                <a:gd name="T46" fmla="*/ 276 w 588"/>
                <a:gd name="T47" fmla="*/ 111 h 264"/>
                <a:gd name="T48" fmla="*/ 250 w 588"/>
                <a:gd name="T49" fmla="*/ 104 h 264"/>
                <a:gd name="T50" fmla="*/ 177 w 588"/>
                <a:gd name="T51" fmla="*/ 58 h 264"/>
                <a:gd name="T52" fmla="*/ 96 w 588"/>
                <a:gd name="T53" fmla="*/ 13 h 264"/>
                <a:gd name="T54" fmla="*/ 56 w 588"/>
                <a:gd name="T55" fmla="*/ 3 h 264"/>
                <a:gd name="T56" fmla="*/ 28 w 588"/>
                <a:gd name="T57" fmla="*/ 12 h 264"/>
                <a:gd name="T58" fmla="*/ 8 w 588"/>
                <a:gd name="T59" fmla="*/ 32 h 264"/>
                <a:gd name="T60" fmla="*/ 0 w 588"/>
                <a:gd name="T61" fmla="*/ 94 h 264"/>
                <a:gd name="T62" fmla="*/ 222 w 588"/>
                <a:gd name="T63" fmla="*/ 127 h 264"/>
                <a:gd name="T64" fmla="*/ 213 w 588"/>
                <a:gd name="T65" fmla="*/ 122 h 264"/>
                <a:gd name="T66" fmla="*/ 185 w 588"/>
                <a:gd name="T67" fmla="*/ 121 h 264"/>
                <a:gd name="T68" fmla="*/ 177 w 588"/>
                <a:gd name="T69" fmla="*/ 108 h 264"/>
                <a:gd name="T70" fmla="*/ 166 w 588"/>
                <a:gd name="T71" fmla="*/ 99 h 264"/>
                <a:gd name="T72" fmla="*/ 153 w 588"/>
                <a:gd name="T73" fmla="*/ 94 h 264"/>
                <a:gd name="T74" fmla="*/ 153 w 588"/>
                <a:gd name="T75" fmla="*/ 109 h 264"/>
                <a:gd name="T76" fmla="*/ 151 w 588"/>
                <a:gd name="T77" fmla="*/ 121 h 264"/>
                <a:gd name="T78" fmla="*/ 137 w 588"/>
                <a:gd name="T79" fmla="*/ 123 h 264"/>
                <a:gd name="T80" fmla="*/ 129 w 588"/>
                <a:gd name="T81" fmla="*/ 112 h 264"/>
                <a:gd name="T82" fmla="*/ 130 w 588"/>
                <a:gd name="T83" fmla="*/ 92 h 264"/>
                <a:gd name="T84" fmla="*/ 114 w 588"/>
                <a:gd name="T85" fmla="*/ 68 h 264"/>
                <a:gd name="T86" fmla="*/ 103 w 588"/>
                <a:gd name="T87" fmla="*/ 63 h 264"/>
                <a:gd name="T88" fmla="*/ 95 w 588"/>
                <a:gd name="T89" fmla="*/ 69 h 264"/>
                <a:gd name="T90" fmla="*/ 100 w 588"/>
                <a:gd name="T91" fmla="*/ 90 h 264"/>
                <a:gd name="T92" fmla="*/ 85 w 588"/>
                <a:gd name="T93" fmla="*/ 107 h 264"/>
                <a:gd name="T94" fmla="*/ 63 w 588"/>
                <a:gd name="T95" fmla="*/ 111 h 264"/>
                <a:gd name="T96" fmla="*/ 41 w 588"/>
                <a:gd name="T97" fmla="*/ 103 h 264"/>
                <a:gd name="T98" fmla="*/ 29 w 588"/>
                <a:gd name="T99" fmla="*/ 80 h 264"/>
                <a:gd name="T100" fmla="*/ 32 w 588"/>
                <a:gd name="T101" fmla="*/ 54 h 264"/>
                <a:gd name="T102" fmla="*/ 48 w 588"/>
                <a:gd name="T103" fmla="*/ 36 h 264"/>
                <a:gd name="T104" fmla="*/ 71 w 588"/>
                <a:gd name="T105" fmla="*/ 33 h 264"/>
                <a:gd name="T106" fmla="*/ 127 w 588"/>
                <a:gd name="T107" fmla="*/ 60 h 264"/>
                <a:gd name="T108" fmla="*/ 246 w 588"/>
                <a:gd name="T109" fmla="*/ 132 h 264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588"/>
                <a:gd name="T166" fmla="*/ 0 h 264"/>
                <a:gd name="T167" fmla="*/ 588 w 588"/>
                <a:gd name="T168" fmla="*/ 264 h 264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588" h="264">
                  <a:moveTo>
                    <a:pt x="426" y="264"/>
                  </a:moveTo>
                  <a:lnTo>
                    <a:pt x="549" y="264"/>
                  </a:lnTo>
                  <a:lnTo>
                    <a:pt x="588" y="211"/>
                  </a:lnTo>
                  <a:lnTo>
                    <a:pt x="588" y="0"/>
                  </a:lnTo>
                  <a:lnTo>
                    <a:pt x="580" y="7"/>
                  </a:lnTo>
                  <a:lnTo>
                    <a:pt x="573" y="15"/>
                  </a:lnTo>
                  <a:lnTo>
                    <a:pt x="569" y="18"/>
                  </a:lnTo>
                  <a:lnTo>
                    <a:pt x="566" y="20"/>
                  </a:lnTo>
                  <a:lnTo>
                    <a:pt x="562" y="22"/>
                  </a:lnTo>
                  <a:lnTo>
                    <a:pt x="557" y="22"/>
                  </a:lnTo>
                  <a:lnTo>
                    <a:pt x="545" y="16"/>
                  </a:lnTo>
                  <a:lnTo>
                    <a:pt x="526" y="9"/>
                  </a:lnTo>
                  <a:lnTo>
                    <a:pt x="507" y="6"/>
                  </a:lnTo>
                  <a:lnTo>
                    <a:pt x="480" y="2"/>
                  </a:lnTo>
                  <a:lnTo>
                    <a:pt x="454" y="0"/>
                  </a:lnTo>
                  <a:lnTo>
                    <a:pt x="436" y="2"/>
                  </a:lnTo>
                  <a:lnTo>
                    <a:pt x="414" y="9"/>
                  </a:lnTo>
                  <a:lnTo>
                    <a:pt x="395" y="16"/>
                  </a:lnTo>
                  <a:lnTo>
                    <a:pt x="386" y="20"/>
                  </a:lnTo>
                  <a:lnTo>
                    <a:pt x="378" y="20"/>
                  </a:lnTo>
                  <a:lnTo>
                    <a:pt x="366" y="22"/>
                  </a:lnTo>
                  <a:lnTo>
                    <a:pt x="352" y="20"/>
                  </a:lnTo>
                  <a:lnTo>
                    <a:pt x="329" y="18"/>
                  </a:lnTo>
                  <a:lnTo>
                    <a:pt x="307" y="15"/>
                  </a:lnTo>
                  <a:lnTo>
                    <a:pt x="293" y="7"/>
                  </a:lnTo>
                  <a:lnTo>
                    <a:pt x="281" y="4"/>
                  </a:lnTo>
                  <a:lnTo>
                    <a:pt x="276" y="7"/>
                  </a:lnTo>
                  <a:lnTo>
                    <a:pt x="274" y="11"/>
                  </a:lnTo>
                  <a:lnTo>
                    <a:pt x="272" y="13"/>
                  </a:lnTo>
                  <a:lnTo>
                    <a:pt x="272" y="16"/>
                  </a:lnTo>
                  <a:lnTo>
                    <a:pt x="279" y="33"/>
                  </a:lnTo>
                  <a:lnTo>
                    <a:pt x="283" y="42"/>
                  </a:lnTo>
                  <a:lnTo>
                    <a:pt x="288" y="49"/>
                  </a:lnTo>
                  <a:lnTo>
                    <a:pt x="297" y="60"/>
                  </a:lnTo>
                  <a:lnTo>
                    <a:pt x="302" y="67"/>
                  </a:lnTo>
                  <a:lnTo>
                    <a:pt x="307" y="73"/>
                  </a:lnTo>
                  <a:lnTo>
                    <a:pt x="316" y="77"/>
                  </a:lnTo>
                  <a:lnTo>
                    <a:pt x="322" y="80"/>
                  </a:lnTo>
                  <a:lnTo>
                    <a:pt x="331" y="84"/>
                  </a:lnTo>
                  <a:lnTo>
                    <a:pt x="341" y="86"/>
                  </a:lnTo>
                  <a:lnTo>
                    <a:pt x="352" y="87"/>
                  </a:lnTo>
                  <a:lnTo>
                    <a:pt x="362" y="87"/>
                  </a:lnTo>
                  <a:lnTo>
                    <a:pt x="366" y="91"/>
                  </a:lnTo>
                  <a:lnTo>
                    <a:pt x="367" y="102"/>
                  </a:lnTo>
                  <a:lnTo>
                    <a:pt x="373" y="120"/>
                  </a:lnTo>
                  <a:lnTo>
                    <a:pt x="376" y="129"/>
                  </a:lnTo>
                  <a:lnTo>
                    <a:pt x="383" y="140"/>
                  </a:lnTo>
                  <a:lnTo>
                    <a:pt x="390" y="149"/>
                  </a:lnTo>
                  <a:lnTo>
                    <a:pt x="402" y="157"/>
                  </a:lnTo>
                  <a:lnTo>
                    <a:pt x="410" y="162"/>
                  </a:lnTo>
                  <a:lnTo>
                    <a:pt x="416" y="166"/>
                  </a:lnTo>
                  <a:lnTo>
                    <a:pt x="421" y="166"/>
                  </a:lnTo>
                  <a:lnTo>
                    <a:pt x="426" y="168"/>
                  </a:lnTo>
                  <a:lnTo>
                    <a:pt x="428" y="166"/>
                  </a:lnTo>
                  <a:lnTo>
                    <a:pt x="429" y="164"/>
                  </a:lnTo>
                  <a:lnTo>
                    <a:pt x="431" y="160"/>
                  </a:lnTo>
                  <a:lnTo>
                    <a:pt x="431" y="153"/>
                  </a:lnTo>
                  <a:lnTo>
                    <a:pt x="431" y="151"/>
                  </a:lnTo>
                  <a:lnTo>
                    <a:pt x="429" y="144"/>
                  </a:lnTo>
                  <a:lnTo>
                    <a:pt x="424" y="133"/>
                  </a:lnTo>
                  <a:lnTo>
                    <a:pt x="421" y="124"/>
                  </a:lnTo>
                  <a:lnTo>
                    <a:pt x="419" y="115"/>
                  </a:lnTo>
                  <a:lnTo>
                    <a:pt x="419" y="107"/>
                  </a:lnTo>
                  <a:lnTo>
                    <a:pt x="421" y="100"/>
                  </a:lnTo>
                  <a:lnTo>
                    <a:pt x="423" y="93"/>
                  </a:lnTo>
                  <a:lnTo>
                    <a:pt x="424" y="87"/>
                  </a:lnTo>
                  <a:lnTo>
                    <a:pt x="428" y="84"/>
                  </a:lnTo>
                  <a:lnTo>
                    <a:pt x="433" y="78"/>
                  </a:lnTo>
                  <a:lnTo>
                    <a:pt x="436" y="75"/>
                  </a:lnTo>
                  <a:lnTo>
                    <a:pt x="448" y="71"/>
                  </a:lnTo>
                  <a:lnTo>
                    <a:pt x="459" y="67"/>
                  </a:lnTo>
                  <a:lnTo>
                    <a:pt x="471" y="66"/>
                  </a:lnTo>
                  <a:lnTo>
                    <a:pt x="481" y="66"/>
                  </a:lnTo>
                  <a:lnTo>
                    <a:pt x="495" y="67"/>
                  </a:lnTo>
                  <a:lnTo>
                    <a:pt x="502" y="67"/>
                  </a:lnTo>
                  <a:lnTo>
                    <a:pt x="511" y="69"/>
                  </a:lnTo>
                  <a:lnTo>
                    <a:pt x="519" y="75"/>
                  </a:lnTo>
                  <a:lnTo>
                    <a:pt x="528" y="82"/>
                  </a:lnTo>
                  <a:lnTo>
                    <a:pt x="535" y="93"/>
                  </a:lnTo>
                  <a:lnTo>
                    <a:pt x="542" y="106"/>
                  </a:lnTo>
                  <a:lnTo>
                    <a:pt x="547" y="117"/>
                  </a:lnTo>
                  <a:lnTo>
                    <a:pt x="549" y="129"/>
                  </a:lnTo>
                  <a:lnTo>
                    <a:pt x="550" y="142"/>
                  </a:lnTo>
                  <a:lnTo>
                    <a:pt x="550" y="151"/>
                  </a:lnTo>
                  <a:lnTo>
                    <a:pt x="549" y="162"/>
                  </a:lnTo>
                  <a:lnTo>
                    <a:pt x="542" y="178"/>
                  </a:lnTo>
                  <a:lnTo>
                    <a:pt x="535" y="191"/>
                  </a:lnTo>
                  <a:lnTo>
                    <a:pt x="528" y="202"/>
                  </a:lnTo>
                  <a:lnTo>
                    <a:pt x="519" y="209"/>
                  </a:lnTo>
                  <a:lnTo>
                    <a:pt x="514" y="213"/>
                  </a:lnTo>
                  <a:lnTo>
                    <a:pt x="509" y="217"/>
                  </a:lnTo>
                  <a:lnTo>
                    <a:pt x="502" y="219"/>
                  </a:lnTo>
                  <a:lnTo>
                    <a:pt x="497" y="220"/>
                  </a:lnTo>
                  <a:lnTo>
                    <a:pt x="478" y="222"/>
                  </a:lnTo>
                  <a:lnTo>
                    <a:pt x="462" y="220"/>
                  </a:lnTo>
                  <a:lnTo>
                    <a:pt x="447" y="215"/>
                  </a:lnTo>
                  <a:lnTo>
                    <a:pt x="438" y="211"/>
                  </a:lnTo>
                  <a:lnTo>
                    <a:pt x="433" y="208"/>
                  </a:lnTo>
                  <a:lnTo>
                    <a:pt x="424" y="200"/>
                  </a:lnTo>
                  <a:lnTo>
                    <a:pt x="386" y="177"/>
                  </a:lnTo>
                  <a:lnTo>
                    <a:pt x="348" y="148"/>
                  </a:lnTo>
                  <a:lnTo>
                    <a:pt x="307" y="117"/>
                  </a:lnTo>
                  <a:lnTo>
                    <a:pt x="266" y="87"/>
                  </a:lnTo>
                  <a:lnTo>
                    <a:pt x="224" y="58"/>
                  </a:lnTo>
                  <a:lnTo>
                    <a:pt x="184" y="35"/>
                  </a:lnTo>
                  <a:lnTo>
                    <a:pt x="167" y="26"/>
                  </a:lnTo>
                  <a:lnTo>
                    <a:pt x="148" y="16"/>
                  </a:lnTo>
                  <a:lnTo>
                    <a:pt x="133" y="11"/>
                  </a:lnTo>
                  <a:lnTo>
                    <a:pt x="117" y="6"/>
                  </a:lnTo>
                  <a:lnTo>
                    <a:pt x="98" y="6"/>
                  </a:lnTo>
                  <a:lnTo>
                    <a:pt x="79" y="9"/>
                  </a:lnTo>
                  <a:lnTo>
                    <a:pt x="69" y="11"/>
                  </a:lnTo>
                  <a:lnTo>
                    <a:pt x="59" y="16"/>
                  </a:lnTo>
                  <a:lnTo>
                    <a:pt x="48" y="24"/>
                  </a:lnTo>
                  <a:lnTo>
                    <a:pt x="38" y="33"/>
                  </a:lnTo>
                  <a:lnTo>
                    <a:pt x="29" y="42"/>
                  </a:lnTo>
                  <a:lnTo>
                    <a:pt x="22" y="53"/>
                  </a:lnTo>
                  <a:lnTo>
                    <a:pt x="14" y="64"/>
                  </a:lnTo>
                  <a:lnTo>
                    <a:pt x="8" y="77"/>
                  </a:lnTo>
                  <a:lnTo>
                    <a:pt x="5" y="84"/>
                  </a:lnTo>
                  <a:lnTo>
                    <a:pt x="0" y="89"/>
                  </a:lnTo>
                  <a:lnTo>
                    <a:pt x="0" y="189"/>
                  </a:lnTo>
                  <a:lnTo>
                    <a:pt x="57" y="264"/>
                  </a:lnTo>
                  <a:lnTo>
                    <a:pt x="388" y="264"/>
                  </a:lnTo>
                  <a:lnTo>
                    <a:pt x="388" y="259"/>
                  </a:lnTo>
                  <a:lnTo>
                    <a:pt x="385" y="255"/>
                  </a:lnTo>
                  <a:lnTo>
                    <a:pt x="379" y="251"/>
                  </a:lnTo>
                  <a:lnTo>
                    <a:pt x="376" y="249"/>
                  </a:lnTo>
                  <a:lnTo>
                    <a:pt x="373" y="246"/>
                  </a:lnTo>
                  <a:lnTo>
                    <a:pt x="369" y="244"/>
                  </a:lnTo>
                  <a:lnTo>
                    <a:pt x="355" y="239"/>
                  </a:lnTo>
                  <a:lnTo>
                    <a:pt x="343" y="237"/>
                  </a:lnTo>
                  <a:lnTo>
                    <a:pt x="331" y="239"/>
                  </a:lnTo>
                  <a:lnTo>
                    <a:pt x="321" y="242"/>
                  </a:lnTo>
                  <a:lnTo>
                    <a:pt x="319" y="240"/>
                  </a:lnTo>
                  <a:lnTo>
                    <a:pt x="316" y="239"/>
                  </a:lnTo>
                  <a:lnTo>
                    <a:pt x="312" y="228"/>
                  </a:lnTo>
                  <a:lnTo>
                    <a:pt x="307" y="217"/>
                  </a:lnTo>
                  <a:lnTo>
                    <a:pt x="304" y="211"/>
                  </a:lnTo>
                  <a:lnTo>
                    <a:pt x="298" y="206"/>
                  </a:lnTo>
                  <a:lnTo>
                    <a:pt x="293" y="202"/>
                  </a:lnTo>
                  <a:lnTo>
                    <a:pt x="288" y="198"/>
                  </a:lnTo>
                  <a:lnTo>
                    <a:pt x="283" y="193"/>
                  </a:lnTo>
                  <a:lnTo>
                    <a:pt x="278" y="191"/>
                  </a:lnTo>
                  <a:lnTo>
                    <a:pt x="271" y="189"/>
                  </a:lnTo>
                  <a:lnTo>
                    <a:pt x="266" y="189"/>
                  </a:lnTo>
                  <a:lnTo>
                    <a:pt x="264" y="191"/>
                  </a:lnTo>
                  <a:lnTo>
                    <a:pt x="260" y="193"/>
                  </a:lnTo>
                  <a:lnTo>
                    <a:pt x="260" y="208"/>
                  </a:lnTo>
                  <a:lnTo>
                    <a:pt x="266" y="219"/>
                  </a:lnTo>
                  <a:lnTo>
                    <a:pt x="269" y="229"/>
                  </a:lnTo>
                  <a:lnTo>
                    <a:pt x="267" y="233"/>
                  </a:lnTo>
                  <a:lnTo>
                    <a:pt x="267" y="237"/>
                  </a:lnTo>
                  <a:lnTo>
                    <a:pt x="262" y="242"/>
                  </a:lnTo>
                  <a:lnTo>
                    <a:pt x="257" y="246"/>
                  </a:lnTo>
                  <a:lnTo>
                    <a:pt x="250" y="248"/>
                  </a:lnTo>
                  <a:lnTo>
                    <a:pt x="243" y="248"/>
                  </a:lnTo>
                  <a:lnTo>
                    <a:pt x="238" y="246"/>
                  </a:lnTo>
                  <a:lnTo>
                    <a:pt x="231" y="244"/>
                  </a:lnTo>
                  <a:lnTo>
                    <a:pt x="226" y="240"/>
                  </a:lnTo>
                  <a:lnTo>
                    <a:pt x="221" y="235"/>
                  </a:lnTo>
                  <a:lnTo>
                    <a:pt x="224" y="224"/>
                  </a:lnTo>
                  <a:lnTo>
                    <a:pt x="226" y="215"/>
                  </a:lnTo>
                  <a:lnTo>
                    <a:pt x="228" y="208"/>
                  </a:lnTo>
                  <a:lnTo>
                    <a:pt x="228" y="198"/>
                  </a:lnTo>
                  <a:lnTo>
                    <a:pt x="226" y="184"/>
                  </a:lnTo>
                  <a:lnTo>
                    <a:pt x="221" y="164"/>
                  </a:lnTo>
                  <a:lnTo>
                    <a:pt x="212" y="153"/>
                  </a:lnTo>
                  <a:lnTo>
                    <a:pt x="203" y="142"/>
                  </a:lnTo>
                  <a:lnTo>
                    <a:pt x="198" y="137"/>
                  </a:lnTo>
                  <a:lnTo>
                    <a:pt x="193" y="133"/>
                  </a:lnTo>
                  <a:lnTo>
                    <a:pt x="188" y="131"/>
                  </a:lnTo>
                  <a:lnTo>
                    <a:pt x="181" y="129"/>
                  </a:lnTo>
                  <a:lnTo>
                    <a:pt x="178" y="126"/>
                  </a:lnTo>
                  <a:lnTo>
                    <a:pt x="172" y="124"/>
                  </a:lnTo>
                  <a:lnTo>
                    <a:pt x="167" y="128"/>
                  </a:lnTo>
                  <a:lnTo>
                    <a:pt x="165" y="133"/>
                  </a:lnTo>
                  <a:lnTo>
                    <a:pt x="165" y="138"/>
                  </a:lnTo>
                  <a:lnTo>
                    <a:pt x="169" y="148"/>
                  </a:lnTo>
                  <a:lnTo>
                    <a:pt x="172" y="157"/>
                  </a:lnTo>
                  <a:lnTo>
                    <a:pt x="174" y="168"/>
                  </a:lnTo>
                  <a:lnTo>
                    <a:pt x="174" y="180"/>
                  </a:lnTo>
                  <a:lnTo>
                    <a:pt x="167" y="195"/>
                  </a:lnTo>
                  <a:lnTo>
                    <a:pt x="160" y="206"/>
                  </a:lnTo>
                  <a:lnTo>
                    <a:pt x="155" y="211"/>
                  </a:lnTo>
                  <a:lnTo>
                    <a:pt x="148" y="215"/>
                  </a:lnTo>
                  <a:lnTo>
                    <a:pt x="141" y="219"/>
                  </a:lnTo>
                  <a:lnTo>
                    <a:pt x="133" y="220"/>
                  </a:lnTo>
                  <a:lnTo>
                    <a:pt x="121" y="222"/>
                  </a:lnTo>
                  <a:lnTo>
                    <a:pt x="110" y="222"/>
                  </a:lnTo>
                  <a:lnTo>
                    <a:pt x="98" y="220"/>
                  </a:lnTo>
                  <a:lnTo>
                    <a:pt x="86" y="219"/>
                  </a:lnTo>
                  <a:lnTo>
                    <a:pt x="79" y="215"/>
                  </a:lnTo>
                  <a:lnTo>
                    <a:pt x="71" y="206"/>
                  </a:lnTo>
                  <a:lnTo>
                    <a:pt x="62" y="197"/>
                  </a:lnTo>
                  <a:lnTo>
                    <a:pt x="57" y="184"/>
                  </a:lnTo>
                  <a:lnTo>
                    <a:pt x="52" y="173"/>
                  </a:lnTo>
                  <a:lnTo>
                    <a:pt x="50" y="160"/>
                  </a:lnTo>
                  <a:lnTo>
                    <a:pt x="48" y="146"/>
                  </a:lnTo>
                  <a:lnTo>
                    <a:pt x="48" y="133"/>
                  </a:lnTo>
                  <a:lnTo>
                    <a:pt x="52" y="120"/>
                  </a:lnTo>
                  <a:lnTo>
                    <a:pt x="55" y="109"/>
                  </a:lnTo>
                  <a:lnTo>
                    <a:pt x="60" y="97"/>
                  </a:lnTo>
                  <a:lnTo>
                    <a:pt x="67" y="87"/>
                  </a:lnTo>
                  <a:lnTo>
                    <a:pt x="74" y="78"/>
                  </a:lnTo>
                  <a:lnTo>
                    <a:pt x="83" y="73"/>
                  </a:lnTo>
                  <a:lnTo>
                    <a:pt x="93" y="67"/>
                  </a:lnTo>
                  <a:lnTo>
                    <a:pt x="105" y="66"/>
                  </a:lnTo>
                  <a:lnTo>
                    <a:pt x="117" y="66"/>
                  </a:lnTo>
                  <a:lnTo>
                    <a:pt x="124" y="66"/>
                  </a:lnTo>
                  <a:lnTo>
                    <a:pt x="131" y="66"/>
                  </a:lnTo>
                  <a:lnTo>
                    <a:pt x="143" y="71"/>
                  </a:lnTo>
                  <a:lnTo>
                    <a:pt x="162" y="80"/>
                  </a:lnTo>
                  <a:lnTo>
                    <a:pt x="221" y="120"/>
                  </a:lnTo>
                  <a:lnTo>
                    <a:pt x="286" y="166"/>
                  </a:lnTo>
                  <a:lnTo>
                    <a:pt x="354" y="211"/>
                  </a:lnTo>
                  <a:lnTo>
                    <a:pt x="416" y="253"/>
                  </a:lnTo>
                  <a:lnTo>
                    <a:pt x="426" y="264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000">
                <a:latin typeface="Arial" charset="0"/>
              </a:endParaRPr>
            </a:p>
          </p:txBody>
        </p:sp>
        <p:sp>
          <p:nvSpPr>
            <p:cNvPr id="15" name="Freeform 31"/>
            <p:cNvSpPr>
              <a:spLocks/>
            </p:cNvSpPr>
            <p:nvPr/>
          </p:nvSpPr>
          <p:spPr bwMode="auto">
            <a:xfrm rot="-5400000">
              <a:off x="474" y="1265"/>
              <a:ext cx="339" cy="131"/>
            </a:xfrm>
            <a:custGeom>
              <a:avLst/>
              <a:gdLst>
                <a:gd name="T0" fmla="*/ 339 w 588"/>
                <a:gd name="T1" fmla="*/ 131 h 262"/>
                <a:gd name="T2" fmla="*/ 326 w 588"/>
                <a:gd name="T3" fmla="*/ 122 h 262"/>
                <a:gd name="T4" fmla="*/ 303 w 588"/>
                <a:gd name="T5" fmla="*/ 126 h 262"/>
                <a:gd name="T6" fmla="*/ 251 w 588"/>
                <a:gd name="T7" fmla="*/ 131 h 262"/>
                <a:gd name="T8" fmla="*/ 203 w 588"/>
                <a:gd name="T9" fmla="*/ 121 h 262"/>
                <a:gd name="T10" fmla="*/ 162 w 588"/>
                <a:gd name="T11" fmla="*/ 129 h 262"/>
                <a:gd name="T12" fmla="*/ 157 w 588"/>
                <a:gd name="T13" fmla="*/ 124 h 262"/>
                <a:gd name="T14" fmla="*/ 171 w 588"/>
                <a:gd name="T15" fmla="*/ 101 h 262"/>
                <a:gd name="T16" fmla="*/ 186 w 588"/>
                <a:gd name="T17" fmla="*/ 91 h 262"/>
                <a:gd name="T18" fmla="*/ 209 w 588"/>
                <a:gd name="T19" fmla="*/ 87 h 262"/>
                <a:gd name="T20" fmla="*/ 212 w 588"/>
                <a:gd name="T21" fmla="*/ 81 h 262"/>
                <a:gd name="T22" fmla="*/ 225 w 588"/>
                <a:gd name="T23" fmla="*/ 56 h 262"/>
                <a:gd name="T24" fmla="*/ 243 w 588"/>
                <a:gd name="T25" fmla="*/ 48 h 262"/>
                <a:gd name="T26" fmla="*/ 248 w 588"/>
                <a:gd name="T27" fmla="*/ 52 h 262"/>
                <a:gd name="T28" fmla="*/ 244 w 588"/>
                <a:gd name="T29" fmla="*/ 65 h 262"/>
                <a:gd name="T30" fmla="*/ 243 w 588"/>
                <a:gd name="T31" fmla="*/ 82 h 262"/>
                <a:gd name="T32" fmla="*/ 250 w 588"/>
                <a:gd name="T33" fmla="*/ 92 h 262"/>
                <a:gd name="T34" fmla="*/ 272 w 588"/>
                <a:gd name="T35" fmla="*/ 98 h 262"/>
                <a:gd name="T36" fmla="*/ 295 w 588"/>
                <a:gd name="T37" fmla="*/ 96 h 262"/>
                <a:gd name="T38" fmla="*/ 312 w 588"/>
                <a:gd name="T39" fmla="*/ 79 h 262"/>
                <a:gd name="T40" fmla="*/ 317 w 588"/>
                <a:gd name="T41" fmla="*/ 55 h 262"/>
                <a:gd name="T42" fmla="*/ 304 w 588"/>
                <a:gd name="T43" fmla="*/ 31 h 262"/>
                <a:gd name="T44" fmla="*/ 276 w 588"/>
                <a:gd name="T45" fmla="*/ 21 h 262"/>
                <a:gd name="T46" fmla="*/ 250 w 588"/>
                <a:gd name="T47" fmla="*/ 27 h 262"/>
                <a:gd name="T48" fmla="*/ 177 w 588"/>
                <a:gd name="T49" fmla="*/ 73 h 262"/>
                <a:gd name="T50" fmla="*/ 96 w 588"/>
                <a:gd name="T51" fmla="*/ 118 h 262"/>
                <a:gd name="T52" fmla="*/ 56 w 588"/>
                <a:gd name="T53" fmla="*/ 129 h 262"/>
                <a:gd name="T54" fmla="*/ 28 w 588"/>
                <a:gd name="T55" fmla="*/ 119 h 262"/>
                <a:gd name="T56" fmla="*/ 8 w 588"/>
                <a:gd name="T57" fmla="*/ 99 h 262"/>
                <a:gd name="T58" fmla="*/ 0 w 588"/>
                <a:gd name="T59" fmla="*/ 36 h 262"/>
                <a:gd name="T60" fmla="*/ 222 w 588"/>
                <a:gd name="T61" fmla="*/ 4 h 262"/>
                <a:gd name="T62" fmla="*/ 213 w 588"/>
                <a:gd name="T63" fmla="*/ 9 h 262"/>
                <a:gd name="T64" fmla="*/ 185 w 588"/>
                <a:gd name="T65" fmla="*/ 11 h 262"/>
                <a:gd name="T66" fmla="*/ 177 w 588"/>
                <a:gd name="T67" fmla="*/ 23 h 262"/>
                <a:gd name="T68" fmla="*/ 166 w 588"/>
                <a:gd name="T69" fmla="*/ 33 h 262"/>
                <a:gd name="T70" fmla="*/ 153 w 588"/>
                <a:gd name="T71" fmla="*/ 36 h 262"/>
                <a:gd name="T72" fmla="*/ 153 w 588"/>
                <a:gd name="T73" fmla="*/ 22 h 262"/>
                <a:gd name="T74" fmla="*/ 151 w 588"/>
                <a:gd name="T75" fmla="*/ 10 h 262"/>
                <a:gd name="T76" fmla="*/ 137 w 588"/>
                <a:gd name="T77" fmla="*/ 9 h 262"/>
                <a:gd name="T78" fmla="*/ 129 w 588"/>
                <a:gd name="T79" fmla="*/ 19 h 262"/>
                <a:gd name="T80" fmla="*/ 130 w 588"/>
                <a:gd name="T81" fmla="*/ 40 h 262"/>
                <a:gd name="T82" fmla="*/ 114 w 588"/>
                <a:gd name="T83" fmla="*/ 63 h 262"/>
                <a:gd name="T84" fmla="*/ 103 w 588"/>
                <a:gd name="T85" fmla="*/ 68 h 262"/>
                <a:gd name="T86" fmla="*/ 96 w 588"/>
                <a:gd name="T87" fmla="*/ 66 h 262"/>
                <a:gd name="T88" fmla="*/ 99 w 588"/>
                <a:gd name="T89" fmla="*/ 53 h 262"/>
                <a:gd name="T90" fmla="*/ 92 w 588"/>
                <a:gd name="T91" fmla="*/ 28 h 262"/>
                <a:gd name="T92" fmla="*/ 77 w 588"/>
                <a:gd name="T93" fmla="*/ 21 h 262"/>
                <a:gd name="T94" fmla="*/ 50 w 588"/>
                <a:gd name="T95" fmla="*/ 23 h 262"/>
                <a:gd name="T96" fmla="*/ 33 w 588"/>
                <a:gd name="T97" fmla="*/ 39 h 262"/>
                <a:gd name="T98" fmla="*/ 28 w 588"/>
                <a:gd name="T99" fmla="*/ 65 h 262"/>
                <a:gd name="T100" fmla="*/ 39 w 588"/>
                <a:gd name="T101" fmla="*/ 87 h 262"/>
                <a:gd name="T102" fmla="*/ 61 w 588"/>
                <a:gd name="T103" fmla="*/ 99 h 262"/>
                <a:gd name="T104" fmla="*/ 82 w 588"/>
                <a:gd name="T105" fmla="*/ 96 h 262"/>
                <a:gd name="T106" fmla="*/ 204 w 588"/>
                <a:gd name="T107" fmla="*/ 26 h 26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88"/>
                <a:gd name="T163" fmla="*/ 0 h 262"/>
                <a:gd name="T164" fmla="*/ 588 w 588"/>
                <a:gd name="T165" fmla="*/ 262 h 262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88" h="262">
                  <a:moveTo>
                    <a:pt x="426" y="0"/>
                  </a:moveTo>
                  <a:lnTo>
                    <a:pt x="549" y="0"/>
                  </a:lnTo>
                  <a:lnTo>
                    <a:pt x="588" y="53"/>
                  </a:lnTo>
                  <a:lnTo>
                    <a:pt x="588" y="262"/>
                  </a:lnTo>
                  <a:lnTo>
                    <a:pt x="580" y="255"/>
                  </a:lnTo>
                  <a:lnTo>
                    <a:pt x="573" y="248"/>
                  </a:lnTo>
                  <a:lnTo>
                    <a:pt x="569" y="246"/>
                  </a:lnTo>
                  <a:lnTo>
                    <a:pt x="566" y="244"/>
                  </a:lnTo>
                  <a:lnTo>
                    <a:pt x="562" y="242"/>
                  </a:lnTo>
                  <a:lnTo>
                    <a:pt x="557" y="242"/>
                  </a:lnTo>
                  <a:lnTo>
                    <a:pt x="545" y="246"/>
                  </a:lnTo>
                  <a:lnTo>
                    <a:pt x="526" y="253"/>
                  </a:lnTo>
                  <a:lnTo>
                    <a:pt x="507" y="257"/>
                  </a:lnTo>
                  <a:lnTo>
                    <a:pt x="480" y="260"/>
                  </a:lnTo>
                  <a:lnTo>
                    <a:pt x="454" y="262"/>
                  </a:lnTo>
                  <a:lnTo>
                    <a:pt x="436" y="262"/>
                  </a:lnTo>
                  <a:lnTo>
                    <a:pt x="414" y="253"/>
                  </a:lnTo>
                  <a:lnTo>
                    <a:pt x="395" y="246"/>
                  </a:lnTo>
                  <a:lnTo>
                    <a:pt x="378" y="242"/>
                  </a:lnTo>
                  <a:lnTo>
                    <a:pt x="352" y="242"/>
                  </a:lnTo>
                  <a:lnTo>
                    <a:pt x="329" y="244"/>
                  </a:lnTo>
                  <a:lnTo>
                    <a:pt x="307" y="249"/>
                  </a:lnTo>
                  <a:lnTo>
                    <a:pt x="293" y="255"/>
                  </a:lnTo>
                  <a:lnTo>
                    <a:pt x="281" y="258"/>
                  </a:lnTo>
                  <a:lnTo>
                    <a:pt x="276" y="255"/>
                  </a:lnTo>
                  <a:lnTo>
                    <a:pt x="274" y="253"/>
                  </a:lnTo>
                  <a:lnTo>
                    <a:pt x="272" y="249"/>
                  </a:lnTo>
                  <a:lnTo>
                    <a:pt x="272" y="248"/>
                  </a:lnTo>
                  <a:lnTo>
                    <a:pt x="279" y="231"/>
                  </a:lnTo>
                  <a:lnTo>
                    <a:pt x="283" y="220"/>
                  </a:lnTo>
                  <a:lnTo>
                    <a:pt x="288" y="213"/>
                  </a:lnTo>
                  <a:lnTo>
                    <a:pt x="297" y="202"/>
                  </a:lnTo>
                  <a:lnTo>
                    <a:pt x="302" y="195"/>
                  </a:lnTo>
                  <a:lnTo>
                    <a:pt x="307" y="189"/>
                  </a:lnTo>
                  <a:lnTo>
                    <a:pt x="316" y="186"/>
                  </a:lnTo>
                  <a:lnTo>
                    <a:pt x="322" y="182"/>
                  </a:lnTo>
                  <a:lnTo>
                    <a:pt x="331" y="178"/>
                  </a:lnTo>
                  <a:lnTo>
                    <a:pt x="341" y="177"/>
                  </a:lnTo>
                  <a:lnTo>
                    <a:pt x="352" y="175"/>
                  </a:lnTo>
                  <a:lnTo>
                    <a:pt x="362" y="175"/>
                  </a:lnTo>
                  <a:lnTo>
                    <a:pt x="366" y="173"/>
                  </a:lnTo>
                  <a:lnTo>
                    <a:pt x="367" y="162"/>
                  </a:lnTo>
                  <a:lnTo>
                    <a:pt x="373" y="144"/>
                  </a:lnTo>
                  <a:lnTo>
                    <a:pt x="376" y="133"/>
                  </a:lnTo>
                  <a:lnTo>
                    <a:pt x="383" y="124"/>
                  </a:lnTo>
                  <a:lnTo>
                    <a:pt x="390" y="113"/>
                  </a:lnTo>
                  <a:lnTo>
                    <a:pt x="402" y="106"/>
                  </a:lnTo>
                  <a:lnTo>
                    <a:pt x="410" y="100"/>
                  </a:lnTo>
                  <a:lnTo>
                    <a:pt x="416" y="98"/>
                  </a:lnTo>
                  <a:lnTo>
                    <a:pt x="421" y="96"/>
                  </a:lnTo>
                  <a:lnTo>
                    <a:pt x="426" y="96"/>
                  </a:lnTo>
                  <a:lnTo>
                    <a:pt x="428" y="96"/>
                  </a:lnTo>
                  <a:lnTo>
                    <a:pt x="429" y="100"/>
                  </a:lnTo>
                  <a:lnTo>
                    <a:pt x="431" y="104"/>
                  </a:lnTo>
                  <a:lnTo>
                    <a:pt x="431" y="109"/>
                  </a:lnTo>
                  <a:lnTo>
                    <a:pt x="431" y="113"/>
                  </a:lnTo>
                  <a:lnTo>
                    <a:pt x="429" y="118"/>
                  </a:lnTo>
                  <a:lnTo>
                    <a:pt x="424" y="129"/>
                  </a:lnTo>
                  <a:lnTo>
                    <a:pt x="421" y="138"/>
                  </a:lnTo>
                  <a:lnTo>
                    <a:pt x="419" y="147"/>
                  </a:lnTo>
                  <a:lnTo>
                    <a:pt x="419" y="155"/>
                  </a:lnTo>
                  <a:lnTo>
                    <a:pt x="421" y="164"/>
                  </a:lnTo>
                  <a:lnTo>
                    <a:pt x="423" y="169"/>
                  </a:lnTo>
                  <a:lnTo>
                    <a:pt x="424" y="175"/>
                  </a:lnTo>
                  <a:lnTo>
                    <a:pt x="428" y="180"/>
                  </a:lnTo>
                  <a:lnTo>
                    <a:pt x="433" y="184"/>
                  </a:lnTo>
                  <a:lnTo>
                    <a:pt x="436" y="187"/>
                  </a:lnTo>
                  <a:lnTo>
                    <a:pt x="448" y="193"/>
                  </a:lnTo>
                  <a:lnTo>
                    <a:pt x="459" y="197"/>
                  </a:lnTo>
                  <a:lnTo>
                    <a:pt x="471" y="197"/>
                  </a:lnTo>
                  <a:lnTo>
                    <a:pt x="481" y="198"/>
                  </a:lnTo>
                  <a:lnTo>
                    <a:pt x="495" y="197"/>
                  </a:lnTo>
                  <a:lnTo>
                    <a:pt x="502" y="197"/>
                  </a:lnTo>
                  <a:lnTo>
                    <a:pt x="511" y="193"/>
                  </a:lnTo>
                  <a:lnTo>
                    <a:pt x="519" y="189"/>
                  </a:lnTo>
                  <a:lnTo>
                    <a:pt x="528" y="180"/>
                  </a:lnTo>
                  <a:lnTo>
                    <a:pt x="535" y="171"/>
                  </a:lnTo>
                  <a:lnTo>
                    <a:pt x="542" y="158"/>
                  </a:lnTo>
                  <a:lnTo>
                    <a:pt x="547" y="146"/>
                  </a:lnTo>
                  <a:lnTo>
                    <a:pt x="549" y="133"/>
                  </a:lnTo>
                  <a:lnTo>
                    <a:pt x="550" y="122"/>
                  </a:lnTo>
                  <a:lnTo>
                    <a:pt x="550" y="111"/>
                  </a:lnTo>
                  <a:lnTo>
                    <a:pt x="549" y="102"/>
                  </a:lnTo>
                  <a:lnTo>
                    <a:pt x="542" y="86"/>
                  </a:lnTo>
                  <a:lnTo>
                    <a:pt x="535" y="73"/>
                  </a:lnTo>
                  <a:lnTo>
                    <a:pt x="528" y="62"/>
                  </a:lnTo>
                  <a:lnTo>
                    <a:pt x="519" y="53"/>
                  </a:lnTo>
                  <a:lnTo>
                    <a:pt x="509" y="46"/>
                  </a:lnTo>
                  <a:lnTo>
                    <a:pt x="497" y="42"/>
                  </a:lnTo>
                  <a:lnTo>
                    <a:pt x="478" y="42"/>
                  </a:lnTo>
                  <a:lnTo>
                    <a:pt x="462" y="44"/>
                  </a:lnTo>
                  <a:lnTo>
                    <a:pt x="447" y="49"/>
                  </a:lnTo>
                  <a:lnTo>
                    <a:pt x="438" y="51"/>
                  </a:lnTo>
                  <a:lnTo>
                    <a:pt x="433" y="55"/>
                  </a:lnTo>
                  <a:lnTo>
                    <a:pt x="424" y="62"/>
                  </a:lnTo>
                  <a:lnTo>
                    <a:pt x="386" y="87"/>
                  </a:lnTo>
                  <a:lnTo>
                    <a:pt x="348" y="116"/>
                  </a:lnTo>
                  <a:lnTo>
                    <a:pt x="307" y="146"/>
                  </a:lnTo>
                  <a:lnTo>
                    <a:pt x="266" y="177"/>
                  </a:lnTo>
                  <a:lnTo>
                    <a:pt x="224" y="204"/>
                  </a:lnTo>
                  <a:lnTo>
                    <a:pt x="184" y="228"/>
                  </a:lnTo>
                  <a:lnTo>
                    <a:pt x="167" y="237"/>
                  </a:lnTo>
                  <a:lnTo>
                    <a:pt x="148" y="246"/>
                  </a:lnTo>
                  <a:lnTo>
                    <a:pt x="133" y="251"/>
                  </a:lnTo>
                  <a:lnTo>
                    <a:pt x="117" y="257"/>
                  </a:lnTo>
                  <a:lnTo>
                    <a:pt x="98" y="257"/>
                  </a:lnTo>
                  <a:lnTo>
                    <a:pt x="79" y="255"/>
                  </a:lnTo>
                  <a:lnTo>
                    <a:pt x="69" y="251"/>
                  </a:lnTo>
                  <a:lnTo>
                    <a:pt x="59" y="246"/>
                  </a:lnTo>
                  <a:lnTo>
                    <a:pt x="48" y="238"/>
                  </a:lnTo>
                  <a:lnTo>
                    <a:pt x="38" y="231"/>
                  </a:lnTo>
                  <a:lnTo>
                    <a:pt x="29" y="220"/>
                  </a:lnTo>
                  <a:lnTo>
                    <a:pt x="22" y="209"/>
                  </a:lnTo>
                  <a:lnTo>
                    <a:pt x="14" y="198"/>
                  </a:lnTo>
                  <a:lnTo>
                    <a:pt x="8" y="187"/>
                  </a:lnTo>
                  <a:lnTo>
                    <a:pt x="5" y="180"/>
                  </a:lnTo>
                  <a:lnTo>
                    <a:pt x="0" y="175"/>
                  </a:lnTo>
                  <a:lnTo>
                    <a:pt x="0" y="73"/>
                  </a:lnTo>
                  <a:lnTo>
                    <a:pt x="57" y="0"/>
                  </a:lnTo>
                  <a:lnTo>
                    <a:pt x="388" y="0"/>
                  </a:lnTo>
                  <a:lnTo>
                    <a:pt x="388" y="4"/>
                  </a:lnTo>
                  <a:lnTo>
                    <a:pt x="385" y="9"/>
                  </a:lnTo>
                  <a:lnTo>
                    <a:pt x="379" y="13"/>
                  </a:lnTo>
                  <a:lnTo>
                    <a:pt x="376" y="15"/>
                  </a:lnTo>
                  <a:lnTo>
                    <a:pt x="373" y="16"/>
                  </a:lnTo>
                  <a:lnTo>
                    <a:pt x="369" y="18"/>
                  </a:lnTo>
                  <a:lnTo>
                    <a:pt x="355" y="24"/>
                  </a:lnTo>
                  <a:lnTo>
                    <a:pt x="343" y="25"/>
                  </a:lnTo>
                  <a:lnTo>
                    <a:pt x="331" y="24"/>
                  </a:lnTo>
                  <a:lnTo>
                    <a:pt x="321" y="22"/>
                  </a:lnTo>
                  <a:lnTo>
                    <a:pt x="319" y="24"/>
                  </a:lnTo>
                  <a:lnTo>
                    <a:pt x="316" y="25"/>
                  </a:lnTo>
                  <a:lnTo>
                    <a:pt x="312" y="36"/>
                  </a:lnTo>
                  <a:lnTo>
                    <a:pt x="307" y="47"/>
                  </a:lnTo>
                  <a:lnTo>
                    <a:pt x="304" y="53"/>
                  </a:lnTo>
                  <a:lnTo>
                    <a:pt x="298" y="56"/>
                  </a:lnTo>
                  <a:lnTo>
                    <a:pt x="293" y="62"/>
                  </a:lnTo>
                  <a:lnTo>
                    <a:pt x="288" y="66"/>
                  </a:lnTo>
                  <a:lnTo>
                    <a:pt x="283" y="69"/>
                  </a:lnTo>
                  <a:lnTo>
                    <a:pt x="278" y="73"/>
                  </a:lnTo>
                  <a:lnTo>
                    <a:pt x="271" y="73"/>
                  </a:lnTo>
                  <a:lnTo>
                    <a:pt x="266" y="73"/>
                  </a:lnTo>
                  <a:lnTo>
                    <a:pt x="264" y="71"/>
                  </a:lnTo>
                  <a:lnTo>
                    <a:pt x="260" y="69"/>
                  </a:lnTo>
                  <a:lnTo>
                    <a:pt x="260" y="56"/>
                  </a:lnTo>
                  <a:lnTo>
                    <a:pt x="266" y="44"/>
                  </a:lnTo>
                  <a:lnTo>
                    <a:pt x="269" y="33"/>
                  </a:lnTo>
                  <a:lnTo>
                    <a:pt x="267" y="29"/>
                  </a:lnTo>
                  <a:lnTo>
                    <a:pt x="267" y="25"/>
                  </a:lnTo>
                  <a:lnTo>
                    <a:pt x="262" y="20"/>
                  </a:lnTo>
                  <a:lnTo>
                    <a:pt x="257" y="18"/>
                  </a:lnTo>
                  <a:lnTo>
                    <a:pt x="250" y="16"/>
                  </a:lnTo>
                  <a:lnTo>
                    <a:pt x="243" y="16"/>
                  </a:lnTo>
                  <a:lnTo>
                    <a:pt x="238" y="18"/>
                  </a:lnTo>
                  <a:lnTo>
                    <a:pt x="231" y="20"/>
                  </a:lnTo>
                  <a:lnTo>
                    <a:pt x="226" y="24"/>
                  </a:lnTo>
                  <a:lnTo>
                    <a:pt x="221" y="29"/>
                  </a:lnTo>
                  <a:lnTo>
                    <a:pt x="224" y="38"/>
                  </a:lnTo>
                  <a:lnTo>
                    <a:pt x="226" y="47"/>
                  </a:lnTo>
                  <a:lnTo>
                    <a:pt x="228" y="55"/>
                  </a:lnTo>
                  <a:lnTo>
                    <a:pt x="228" y="64"/>
                  </a:lnTo>
                  <a:lnTo>
                    <a:pt x="226" y="80"/>
                  </a:lnTo>
                  <a:lnTo>
                    <a:pt x="221" y="100"/>
                  </a:lnTo>
                  <a:lnTo>
                    <a:pt x="212" y="111"/>
                  </a:lnTo>
                  <a:lnTo>
                    <a:pt x="203" y="122"/>
                  </a:lnTo>
                  <a:lnTo>
                    <a:pt x="198" y="127"/>
                  </a:lnTo>
                  <a:lnTo>
                    <a:pt x="193" y="131"/>
                  </a:lnTo>
                  <a:lnTo>
                    <a:pt x="188" y="133"/>
                  </a:lnTo>
                  <a:lnTo>
                    <a:pt x="181" y="133"/>
                  </a:lnTo>
                  <a:lnTo>
                    <a:pt x="178" y="137"/>
                  </a:lnTo>
                  <a:lnTo>
                    <a:pt x="172" y="138"/>
                  </a:lnTo>
                  <a:lnTo>
                    <a:pt x="169" y="137"/>
                  </a:lnTo>
                  <a:lnTo>
                    <a:pt x="167" y="137"/>
                  </a:lnTo>
                  <a:lnTo>
                    <a:pt x="167" y="133"/>
                  </a:lnTo>
                  <a:lnTo>
                    <a:pt x="165" y="131"/>
                  </a:lnTo>
                  <a:lnTo>
                    <a:pt x="165" y="124"/>
                  </a:lnTo>
                  <a:lnTo>
                    <a:pt x="169" y="116"/>
                  </a:lnTo>
                  <a:lnTo>
                    <a:pt x="172" y="107"/>
                  </a:lnTo>
                  <a:lnTo>
                    <a:pt x="174" y="96"/>
                  </a:lnTo>
                  <a:lnTo>
                    <a:pt x="174" y="82"/>
                  </a:lnTo>
                  <a:lnTo>
                    <a:pt x="167" y="67"/>
                  </a:lnTo>
                  <a:lnTo>
                    <a:pt x="160" y="56"/>
                  </a:lnTo>
                  <a:lnTo>
                    <a:pt x="155" y="53"/>
                  </a:lnTo>
                  <a:lnTo>
                    <a:pt x="148" y="47"/>
                  </a:lnTo>
                  <a:lnTo>
                    <a:pt x="141" y="46"/>
                  </a:lnTo>
                  <a:lnTo>
                    <a:pt x="133" y="42"/>
                  </a:lnTo>
                  <a:lnTo>
                    <a:pt x="121" y="40"/>
                  </a:lnTo>
                  <a:lnTo>
                    <a:pt x="110" y="40"/>
                  </a:lnTo>
                  <a:lnTo>
                    <a:pt x="98" y="42"/>
                  </a:lnTo>
                  <a:lnTo>
                    <a:pt x="86" y="46"/>
                  </a:lnTo>
                  <a:lnTo>
                    <a:pt x="79" y="49"/>
                  </a:lnTo>
                  <a:lnTo>
                    <a:pt x="71" y="56"/>
                  </a:lnTo>
                  <a:lnTo>
                    <a:pt x="62" y="67"/>
                  </a:lnTo>
                  <a:lnTo>
                    <a:pt x="57" y="78"/>
                  </a:lnTo>
                  <a:lnTo>
                    <a:pt x="52" y="91"/>
                  </a:lnTo>
                  <a:lnTo>
                    <a:pt x="50" y="104"/>
                  </a:lnTo>
                  <a:lnTo>
                    <a:pt x="48" y="116"/>
                  </a:lnTo>
                  <a:lnTo>
                    <a:pt x="48" y="129"/>
                  </a:lnTo>
                  <a:lnTo>
                    <a:pt x="52" y="142"/>
                  </a:lnTo>
                  <a:lnTo>
                    <a:pt x="55" y="155"/>
                  </a:lnTo>
                  <a:lnTo>
                    <a:pt x="60" y="166"/>
                  </a:lnTo>
                  <a:lnTo>
                    <a:pt x="67" y="175"/>
                  </a:lnTo>
                  <a:lnTo>
                    <a:pt x="74" y="184"/>
                  </a:lnTo>
                  <a:lnTo>
                    <a:pt x="83" y="191"/>
                  </a:lnTo>
                  <a:lnTo>
                    <a:pt x="93" y="195"/>
                  </a:lnTo>
                  <a:lnTo>
                    <a:pt x="105" y="198"/>
                  </a:lnTo>
                  <a:lnTo>
                    <a:pt x="117" y="198"/>
                  </a:lnTo>
                  <a:lnTo>
                    <a:pt x="124" y="198"/>
                  </a:lnTo>
                  <a:lnTo>
                    <a:pt x="131" y="197"/>
                  </a:lnTo>
                  <a:lnTo>
                    <a:pt x="143" y="193"/>
                  </a:lnTo>
                  <a:lnTo>
                    <a:pt x="162" y="184"/>
                  </a:lnTo>
                  <a:lnTo>
                    <a:pt x="221" y="142"/>
                  </a:lnTo>
                  <a:lnTo>
                    <a:pt x="286" y="96"/>
                  </a:lnTo>
                  <a:lnTo>
                    <a:pt x="354" y="53"/>
                  </a:lnTo>
                  <a:lnTo>
                    <a:pt x="416" y="9"/>
                  </a:lnTo>
                  <a:lnTo>
                    <a:pt x="426" y="0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000">
                <a:latin typeface="Arial" charset="0"/>
              </a:endParaRPr>
            </a:p>
          </p:txBody>
        </p:sp>
        <p:sp>
          <p:nvSpPr>
            <p:cNvPr id="16" name="Freeform 32"/>
            <p:cNvSpPr>
              <a:spLocks/>
            </p:cNvSpPr>
            <p:nvPr/>
          </p:nvSpPr>
          <p:spPr bwMode="auto">
            <a:xfrm rot="-5400000">
              <a:off x="474" y="1606"/>
              <a:ext cx="340" cy="131"/>
            </a:xfrm>
            <a:custGeom>
              <a:avLst/>
              <a:gdLst>
                <a:gd name="T0" fmla="*/ 0 w 588"/>
                <a:gd name="T1" fmla="*/ 130 h 262"/>
                <a:gd name="T2" fmla="*/ 14 w 588"/>
                <a:gd name="T3" fmla="*/ 121 h 262"/>
                <a:gd name="T4" fmla="*/ 37 w 588"/>
                <a:gd name="T5" fmla="*/ 126 h 262"/>
                <a:gd name="T6" fmla="*/ 88 w 588"/>
                <a:gd name="T7" fmla="*/ 130 h 262"/>
                <a:gd name="T8" fmla="*/ 136 w 588"/>
                <a:gd name="T9" fmla="*/ 120 h 262"/>
                <a:gd name="T10" fmla="*/ 179 w 588"/>
                <a:gd name="T11" fmla="*/ 128 h 262"/>
                <a:gd name="T12" fmla="*/ 183 w 588"/>
                <a:gd name="T13" fmla="*/ 123 h 262"/>
                <a:gd name="T14" fmla="*/ 169 w 588"/>
                <a:gd name="T15" fmla="*/ 100 h 262"/>
                <a:gd name="T16" fmla="*/ 154 w 588"/>
                <a:gd name="T17" fmla="*/ 91 h 262"/>
                <a:gd name="T18" fmla="*/ 131 w 588"/>
                <a:gd name="T19" fmla="*/ 88 h 262"/>
                <a:gd name="T20" fmla="*/ 123 w 588"/>
                <a:gd name="T21" fmla="*/ 66 h 262"/>
                <a:gd name="T22" fmla="*/ 104 w 588"/>
                <a:gd name="T23" fmla="*/ 50 h 262"/>
                <a:gd name="T24" fmla="*/ 93 w 588"/>
                <a:gd name="T25" fmla="*/ 48 h 262"/>
                <a:gd name="T26" fmla="*/ 91 w 588"/>
                <a:gd name="T27" fmla="*/ 55 h 262"/>
                <a:gd name="T28" fmla="*/ 98 w 588"/>
                <a:gd name="T29" fmla="*/ 72 h 262"/>
                <a:gd name="T30" fmla="*/ 95 w 588"/>
                <a:gd name="T31" fmla="*/ 87 h 262"/>
                <a:gd name="T32" fmla="*/ 82 w 588"/>
                <a:gd name="T33" fmla="*/ 96 h 262"/>
                <a:gd name="T34" fmla="*/ 55 w 588"/>
                <a:gd name="T35" fmla="*/ 98 h 262"/>
                <a:gd name="T36" fmla="*/ 36 w 588"/>
                <a:gd name="T37" fmla="*/ 90 h 262"/>
                <a:gd name="T38" fmla="*/ 23 w 588"/>
                <a:gd name="T39" fmla="*/ 66 h 262"/>
                <a:gd name="T40" fmla="*/ 27 w 588"/>
                <a:gd name="T41" fmla="*/ 42 h 262"/>
                <a:gd name="T42" fmla="*/ 47 w 588"/>
                <a:gd name="T43" fmla="*/ 22 h 262"/>
                <a:gd name="T44" fmla="*/ 83 w 588"/>
                <a:gd name="T45" fmla="*/ 23 h 262"/>
                <a:gd name="T46" fmla="*/ 117 w 588"/>
                <a:gd name="T47" fmla="*/ 43 h 262"/>
                <a:gd name="T48" fmla="*/ 212 w 588"/>
                <a:gd name="T49" fmla="*/ 102 h 262"/>
                <a:gd name="T50" fmla="*/ 263 w 588"/>
                <a:gd name="T51" fmla="*/ 125 h 262"/>
                <a:gd name="T52" fmla="*/ 301 w 588"/>
                <a:gd name="T53" fmla="*/ 125 h 262"/>
                <a:gd name="T54" fmla="*/ 323 w 588"/>
                <a:gd name="T55" fmla="*/ 110 h 262"/>
                <a:gd name="T56" fmla="*/ 337 w 588"/>
                <a:gd name="T57" fmla="*/ 90 h 262"/>
                <a:gd name="T58" fmla="*/ 116 w 588"/>
                <a:gd name="T59" fmla="*/ 0 h 262"/>
                <a:gd name="T60" fmla="*/ 123 w 588"/>
                <a:gd name="T61" fmla="*/ 7 h 262"/>
                <a:gd name="T62" fmla="*/ 142 w 588"/>
                <a:gd name="T63" fmla="*/ 11 h 262"/>
                <a:gd name="T64" fmla="*/ 157 w 588"/>
                <a:gd name="T65" fmla="*/ 11 h 262"/>
                <a:gd name="T66" fmla="*/ 168 w 588"/>
                <a:gd name="T67" fmla="*/ 28 h 262"/>
                <a:gd name="T68" fmla="*/ 180 w 588"/>
                <a:gd name="T69" fmla="*/ 36 h 262"/>
                <a:gd name="T70" fmla="*/ 190 w 588"/>
                <a:gd name="T71" fmla="*/ 34 h 262"/>
                <a:gd name="T72" fmla="*/ 186 w 588"/>
                <a:gd name="T73" fmla="*/ 14 h 262"/>
                <a:gd name="T74" fmla="*/ 195 w 588"/>
                <a:gd name="T75" fmla="*/ 7 h 262"/>
                <a:gd name="T76" fmla="*/ 210 w 588"/>
                <a:gd name="T77" fmla="*/ 11 h 262"/>
                <a:gd name="T78" fmla="*/ 208 w 588"/>
                <a:gd name="T79" fmla="*/ 27 h 262"/>
                <a:gd name="T80" fmla="*/ 217 w 588"/>
                <a:gd name="T81" fmla="*/ 55 h 262"/>
                <a:gd name="T82" fmla="*/ 232 w 588"/>
                <a:gd name="T83" fmla="*/ 66 h 262"/>
                <a:gd name="T84" fmla="*/ 242 w 588"/>
                <a:gd name="T85" fmla="*/ 68 h 262"/>
                <a:gd name="T86" fmla="*/ 245 w 588"/>
                <a:gd name="T87" fmla="*/ 62 h 262"/>
                <a:gd name="T88" fmla="*/ 239 w 588"/>
                <a:gd name="T89" fmla="*/ 41 h 262"/>
                <a:gd name="T90" fmla="*/ 255 w 588"/>
                <a:gd name="T91" fmla="*/ 23 h 262"/>
                <a:gd name="T92" fmla="*/ 277 w 588"/>
                <a:gd name="T93" fmla="*/ 20 h 262"/>
                <a:gd name="T94" fmla="*/ 300 w 588"/>
                <a:gd name="T95" fmla="*/ 28 h 262"/>
                <a:gd name="T96" fmla="*/ 312 w 588"/>
                <a:gd name="T97" fmla="*/ 52 h 262"/>
                <a:gd name="T98" fmla="*/ 309 w 588"/>
                <a:gd name="T99" fmla="*/ 76 h 262"/>
                <a:gd name="T100" fmla="*/ 293 w 588"/>
                <a:gd name="T101" fmla="*/ 94 h 262"/>
                <a:gd name="T102" fmla="*/ 269 w 588"/>
                <a:gd name="T103" fmla="*/ 99 h 262"/>
                <a:gd name="T104" fmla="*/ 212 w 588"/>
                <a:gd name="T105" fmla="*/ 71 h 262"/>
                <a:gd name="T106" fmla="*/ 95 w 588"/>
                <a:gd name="T107" fmla="*/ 0 h 26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88"/>
                <a:gd name="T163" fmla="*/ 0 h 262"/>
                <a:gd name="T164" fmla="*/ 588 w 588"/>
                <a:gd name="T165" fmla="*/ 262 h 262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88" h="262">
                  <a:moveTo>
                    <a:pt x="164" y="0"/>
                  </a:moveTo>
                  <a:lnTo>
                    <a:pt x="41" y="0"/>
                  </a:lnTo>
                  <a:lnTo>
                    <a:pt x="0" y="51"/>
                  </a:lnTo>
                  <a:lnTo>
                    <a:pt x="0" y="260"/>
                  </a:lnTo>
                  <a:lnTo>
                    <a:pt x="10" y="255"/>
                  </a:lnTo>
                  <a:lnTo>
                    <a:pt x="17" y="247"/>
                  </a:lnTo>
                  <a:lnTo>
                    <a:pt x="21" y="246"/>
                  </a:lnTo>
                  <a:lnTo>
                    <a:pt x="24" y="242"/>
                  </a:lnTo>
                  <a:lnTo>
                    <a:pt x="27" y="242"/>
                  </a:lnTo>
                  <a:lnTo>
                    <a:pt x="33" y="240"/>
                  </a:lnTo>
                  <a:lnTo>
                    <a:pt x="45" y="246"/>
                  </a:lnTo>
                  <a:lnTo>
                    <a:pt x="64" y="253"/>
                  </a:lnTo>
                  <a:lnTo>
                    <a:pt x="83" y="256"/>
                  </a:lnTo>
                  <a:lnTo>
                    <a:pt x="109" y="260"/>
                  </a:lnTo>
                  <a:lnTo>
                    <a:pt x="134" y="262"/>
                  </a:lnTo>
                  <a:lnTo>
                    <a:pt x="152" y="260"/>
                  </a:lnTo>
                  <a:lnTo>
                    <a:pt x="176" y="253"/>
                  </a:lnTo>
                  <a:lnTo>
                    <a:pt x="195" y="246"/>
                  </a:lnTo>
                  <a:lnTo>
                    <a:pt x="212" y="242"/>
                  </a:lnTo>
                  <a:lnTo>
                    <a:pt x="236" y="240"/>
                  </a:lnTo>
                  <a:lnTo>
                    <a:pt x="259" y="244"/>
                  </a:lnTo>
                  <a:lnTo>
                    <a:pt x="283" y="247"/>
                  </a:lnTo>
                  <a:lnTo>
                    <a:pt x="297" y="255"/>
                  </a:lnTo>
                  <a:lnTo>
                    <a:pt x="309" y="256"/>
                  </a:lnTo>
                  <a:lnTo>
                    <a:pt x="312" y="255"/>
                  </a:lnTo>
                  <a:lnTo>
                    <a:pt x="316" y="251"/>
                  </a:lnTo>
                  <a:lnTo>
                    <a:pt x="317" y="249"/>
                  </a:lnTo>
                  <a:lnTo>
                    <a:pt x="317" y="247"/>
                  </a:lnTo>
                  <a:lnTo>
                    <a:pt x="310" y="229"/>
                  </a:lnTo>
                  <a:lnTo>
                    <a:pt x="307" y="220"/>
                  </a:lnTo>
                  <a:lnTo>
                    <a:pt x="302" y="213"/>
                  </a:lnTo>
                  <a:lnTo>
                    <a:pt x="293" y="200"/>
                  </a:lnTo>
                  <a:lnTo>
                    <a:pt x="288" y="195"/>
                  </a:lnTo>
                  <a:lnTo>
                    <a:pt x="281" y="189"/>
                  </a:lnTo>
                  <a:lnTo>
                    <a:pt x="274" y="185"/>
                  </a:lnTo>
                  <a:lnTo>
                    <a:pt x="266" y="182"/>
                  </a:lnTo>
                  <a:lnTo>
                    <a:pt x="257" y="178"/>
                  </a:lnTo>
                  <a:lnTo>
                    <a:pt x="248" y="176"/>
                  </a:lnTo>
                  <a:lnTo>
                    <a:pt x="238" y="175"/>
                  </a:lnTo>
                  <a:lnTo>
                    <a:pt x="226" y="176"/>
                  </a:lnTo>
                  <a:lnTo>
                    <a:pt x="224" y="171"/>
                  </a:lnTo>
                  <a:lnTo>
                    <a:pt x="222" y="162"/>
                  </a:lnTo>
                  <a:lnTo>
                    <a:pt x="217" y="144"/>
                  </a:lnTo>
                  <a:lnTo>
                    <a:pt x="212" y="133"/>
                  </a:lnTo>
                  <a:lnTo>
                    <a:pt x="207" y="122"/>
                  </a:lnTo>
                  <a:lnTo>
                    <a:pt x="198" y="113"/>
                  </a:lnTo>
                  <a:lnTo>
                    <a:pt x="188" y="104"/>
                  </a:lnTo>
                  <a:lnTo>
                    <a:pt x="179" y="100"/>
                  </a:lnTo>
                  <a:lnTo>
                    <a:pt x="174" y="96"/>
                  </a:lnTo>
                  <a:lnTo>
                    <a:pt x="169" y="96"/>
                  </a:lnTo>
                  <a:lnTo>
                    <a:pt x="164" y="94"/>
                  </a:lnTo>
                  <a:lnTo>
                    <a:pt x="160" y="96"/>
                  </a:lnTo>
                  <a:lnTo>
                    <a:pt x="159" y="98"/>
                  </a:lnTo>
                  <a:lnTo>
                    <a:pt x="157" y="104"/>
                  </a:lnTo>
                  <a:lnTo>
                    <a:pt x="157" y="109"/>
                  </a:lnTo>
                  <a:lnTo>
                    <a:pt x="157" y="111"/>
                  </a:lnTo>
                  <a:lnTo>
                    <a:pt x="159" y="118"/>
                  </a:lnTo>
                  <a:lnTo>
                    <a:pt x="164" y="127"/>
                  </a:lnTo>
                  <a:lnTo>
                    <a:pt x="169" y="136"/>
                  </a:lnTo>
                  <a:lnTo>
                    <a:pt x="169" y="145"/>
                  </a:lnTo>
                  <a:lnTo>
                    <a:pt x="169" y="155"/>
                  </a:lnTo>
                  <a:lnTo>
                    <a:pt x="169" y="162"/>
                  </a:lnTo>
                  <a:lnTo>
                    <a:pt x="167" y="169"/>
                  </a:lnTo>
                  <a:lnTo>
                    <a:pt x="164" y="175"/>
                  </a:lnTo>
                  <a:lnTo>
                    <a:pt x="160" y="180"/>
                  </a:lnTo>
                  <a:lnTo>
                    <a:pt x="157" y="184"/>
                  </a:lnTo>
                  <a:lnTo>
                    <a:pt x="152" y="187"/>
                  </a:lnTo>
                  <a:lnTo>
                    <a:pt x="141" y="193"/>
                  </a:lnTo>
                  <a:lnTo>
                    <a:pt x="131" y="195"/>
                  </a:lnTo>
                  <a:lnTo>
                    <a:pt x="119" y="196"/>
                  </a:lnTo>
                  <a:lnTo>
                    <a:pt x="109" y="196"/>
                  </a:lnTo>
                  <a:lnTo>
                    <a:pt x="95" y="196"/>
                  </a:lnTo>
                  <a:lnTo>
                    <a:pt x="86" y="196"/>
                  </a:lnTo>
                  <a:lnTo>
                    <a:pt x="77" y="193"/>
                  </a:lnTo>
                  <a:lnTo>
                    <a:pt x="71" y="187"/>
                  </a:lnTo>
                  <a:lnTo>
                    <a:pt x="62" y="180"/>
                  </a:lnTo>
                  <a:lnTo>
                    <a:pt x="53" y="171"/>
                  </a:lnTo>
                  <a:lnTo>
                    <a:pt x="46" y="158"/>
                  </a:lnTo>
                  <a:lnTo>
                    <a:pt x="43" y="145"/>
                  </a:lnTo>
                  <a:lnTo>
                    <a:pt x="39" y="133"/>
                  </a:lnTo>
                  <a:lnTo>
                    <a:pt x="38" y="122"/>
                  </a:lnTo>
                  <a:lnTo>
                    <a:pt x="39" y="111"/>
                  </a:lnTo>
                  <a:lnTo>
                    <a:pt x="41" y="102"/>
                  </a:lnTo>
                  <a:lnTo>
                    <a:pt x="46" y="85"/>
                  </a:lnTo>
                  <a:lnTo>
                    <a:pt x="53" y="71"/>
                  </a:lnTo>
                  <a:lnTo>
                    <a:pt x="62" y="62"/>
                  </a:lnTo>
                  <a:lnTo>
                    <a:pt x="71" y="53"/>
                  </a:lnTo>
                  <a:lnTo>
                    <a:pt x="81" y="45"/>
                  </a:lnTo>
                  <a:lnTo>
                    <a:pt x="93" y="42"/>
                  </a:lnTo>
                  <a:lnTo>
                    <a:pt x="110" y="42"/>
                  </a:lnTo>
                  <a:lnTo>
                    <a:pt x="127" y="44"/>
                  </a:lnTo>
                  <a:lnTo>
                    <a:pt x="143" y="47"/>
                  </a:lnTo>
                  <a:lnTo>
                    <a:pt x="150" y="51"/>
                  </a:lnTo>
                  <a:lnTo>
                    <a:pt x="155" y="54"/>
                  </a:lnTo>
                  <a:lnTo>
                    <a:pt x="165" y="62"/>
                  </a:lnTo>
                  <a:lnTo>
                    <a:pt x="202" y="87"/>
                  </a:lnTo>
                  <a:lnTo>
                    <a:pt x="241" y="116"/>
                  </a:lnTo>
                  <a:lnTo>
                    <a:pt x="283" y="145"/>
                  </a:lnTo>
                  <a:lnTo>
                    <a:pt x="324" y="176"/>
                  </a:lnTo>
                  <a:lnTo>
                    <a:pt x="366" y="204"/>
                  </a:lnTo>
                  <a:lnTo>
                    <a:pt x="404" y="227"/>
                  </a:lnTo>
                  <a:lnTo>
                    <a:pt x="423" y="236"/>
                  </a:lnTo>
                  <a:lnTo>
                    <a:pt x="440" y="246"/>
                  </a:lnTo>
                  <a:lnTo>
                    <a:pt x="455" y="251"/>
                  </a:lnTo>
                  <a:lnTo>
                    <a:pt x="471" y="256"/>
                  </a:lnTo>
                  <a:lnTo>
                    <a:pt x="490" y="256"/>
                  </a:lnTo>
                  <a:lnTo>
                    <a:pt x="509" y="255"/>
                  </a:lnTo>
                  <a:lnTo>
                    <a:pt x="521" y="251"/>
                  </a:lnTo>
                  <a:lnTo>
                    <a:pt x="531" y="246"/>
                  </a:lnTo>
                  <a:lnTo>
                    <a:pt x="542" y="238"/>
                  </a:lnTo>
                  <a:lnTo>
                    <a:pt x="550" y="229"/>
                  </a:lnTo>
                  <a:lnTo>
                    <a:pt x="559" y="220"/>
                  </a:lnTo>
                  <a:lnTo>
                    <a:pt x="567" y="209"/>
                  </a:lnTo>
                  <a:lnTo>
                    <a:pt x="574" y="198"/>
                  </a:lnTo>
                  <a:lnTo>
                    <a:pt x="581" y="187"/>
                  </a:lnTo>
                  <a:lnTo>
                    <a:pt x="583" y="180"/>
                  </a:lnTo>
                  <a:lnTo>
                    <a:pt x="588" y="175"/>
                  </a:lnTo>
                  <a:lnTo>
                    <a:pt x="588" y="73"/>
                  </a:lnTo>
                  <a:lnTo>
                    <a:pt x="533" y="0"/>
                  </a:lnTo>
                  <a:lnTo>
                    <a:pt x="200" y="0"/>
                  </a:lnTo>
                  <a:lnTo>
                    <a:pt x="202" y="3"/>
                  </a:lnTo>
                  <a:lnTo>
                    <a:pt x="205" y="7"/>
                  </a:lnTo>
                  <a:lnTo>
                    <a:pt x="209" y="13"/>
                  </a:lnTo>
                  <a:lnTo>
                    <a:pt x="212" y="14"/>
                  </a:lnTo>
                  <a:lnTo>
                    <a:pt x="217" y="16"/>
                  </a:lnTo>
                  <a:lnTo>
                    <a:pt x="221" y="18"/>
                  </a:lnTo>
                  <a:lnTo>
                    <a:pt x="233" y="22"/>
                  </a:lnTo>
                  <a:lnTo>
                    <a:pt x="245" y="23"/>
                  </a:lnTo>
                  <a:lnTo>
                    <a:pt x="257" y="23"/>
                  </a:lnTo>
                  <a:lnTo>
                    <a:pt x="267" y="20"/>
                  </a:lnTo>
                  <a:lnTo>
                    <a:pt x="271" y="23"/>
                  </a:lnTo>
                  <a:lnTo>
                    <a:pt x="272" y="23"/>
                  </a:lnTo>
                  <a:lnTo>
                    <a:pt x="276" y="34"/>
                  </a:lnTo>
                  <a:lnTo>
                    <a:pt x="283" y="47"/>
                  </a:lnTo>
                  <a:lnTo>
                    <a:pt x="286" y="53"/>
                  </a:lnTo>
                  <a:lnTo>
                    <a:pt x="290" y="56"/>
                  </a:lnTo>
                  <a:lnTo>
                    <a:pt x="295" y="60"/>
                  </a:lnTo>
                  <a:lnTo>
                    <a:pt x="302" y="64"/>
                  </a:lnTo>
                  <a:lnTo>
                    <a:pt x="305" y="69"/>
                  </a:lnTo>
                  <a:lnTo>
                    <a:pt x="312" y="73"/>
                  </a:lnTo>
                  <a:lnTo>
                    <a:pt x="317" y="74"/>
                  </a:lnTo>
                  <a:lnTo>
                    <a:pt x="324" y="74"/>
                  </a:lnTo>
                  <a:lnTo>
                    <a:pt x="326" y="71"/>
                  </a:lnTo>
                  <a:lnTo>
                    <a:pt x="329" y="69"/>
                  </a:lnTo>
                  <a:lnTo>
                    <a:pt x="329" y="54"/>
                  </a:lnTo>
                  <a:lnTo>
                    <a:pt x="322" y="44"/>
                  </a:lnTo>
                  <a:lnTo>
                    <a:pt x="319" y="31"/>
                  </a:lnTo>
                  <a:lnTo>
                    <a:pt x="321" y="29"/>
                  </a:lnTo>
                  <a:lnTo>
                    <a:pt x="322" y="25"/>
                  </a:lnTo>
                  <a:lnTo>
                    <a:pt x="328" y="20"/>
                  </a:lnTo>
                  <a:lnTo>
                    <a:pt x="333" y="16"/>
                  </a:lnTo>
                  <a:lnTo>
                    <a:pt x="338" y="14"/>
                  </a:lnTo>
                  <a:lnTo>
                    <a:pt x="345" y="14"/>
                  </a:lnTo>
                  <a:lnTo>
                    <a:pt x="352" y="16"/>
                  </a:lnTo>
                  <a:lnTo>
                    <a:pt x="357" y="20"/>
                  </a:lnTo>
                  <a:lnTo>
                    <a:pt x="364" y="23"/>
                  </a:lnTo>
                  <a:lnTo>
                    <a:pt x="367" y="27"/>
                  </a:lnTo>
                  <a:lnTo>
                    <a:pt x="364" y="38"/>
                  </a:lnTo>
                  <a:lnTo>
                    <a:pt x="362" y="47"/>
                  </a:lnTo>
                  <a:lnTo>
                    <a:pt x="360" y="54"/>
                  </a:lnTo>
                  <a:lnTo>
                    <a:pt x="360" y="62"/>
                  </a:lnTo>
                  <a:lnTo>
                    <a:pt x="364" y="78"/>
                  </a:lnTo>
                  <a:lnTo>
                    <a:pt x="367" y="100"/>
                  </a:lnTo>
                  <a:lnTo>
                    <a:pt x="376" y="111"/>
                  </a:lnTo>
                  <a:lnTo>
                    <a:pt x="385" y="122"/>
                  </a:lnTo>
                  <a:lnTo>
                    <a:pt x="390" y="125"/>
                  </a:lnTo>
                  <a:lnTo>
                    <a:pt x="395" y="129"/>
                  </a:lnTo>
                  <a:lnTo>
                    <a:pt x="402" y="133"/>
                  </a:lnTo>
                  <a:lnTo>
                    <a:pt x="407" y="133"/>
                  </a:lnTo>
                  <a:lnTo>
                    <a:pt x="412" y="136"/>
                  </a:lnTo>
                  <a:lnTo>
                    <a:pt x="417" y="136"/>
                  </a:lnTo>
                  <a:lnTo>
                    <a:pt x="419" y="136"/>
                  </a:lnTo>
                  <a:lnTo>
                    <a:pt x="421" y="135"/>
                  </a:lnTo>
                  <a:lnTo>
                    <a:pt x="423" y="133"/>
                  </a:lnTo>
                  <a:lnTo>
                    <a:pt x="423" y="131"/>
                  </a:lnTo>
                  <a:lnTo>
                    <a:pt x="423" y="124"/>
                  </a:lnTo>
                  <a:lnTo>
                    <a:pt x="419" y="114"/>
                  </a:lnTo>
                  <a:lnTo>
                    <a:pt x="417" y="105"/>
                  </a:lnTo>
                  <a:lnTo>
                    <a:pt x="414" y="94"/>
                  </a:lnTo>
                  <a:lnTo>
                    <a:pt x="414" y="82"/>
                  </a:lnTo>
                  <a:lnTo>
                    <a:pt x="421" y="67"/>
                  </a:lnTo>
                  <a:lnTo>
                    <a:pt x="429" y="56"/>
                  </a:lnTo>
                  <a:lnTo>
                    <a:pt x="435" y="51"/>
                  </a:lnTo>
                  <a:lnTo>
                    <a:pt x="441" y="47"/>
                  </a:lnTo>
                  <a:lnTo>
                    <a:pt x="448" y="44"/>
                  </a:lnTo>
                  <a:lnTo>
                    <a:pt x="457" y="42"/>
                  </a:lnTo>
                  <a:lnTo>
                    <a:pt x="469" y="40"/>
                  </a:lnTo>
                  <a:lnTo>
                    <a:pt x="479" y="40"/>
                  </a:lnTo>
                  <a:lnTo>
                    <a:pt x="490" y="42"/>
                  </a:lnTo>
                  <a:lnTo>
                    <a:pt x="502" y="44"/>
                  </a:lnTo>
                  <a:lnTo>
                    <a:pt x="509" y="47"/>
                  </a:lnTo>
                  <a:lnTo>
                    <a:pt x="519" y="56"/>
                  </a:lnTo>
                  <a:lnTo>
                    <a:pt x="526" y="67"/>
                  </a:lnTo>
                  <a:lnTo>
                    <a:pt x="533" y="78"/>
                  </a:lnTo>
                  <a:lnTo>
                    <a:pt x="538" y="91"/>
                  </a:lnTo>
                  <a:lnTo>
                    <a:pt x="540" y="104"/>
                  </a:lnTo>
                  <a:lnTo>
                    <a:pt x="542" y="116"/>
                  </a:lnTo>
                  <a:lnTo>
                    <a:pt x="540" y="129"/>
                  </a:lnTo>
                  <a:lnTo>
                    <a:pt x="538" y="142"/>
                  </a:lnTo>
                  <a:lnTo>
                    <a:pt x="535" y="153"/>
                  </a:lnTo>
                  <a:lnTo>
                    <a:pt x="529" y="165"/>
                  </a:lnTo>
                  <a:lnTo>
                    <a:pt x="523" y="175"/>
                  </a:lnTo>
                  <a:lnTo>
                    <a:pt x="516" y="184"/>
                  </a:lnTo>
                  <a:lnTo>
                    <a:pt x="507" y="189"/>
                  </a:lnTo>
                  <a:lnTo>
                    <a:pt x="497" y="195"/>
                  </a:lnTo>
                  <a:lnTo>
                    <a:pt x="485" y="196"/>
                  </a:lnTo>
                  <a:lnTo>
                    <a:pt x="473" y="196"/>
                  </a:lnTo>
                  <a:lnTo>
                    <a:pt x="466" y="198"/>
                  </a:lnTo>
                  <a:lnTo>
                    <a:pt x="459" y="196"/>
                  </a:lnTo>
                  <a:lnTo>
                    <a:pt x="445" y="191"/>
                  </a:lnTo>
                  <a:lnTo>
                    <a:pt x="426" y="184"/>
                  </a:lnTo>
                  <a:lnTo>
                    <a:pt x="367" y="142"/>
                  </a:lnTo>
                  <a:lnTo>
                    <a:pt x="302" y="96"/>
                  </a:lnTo>
                  <a:lnTo>
                    <a:pt x="234" y="51"/>
                  </a:lnTo>
                  <a:lnTo>
                    <a:pt x="174" y="9"/>
                  </a:lnTo>
                  <a:lnTo>
                    <a:pt x="164" y="0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000">
                <a:latin typeface="Arial" charset="0"/>
              </a:endParaRPr>
            </a:p>
          </p:txBody>
        </p:sp>
        <p:sp>
          <p:nvSpPr>
            <p:cNvPr id="17" name="Freeform 33"/>
            <p:cNvSpPr>
              <a:spLocks/>
            </p:cNvSpPr>
            <p:nvPr/>
          </p:nvSpPr>
          <p:spPr bwMode="auto">
            <a:xfrm rot="-5400000">
              <a:off x="342" y="1606"/>
              <a:ext cx="340" cy="132"/>
            </a:xfrm>
            <a:custGeom>
              <a:avLst/>
              <a:gdLst>
                <a:gd name="T0" fmla="*/ 0 w 588"/>
                <a:gd name="T1" fmla="*/ 0 h 264"/>
                <a:gd name="T2" fmla="*/ 14 w 588"/>
                <a:gd name="T3" fmla="*/ 10 h 264"/>
                <a:gd name="T4" fmla="*/ 37 w 588"/>
                <a:gd name="T5" fmla="*/ 4 h 264"/>
                <a:gd name="T6" fmla="*/ 88 w 588"/>
                <a:gd name="T7" fmla="*/ 1 h 264"/>
                <a:gd name="T8" fmla="*/ 123 w 588"/>
                <a:gd name="T9" fmla="*/ 10 h 264"/>
                <a:gd name="T10" fmla="*/ 164 w 588"/>
                <a:gd name="T11" fmla="*/ 7 h 264"/>
                <a:gd name="T12" fmla="*/ 183 w 588"/>
                <a:gd name="T13" fmla="*/ 4 h 264"/>
                <a:gd name="T14" fmla="*/ 178 w 588"/>
                <a:gd name="T15" fmla="*/ 21 h 264"/>
                <a:gd name="T16" fmla="*/ 162 w 588"/>
                <a:gd name="T17" fmla="*/ 36 h 264"/>
                <a:gd name="T18" fmla="*/ 143 w 588"/>
                <a:gd name="T19" fmla="*/ 42 h 264"/>
                <a:gd name="T20" fmla="*/ 128 w 588"/>
                <a:gd name="T21" fmla="*/ 50 h 264"/>
                <a:gd name="T22" fmla="*/ 114 w 588"/>
                <a:gd name="T23" fmla="*/ 74 h 264"/>
                <a:gd name="T24" fmla="*/ 98 w 588"/>
                <a:gd name="T25" fmla="*/ 83 h 264"/>
                <a:gd name="T26" fmla="*/ 91 w 588"/>
                <a:gd name="T27" fmla="*/ 79 h 264"/>
                <a:gd name="T28" fmla="*/ 95 w 588"/>
                <a:gd name="T29" fmla="*/ 66 h 264"/>
                <a:gd name="T30" fmla="*/ 98 w 588"/>
                <a:gd name="T31" fmla="*/ 49 h 264"/>
                <a:gd name="T32" fmla="*/ 91 w 588"/>
                <a:gd name="T33" fmla="*/ 39 h 264"/>
                <a:gd name="T34" fmla="*/ 69 w 588"/>
                <a:gd name="T35" fmla="*/ 33 h 264"/>
                <a:gd name="T36" fmla="*/ 45 w 588"/>
                <a:gd name="T37" fmla="*/ 34 h 264"/>
                <a:gd name="T38" fmla="*/ 27 w 588"/>
                <a:gd name="T39" fmla="*/ 52 h 264"/>
                <a:gd name="T40" fmla="*/ 23 w 588"/>
                <a:gd name="T41" fmla="*/ 75 h 264"/>
                <a:gd name="T42" fmla="*/ 36 w 588"/>
                <a:gd name="T43" fmla="*/ 100 h 264"/>
                <a:gd name="T44" fmla="*/ 50 w 588"/>
                <a:gd name="T45" fmla="*/ 109 h 264"/>
                <a:gd name="T46" fmla="*/ 83 w 588"/>
                <a:gd name="T47" fmla="*/ 107 h 264"/>
                <a:gd name="T48" fmla="*/ 117 w 588"/>
                <a:gd name="T49" fmla="*/ 87 h 264"/>
                <a:gd name="T50" fmla="*/ 212 w 588"/>
                <a:gd name="T51" fmla="*/ 29 h 264"/>
                <a:gd name="T52" fmla="*/ 263 w 588"/>
                <a:gd name="T53" fmla="*/ 4 h 264"/>
                <a:gd name="T54" fmla="*/ 301 w 588"/>
                <a:gd name="T55" fmla="*/ 5 h 264"/>
                <a:gd name="T56" fmla="*/ 323 w 588"/>
                <a:gd name="T57" fmla="*/ 21 h 264"/>
                <a:gd name="T58" fmla="*/ 337 w 588"/>
                <a:gd name="T59" fmla="*/ 41 h 264"/>
                <a:gd name="T60" fmla="*/ 116 w 588"/>
                <a:gd name="T61" fmla="*/ 132 h 264"/>
                <a:gd name="T62" fmla="*/ 123 w 588"/>
                <a:gd name="T63" fmla="*/ 123 h 264"/>
                <a:gd name="T64" fmla="*/ 142 w 588"/>
                <a:gd name="T65" fmla="*/ 118 h 264"/>
                <a:gd name="T66" fmla="*/ 157 w 588"/>
                <a:gd name="T67" fmla="*/ 119 h 264"/>
                <a:gd name="T68" fmla="*/ 168 w 588"/>
                <a:gd name="T69" fmla="*/ 103 h 264"/>
                <a:gd name="T70" fmla="*/ 180 w 588"/>
                <a:gd name="T71" fmla="*/ 94 h 264"/>
                <a:gd name="T72" fmla="*/ 190 w 588"/>
                <a:gd name="T73" fmla="*/ 96 h 264"/>
                <a:gd name="T74" fmla="*/ 186 w 588"/>
                <a:gd name="T75" fmla="*/ 116 h 264"/>
                <a:gd name="T76" fmla="*/ 195 w 588"/>
                <a:gd name="T77" fmla="*/ 123 h 264"/>
                <a:gd name="T78" fmla="*/ 210 w 588"/>
                <a:gd name="T79" fmla="*/ 119 h 264"/>
                <a:gd name="T80" fmla="*/ 208 w 588"/>
                <a:gd name="T81" fmla="*/ 103 h 264"/>
                <a:gd name="T82" fmla="*/ 217 w 588"/>
                <a:gd name="T83" fmla="*/ 75 h 264"/>
                <a:gd name="T84" fmla="*/ 232 w 588"/>
                <a:gd name="T85" fmla="*/ 65 h 264"/>
                <a:gd name="T86" fmla="*/ 243 w 588"/>
                <a:gd name="T87" fmla="*/ 63 h 264"/>
                <a:gd name="T88" fmla="*/ 241 w 588"/>
                <a:gd name="T89" fmla="*/ 77 h 264"/>
                <a:gd name="T90" fmla="*/ 248 w 588"/>
                <a:gd name="T91" fmla="*/ 103 h 264"/>
                <a:gd name="T92" fmla="*/ 264 w 588"/>
                <a:gd name="T93" fmla="*/ 110 h 264"/>
                <a:gd name="T94" fmla="*/ 290 w 588"/>
                <a:gd name="T95" fmla="*/ 109 h 264"/>
                <a:gd name="T96" fmla="*/ 308 w 588"/>
                <a:gd name="T97" fmla="*/ 92 h 264"/>
                <a:gd name="T98" fmla="*/ 312 w 588"/>
                <a:gd name="T99" fmla="*/ 66 h 264"/>
                <a:gd name="T100" fmla="*/ 302 w 588"/>
                <a:gd name="T101" fmla="*/ 43 h 264"/>
                <a:gd name="T102" fmla="*/ 280 w 588"/>
                <a:gd name="T103" fmla="*/ 33 h 264"/>
                <a:gd name="T104" fmla="*/ 257 w 588"/>
                <a:gd name="T105" fmla="*/ 35 h 264"/>
                <a:gd name="T106" fmla="*/ 135 w 588"/>
                <a:gd name="T107" fmla="*/ 105 h 264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88"/>
                <a:gd name="T163" fmla="*/ 0 h 264"/>
                <a:gd name="T164" fmla="*/ 588 w 588"/>
                <a:gd name="T165" fmla="*/ 264 h 264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88" h="264">
                  <a:moveTo>
                    <a:pt x="164" y="264"/>
                  </a:moveTo>
                  <a:lnTo>
                    <a:pt x="41" y="264"/>
                  </a:lnTo>
                  <a:lnTo>
                    <a:pt x="0" y="211"/>
                  </a:lnTo>
                  <a:lnTo>
                    <a:pt x="0" y="0"/>
                  </a:lnTo>
                  <a:lnTo>
                    <a:pt x="10" y="7"/>
                  </a:lnTo>
                  <a:lnTo>
                    <a:pt x="17" y="14"/>
                  </a:lnTo>
                  <a:lnTo>
                    <a:pt x="21" y="16"/>
                  </a:lnTo>
                  <a:lnTo>
                    <a:pt x="24" y="20"/>
                  </a:lnTo>
                  <a:lnTo>
                    <a:pt x="27" y="20"/>
                  </a:lnTo>
                  <a:lnTo>
                    <a:pt x="33" y="22"/>
                  </a:lnTo>
                  <a:lnTo>
                    <a:pt x="45" y="16"/>
                  </a:lnTo>
                  <a:lnTo>
                    <a:pt x="64" y="9"/>
                  </a:lnTo>
                  <a:lnTo>
                    <a:pt x="83" y="5"/>
                  </a:lnTo>
                  <a:lnTo>
                    <a:pt x="109" y="2"/>
                  </a:lnTo>
                  <a:lnTo>
                    <a:pt x="134" y="0"/>
                  </a:lnTo>
                  <a:lnTo>
                    <a:pt x="152" y="2"/>
                  </a:lnTo>
                  <a:lnTo>
                    <a:pt x="176" y="9"/>
                  </a:lnTo>
                  <a:lnTo>
                    <a:pt x="195" y="16"/>
                  </a:lnTo>
                  <a:lnTo>
                    <a:pt x="202" y="18"/>
                  </a:lnTo>
                  <a:lnTo>
                    <a:pt x="212" y="20"/>
                  </a:lnTo>
                  <a:lnTo>
                    <a:pt x="224" y="20"/>
                  </a:lnTo>
                  <a:lnTo>
                    <a:pt x="236" y="20"/>
                  </a:lnTo>
                  <a:lnTo>
                    <a:pt x="259" y="18"/>
                  </a:lnTo>
                  <a:lnTo>
                    <a:pt x="283" y="14"/>
                  </a:lnTo>
                  <a:lnTo>
                    <a:pt x="297" y="7"/>
                  </a:lnTo>
                  <a:lnTo>
                    <a:pt x="309" y="4"/>
                  </a:lnTo>
                  <a:lnTo>
                    <a:pt x="312" y="5"/>
                  </a:lnTo>
                  <a:lnTo>
                    <a:pt x="316" y="9"/>
                  </a:lnTo>
                  <a:lnTo>
                    <a:pt x="317" y="13"/>
                  </a:lnTo>
                  <a:lnTo>
                    <a:pt x="317" y="14"/>
                  </a:lnTo>
                  <a:lnTo>
                    <a:pt x="310" y="31"/>
                  </a:lnTo>
                  <a:lnTo>
                    <a:pt x="307" y="42"/>
                  </a:lnTo>
                  <a:lnTo>
                    <a:pt x="302" y="49"/>
                  </a:lnTo>
                  <a:lnTo>
                    <a:pt x="293" y="62"/>
                  </a:lnTo>
                  <a:lnTo>
                    <a:pt x="288" y="67"/>
                  </a:lnTo>
                  <a:lnTo>
                    <a:pt x="281" y="73"/>
                  </a:lnTo>
                  <a:lnTo>
                    <a:pt x="274" y="76"/>
                  </a:lnTo>
                  <a:lnTo>
                    <a:pt x="266" y="80"/>
                  </a:lnTo>
                  <a:lnTo>
                    <a:pt x="257" y="84"/>
                  </a:lnTo>
                  <a:lnTo>
                    <a:pt x="248" y="85"/>
                  </a:lnTo>
                  <a:lnTo>
                    <a:pt x="238" y="87"/>
                  </a:lnTo>
                  <a:lnTo>
                    <a:pt x="226" y="87"/>
                  </a:lnTo>
                  <a:lnTo>
                    <a:pt x="224" y="91"/>
                  </a:lnTo>
                  <a:lnTo>
                    <a:pt x="222" y="100"/>
                  </a:lnTo>
                  <a:lnTo>
                    <a:pt x="217" y="118"/>
                  </a:lnTo>
                  <a:lnTo>
                    <a:pt x="212" y="129"/>
                  </a:lnTo>
                  <a:lnTo>
                    <a:pt x="207" y="138"/>
                  </a:lnTo>
                  <a:lnTo>
                    <a:pt x="198" y="149"/>
                  </a:lnTo>
                  <a:lnTo>
                    <a:pt x="188" y="156"/>
                  </a:lnTo>
                  <a:lnTo>
                    <a:pt x="179" y="162"/>
                  </a:lnTo>
                  <a:lnTo>
                    <a:pt x="174" y="166"/>
                  </a:lnTo>
                  <a:lnTo>
                    <a:pt x="169" y="166"/>
                  </a:lnTo>
                  <a:lnTo>
                    <a:pt x="164" y="167"/>
                  </a:lnTo>
                  <a:lnTo>
                    <a:pt x="160" y="166"/>
                  </a:lnTo>
                  <a:lnTo>
                    <a:pt x="159" y="164"/>
                  </a:lnTo>
                  <a:lnTo>
                    <a:pt x="157" y="158"/>
                  </a:lnTo>
                  <a:lnTo>
                    <a:pt x="157" y="153"/>
                  </a:lnTo>
                  <a:lnTo>
                    <a:pt x="157" y="151"/>
                  </a:lnTo>
                  <a:lnTo>
                    <a:pt x="159" y="142"/>
                  </a:lnTo>
                  <a:lnTo>
                    <a:pt x="164" y="133"/>
                  </a:lnTo>
                  <a:lnTo>
                    <a:pt x="169" y="124"/>
                  </a:lnTo>
                  <a:lnTo>
                    <a:pt x="169" y="115"/>
                  </a:lnTo>
                  <a:lnTo>
                    <a:pt x="169" y="105"/>
                  </a:lnTo>
                  <a:lnTo>
                    <a:pt x="169" y="98"/>
                  </a:lnTo>
                  <a:lnTo>
                    <a:pt x="167" y="93"/>
                  </a:lnTo>
                  <a:lnTo>
                    <a:pt x="164" y="87"/>
                  </a:lnTo>
                  <a:lnTo>
                    <a:pt x="160" y="82"/>
                  </a:lnTo>
                  <a:lnTo>
                    <a:pt x="157" y="78"/>
                  </a:lnTo>
                  <a:lnTo>
                    <a:pt x="152" y="75"/>
                  </a:lnTo>
                  <a:lnTo>
                    <a:pt x="141" y="69"/>
                  </a:lnTo>
                  <a:lnTo>
                    <a:pt x="131" y="67"/>
                  </a:lnTo>
                  <a:lnTo>
                    <a:pt x="119" y="65"/>
                  </a:lnTo>
                  <a:lnTo>
                    <a:pt x="109" y="65"/>
                  </a:lnTo>
                  <a:lnTo>
                    <a:pt x="95" y="65"/>
                  </a:lnTo>
                  <a:lnTo>
                    <a:pt x="86" y="67"/>
                  </a:lnTo>
                  <a:lnTo>
                    <a:pt x="77" y="69"/>
                  </a:lnTo>
                  <a:lnTo>
                    <a:pt x="71" y="75"/>
                  </a:lnTo>
                  <a:lnTo>
                    <a:pt x="62" y="82"/>
                  </a:lnTo>
                  <a:lnTo>
                    <a:pt x="53" y="93"/>
                  </a:lnTo>
                  <a:lnTo>
                    <a:pt x="46" y="104"/>
                  </a:lnTo>
                  <a:lnTo>
                    <a:pt x="43" y="116"/>
                  </a:lnTo>
                  <a:lnTo>
                    <a:pt x="39" y="129"/>
                  </a:lnTo>
                  <a:lnTo>
                    <a:pt x="38" y="140"/>
                  </a:lnTo>
                  <a:lnTo>
                    <a:pt x="39" y="151"/>
                  </a:lnTo>
                  <a:lnTo>
                    <a:pt x="41" y="160"/>
                  </a:lnTo>
                  <a:lnTo>
                    <a:pt x="46" y="178"/>
                  </a:lnTo>
                  <a:lnTo>
                    <a:pt x="53" y="191"/>
                  </a:lnTo>
                  <a:lnTo>
                    <a:pt x="62" y="200"/>
                  </a:lnTo>
                  <a:lnTo>
                    <a:pt x="71" y="209"/>
                  </a:lnTo>
                  <a:lnTo>
                    <a:pt x="76" y="213"/>
                  </a:lnTo>
                  <a:lnTo>
                    <a:pt x="81" y="217"/>
                  </a:lnTo>
                  <a:lnTo>
                    <a:pt x="86" y="218"/>
                  </a:lnTo>
                  <a:lnTo>
                    <a:pt x="93" y="218"/>
                  </a:lnTo>
                  <a:lnTo>
                    <a:pt x="110" y="220"/>
                  </a:lnTo>
                  <a:lnTo>
                    <a:pt x="127" y="218"/>
                  </a:lnTo>
                  <a:lnTo>
                    <a:pt x="143" y="215"/>
                  </a:lnTo>
                  <a:lnTo>
                    <a:pt x="150" y="211"/>
                  </a:lnTo>
                  <a:lnTo>
                    <a:pt x="155" y="207"/>
                  </a:lnTo>
                  <a:lnTo>
                    <a:pt x="165" y="200"/>
                  </a:lnTo>
                  <a:lnTo>
                    <a:pt x="202" y="175"/>
                  </a:lnTo>
                  <a:lnTo>
                    <a:pt x="241" y="147"/>
                  </a:lnTo>
                  <a:lnTo>
                    <a:pt x="283" y="116"/>
                  </a:lnTo>
                  <a:lnTo>
                    <a:pt x="324" y="85"/>
                  </a:lnTo>
                  <a:lnTo>
                    <a:pt x="366" y="58"/>
                  </a:lnTo>
                  <a:lnTo>
                    <a:pt x="404" y="35"/>
                  </a:lnTo>
                  <a:lnTo>
                    <a:pt x="423" y="24"/>
                  </a:lnTo>
                  <a:lnTo>
                    <a:pt x="440" y="16"/>
                  </a:lnTo>
                  <a:lnTo>
                    <a:pt x="455" y="9"/>
                  </a:lnTo>
                  <a:lnTo>
                    <a:pt x="471" y="5"/>
                  </a:lnTo>
                  <a:lnTo>
                    <a:pt x="490" y="5"/>
                  </a:lnTo>
                  <a:lnTo>
                    <a:pt x="509" y="7"/>
                  </a:lnTo>
                  <a:lnTo>
                    <a:pt x="521" y="11"/>
                  </a:lnTo>
                  <a:lnTo>
                    <a:pt x="531" y="16"/>
                  </a:lnTo>
                  <a:lnTo>
                    <a:pt x="542" y="24"/>
                  </a:lnTo>
                  <a:lnTo>
                    <a:pt x="550" y="33"/>
                  </a:lnTo>
                  <a:lnTo>
                    <a:pt x="559" y="42"/>
                  </a:lnTo>
                  <a:lnTo>
                    <a:pt x="567" y="53"/>
                  </a:lnTo>
                  <a:lnTo>
                    <a:pt x="574" y="64"/>
                  </a:lnTo>
                  <a:lnTo>
                    <a:pt x="581" y="75"/>
                  </a:lnTo>
                  <a:lnTo>
                    <a:pt x="583" y="82"/>
                  </a:lnTo>
                  <a:lnTo>
                    <a:pt x="588" y="87"/>
                  </a:lnTo>
                  <a:lnTo>
                    <a:pt x="588" y="187"/>
                  </a:lnTo>
                  <a:lnTo>
                    <a:pt x="533" y="264"/>
                  </a:lnTo>
                  <a:lnTo>
                    <a:pt x="200" y="264"/>
                  </a:lnTo>
                  <a:lnTo>
                    <a:pt x="202" y="258"/>
                  </a:lnTo>
                  <a:lnTo>
                    <a:pt x="205" y="255"/>
                  </a:lnTo>
                  <a:lnTo>
                    <a:pt x="209" y="249"/>
                  </a:lnTo>
                  <a:lnTo>
                    <a:pt x="212" y="247"/>
                  </a:lnTo>
                  <a:lnTo>
                    <a:pt x="217" y="246"/>
                  </a:lnTo>
                  <a:lnTo>
                    <a:pt x="221" y="244"/>
                  </a:lnTo>
                  <a:lnTo>
                    <a:pt x="233" y="238"/>
                  </a:lnTo>
                  <a:lnTo>
                    <a:pt x="245" y="237"/>
                  </a:lnTo>
                  <a:lnTo>
                    <a:pt x="257" y="238"/>
                  </a:lnTo>
                  <a:lnTo>
                    <a:pt x="267" y="242"/>
                  </a:lnTo>
                  <a:lnTo>
                    <a:pt x="271" y="238"/>
                  </a:lnTo>
                  <a:lnTo>
                    <a:pt x="272" y="238"/>
                  </a:lnTo>
                  <a:lnTo>
                    <a:pt x="276" y="227"/>
                  </a:lnTo>
                  <a:lnTo>
                    <a:pt x="283" y="215"/>
                  </a:lnTo>
                  <a:lnTo>
                    <a:pt x="286" y="209"/>
                  </a:lnTo>
                  <a:lnTo>
                    <a:pt x="290" y="206"/>
                  </a:lnTo>
                  <a:lnTo>
                    <a:pt x="295" y="200"/>
                  </a:lnTo>
                  <a:lnTo>
                    <a:pt x="302" y="198"/>
                  </a:lnTo>
                  <a:lnTo>
                    <a:pt x="305" y="193"/>
                  </a:lnTo>
                  <a:lnTo>
                    <a:pt x="312" y="189"/>
                  </a:lnTo>
                  <a:lnTo>
                    <a:pt x="317" y="189"/>
                  </a:lnTo>
                  <a:lnTo>
                    <a:pt x="324" y="187"/>
                  </a:lnTo>
                  <a:lnTo>
                    <a:pt x="326" y="191"/>
                  </a:lnTo>
                  <a:lnTo>
                    <a:pt x="329" y="193"/>
                  </a:lnTo>
                  <a:lnTo>
                    <a:pt x="329" y="207"/>
                  </a:lnTo>
                  <a:lnTo>
                    <a:pt x="322" y="218"/>
                  </a:lnTo>
                  <a:lnTo>
                    <a:pt x="319" y="229"/>
                  </a:lnTo>
                  <a:lnTo>
                    <a:pt x="321" y="233"/>
                  </a:lnTo>
                  <a:lnTo>
                    <a:pt x="322" y="237"/>
                  </a:lnTo>
                  <a:lnTo>
                    <a:pt x="328" y="242"/>
                  </a:lnTo>
                  <a:lnTo>
                    <a:pt x="333" y="246"/>
                  </a:lnTo>
                  <a:lnTo>
                    <a:pt x="338" y="247"/>
                  </a:lnTo>
                  <a:lnTo>
                    <a:pt x="345" y="247"/>
                  </a:lnTo>
                  <a:lnTo>
                    <a:pt x="352" y="246"/>
                  </a:lnTo>
                  <a:lnTo>
                    <a:pt x="357" y="242"/>
                  </a:lnTo>
                  <a:lnTo>
                    <a:pt x="364" y="238"/>
                  </a:lnTo>
                  <a:lnTo>
                    <a:pt x="367" y="235"/>
                  </a:lnTo>
                  <a:lnTo>
                    <a:pt x="364" y="224"/>
                  </a:lnTo>
                  <a:lnTo>
                    <a:pt x="362" y="215"/>
                  </a:lnTo>
                  <a:lnTo>
                    <a:pt x="360" y="206"/>
                  </a:lnTo>
                  <a:lnTo>
                    <a:pt x="360" y="198"/>
                  </a:lnTo>
                  <a:lnTo>
                    <a:pt x="364" y="182"/>
                  </a:lnTo>
                  <a:lnTo>
                    <a:pt x="367" y="162"/>
                  </a:lnTo>
                  <a:lnTo>
                    <a:pt x="376" y="151"/>
                  </a:lnTo>
                  <a:lnTo>
                    <a:pt x="385" y="140"/>
                  </a:lnTo>
                  <a:lnTo>
                    <a:pt x="390" y="136"/>
                  </a:lnTo>
                  <a:lnTo>
                    <a:pt x="395" y="133"/>
                  </a:lnTo>
                  <a:lnTo>
                    <a:pt x="402" y="129"/>
                  </a:lnTo>
                  <a:lnTo>
                    <a:pt x="407" y="129"/>
                  </a:lnTo>
                  <a:lnTo>
                    <a:pt x="412" y="126"/>
                  </a:lnTo>
                  <a:lnTo>
                    <a:pt x="417" y="124"/>
                  </a:lnTo>
                  <a:lnTo>
                    <a:pt x="421" y="127"/>
                  </a:lnTo>
                  <a:lnTo>
                    <a:pt x="423" y="131"/>
                  </a:lnTo>
                  <a:lnTo>
                    <a:pt x="423" y="138"/>
                  </a:lnTo>
                  <a:lnTo>
                    <a:pt x="419" y="146"/>
                  </a:lnTo>
                  <a:lnTo>
                    <a:pt x="417" y="155"/>
                  </a:lnTo>
                  <a:lnTo>
                    <a:pt x="414" y="166"/>
                  </a:lnTo>
                  <a:lnTo>
                    <a:pt x="414" y="180"/>
                  </a:lnTo>
                  <a:lnTo>
                    <a:pt x="421" y="195"/>
                  </a:lnTo>
                  <a:lnTo>
                    <a:pt x="429" y="206"/>
                  </a:lnTo>
                  <a:lnTo>
                    <a:pt x="435" y="209"/>
                  </a:lnTo>
                  <a:lnTo>
                    <a:pt x="441" y="215"/>
                  </a:lnTo>
                  <a:lnTo>
                    <a:pt x="448" y="217"/>
                  </a:lnTo>
                  <a:lnTo>
                    <a:pt x="457" y="220"/>
                  </a:lnTo>
                  <a:lnTo>
                    <a:pt x="469" y="222"/>
                  </a:lnTo>
                  <a:lnTo>
                    <a:pt x="479" y="222"/>
                  </a:lnTo>
                  <a:lnTo>
                    <a:pt x="490" y="220"/>
                  </a:lnTo>
                  <a:lnTo>
                    <a:pt x="502" y="218"/>
                  </a:lnTo>
                  <a:lnTo>
                    <a:pt x="509" y="215"/>
                  </a:lnTo>
                  <a:lnTo>
                    <a:pt x="519" y="206"/>
                  </a:lnTo>
                  <a:lnTo>
                    <a:pt x="526" y="195"/>
                  </a:lnTo>
                  <a:lnTo>
                    <a:pt x="533" y="184"/>
                  </a:lnTo>
                  <a:lnTo>
                    <a:pt x="538" y="171"/>
                  </a:lnTo>
                  <a:lnTo>
                    <a:pt x="540" y="158"/>
                  </a:lnTo>
                  <a:lnTo>
                    <a:pt x="542" y="146"/>
                  </a:lnTo>
                  <a:lnTo>
                    <a:pt x="540" y="133"/>
                  </a:lnTo>
                  <a:lnTo>
                    <a:pt x="538" y="120"/>
                  </a:lnTo>
                  <a:lnTo>
                    <a:pt x="535" y="107"/>
                  </a:lnTo>
                  <a:lnTo>
                    <a:pt x="529" y="96"/>
                  </a:lnTo>
                  <a:lnTo>
                    <a:pt x="523" y="87"/>
                  </a:lnTo>
                  <a:lnTo>
                    <a:pt x="516" y="78"/>
                  </a:lnTo>
                  <a:lnTo>
                    <a:pt x="507" y="71"/>
                  </a:lnTo>
                  <a:lnTo>
                    <a:pt x="497" y="67"/>
                  </a:lnTo>
                  <a:lnTo>
                    <a:pt x="485" y="65"/>
                  </a:lnTo>
                  <a:lnTo>
                    <a:pt x="473" y="65"/>
                  </a:lnTo>
                  <a:lnTo>
                    <a:pt x="466" y="64"/>
                  </a:lnTo>
                  <a:lnTo>
                    <a:pt x="459" y="65"/>
                  </a:lnTo>
                  <a:lnTo>
                    <a:pt x="445" y="71"/>
                  </a:lnTo>
                  <a:lnTo>
                    <a:pt x="426" y="78"/>
                  </a:lnTo>
                  <a:lnTo>
                    <a:pt x="367" y="120"/>
                  </a:lnTo>
                  <a:lnTo>
                    <a:pt x="302" y="166"/>
                  </a:lnTo>
                  <a:lnTo>
                    <a:pt x="234" y="211"/>
                  </a:lnTo>
                  <a:lnTo>
                    <a:pt x="174" y="253"/>
                  </a:lnTo>
                  <a:lnTo>
                    <a:pt x="164" y="264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000">
                <a:latin typeface="Arial" charset="0"/>
              </a:endParaRPr>
            </a:p>
          </p:txBody>
        </p:sp>
        <p:sp>
          <p:nvSpPr>
            <p:cNvPr id="18" name="Freeform 34"/>
            <p:cNvSpPr>
              <a:spLocks/>
            </p:cNvSpPr>
            <p:nvPr/>
          </p:nvSpPr>
          <p:spPr bwMode="auto">
            <a:xfrm rot="-5400000">
              <a:off x="552" y="3588"/>
              <a:ext cx="181" cy="131"/>
            </a:xfrm>
            <a:custGeom>
              <a:avLst/>
              <a:gdLst>
                <a:gd name="T0" fmla="*/ 160 w 316"/>
                <a:gd name="T1" fmla="*/ 0 h 264"/>
                <a:gd name="T2" fmla="*/ 84 w 316"/>
                <a:gd name="T3" fmla="*/ 3 h 264"/>
                <a:gd name="T4" fmla="*/ 65 w 316"/>
                <a:gd name="T5" fmla="*/ 16 h 264"/>
                <a:gd name="T6" fmla="*/ 38 w 316"/>
                <a:gd name="T7" fmla="*/ 30 h 264"/>
                <a:gd name="T8" fmla="*/ 25 w 316"/>
                <a:gd name="T9" fmla="*/ 30 h 264"/>
                <a:gd name="T10" fmla="*/ 22 w 316"/>
                <a:gd name="T11" fmla="*/ 22 h 264"/>
                <a:gd name="T12" fmla="*/ 26 w 316"/>
                <a:gd name="T13" fmla="*/ 12 h 264"/>
                <a:gd name="T14" fmla="*/ 34 w 316"/>
                <a:gd name="T15" fmla="*/ 6 h 264"/>
                <a:gd name="T16" fmla="*/ 10 w 316"/>
                <a:gd name="T17" fmla="*/ 0 h 264"/>
                <a:gd name="T18" fmla="*/ 0 w 316"/>
                <a:gd name="T19" fmla="*/ 18 h 264"/>
                <a:gd name="T20" fmla="*/ 2 w 316"/>
                <a:gd name="T21" fmla="*/ 40 h 264"/>
                <a:gd name="T22" fmla="*/ 15 w 316"/>
                <a:gd name="T23" fmla="*/ 56 h 264"/>
                <a:gd name="T24" fmla="*/ 30 w 316"/>
                <a:gd name="T25" fmla="*/ 62 h 264"/>
                <a:gd name="T26" fmla="*/ 53 w 316"/>
                <a:gd name="T27" fmla="*/ 53 h 264"/>
                <a:gd name="T28" fmla="*/ 73 w 316"/>
                <a:gd name="T29" fmla="*/ 40 h 264"/>
                <a:gd name="T30" fmla="*/ 91 w 316"/>
                <a:gd name="T31" fmla="*/ 29 h 264"/>
                <a:gd name="T32" fmla="*/ 113 w 316"/>
                <a:gd name="T33" fmla="*/ 23 h 264"/>
                <a:gd name="T34" fmla="*/ 131 w 316"/>
                <a:gd name="T35" fmla="*/ 23 h 264"/>
                <a:gd name="T36" fmla="*/ 147 w 316"/>
                <a:gd name="T37" fmla="*/ 33 h 264"/>
                <a:gd name="T38" fmla="*/ 156 w 316"/>
                <a:gd name="T39" fmla="*/ 48 h 264"/>
                <a:gd name="T40" fmla="*/ 156 w 316"/>
                <a:gd name="T41" fmla="*/ 73 h 264"/>
                <a:gd name="T42" fmla="*/ 143 w 316"/>
                <a:gd name="T43" fmla="*/ 91 h 264"/>
                <a:gd name="T44" fmla="*/ 124 w 316"/>
                <a:gd name="T45" fmla="*/ 99 h 264"/>
                <a:gd name="T46" fmla="*/ 106 w 316"/>
                <a:gd name="T47" fmla="*/ 98 h 264"/>
                <a:gd name="T48" fmla="*/ 88 w 316"/>
                <a:gd name="T49" fmla="*/ 87 h 264"/>
                <a:gd name="T50" fmla="*/ 86 w 316"/>
                <a:gd name="T51" fmla="*/ 64 h 264"/>
                <a:gd name="T52" fmla="*/ 89 w 316"/>
                <a:gd name="T53" fmla="*/ 53 h 264"/>
                <a:gd name="T54" fmla="*/ 84 w 316"/>
                <a:gd name="T55" fmla="*/ 49 h 264"/>
                <a:gd name="T56" fmla="*/ 74 w 316"/>
                <a:gd name="T57" fmla="*/ 52 h 264"/>
                <a:gd name="T58" fmla="*/ 63 w 316"/>
                <a:gd name="T59" fmla="*/ 63 h 264"/>
                <a:gd name="T60" fmla="*/ 52 w 316"/>
                <a:gd name="T61" fmla="*/ 88 h 264"/>
                <a:gd name="T62" fmla="*/ 36 w 316"/>
                <a:gd name="T63" fmla="*/ 90 h 264"/>
                <a:gd name="T64" fmla="*/ 8 w 316"/>
                <a:gd name="T65" fmla="*/ 109 h 264"/>
                <a:gd name="T66" fmla="*/ 2 w 316"/>
                <a:gd name="T67" fmla="*/ 124 h 264"/>
                <a:gd name="T68" fmla="*/ 3 w 316"/>
                <a:gd name="T69" fmla="*/ 128 h 264"/>
                <a:gd name="T70" fmla="*/ 9 w 316"/>
                <a:gd name="T71" fmla="*/ 127 h 264"/>
                <a:gd name="T72" fmla="*/ 21 w 316"/>
                <a:gd name="T73" fmla="*/ 123 h 264"/>
                <a:gd name="T74" fmla="*/ 40 w 316"/>
                <a:gd name="T75" fmla="*/ 119 h 264"/>
                <a:gd name="T76" fmla="*/ 66 w 316"/>
                <a:gd name="T77" fmla="*/ 121 h 264"/>
                <a:gd name="T78" fmla="*/ 92 w 316"/>
                <a:gd name="T79" fmla="*/ 128 h 264"/>
                <a:gd name="T80" fmla="*/ 109 w 316"/>
                <a:gd name="T81" fmla="*/ 131 h 264"/>
                <a:gd name="T82" fmla="*/ 152 w 316"/>
                <a:gd name="T83" fmla="*/ 124 h 264"/>
                <a:gd name="T84" fmla="*/ 181 w 316"/>
                <a:gd name="T85" fmla="*/ 130 h 264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16"/>
                <a:gd name="T130" fmla="*/ 0 h 264"/>
                <a:gd name="T131" fmla="*/ 316 w 316"/>
                <a:gd name="T132" fmla="*/ 264 h 264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16" h="264">
                  <a:moveTo>
                    <a:pt x="316" y="262"/>
                  </a:moveTo>
                  <a:lnTo>
                    <a:pt x="316" y="51"/>
                  </a:lnTo>
                  <a:lnTo>
                    <a:pt x="280" y="0"/>
                  </a:lnTo>
                  <a:lnTo>
                    <a:pt x="150" y="0"/>
                  </a:lnTo>
                  <a:lnTo>
                    <a:pt x="150" y="4"/>
                  </a:lnTo>
                  <a:lnTo>
                    <a:pt x="147" y="7"/>
                  </a:lnTo>
                  <a:lnTo>
                    <a:pt x="141" y="11"/>
                  </a:lnTo>
                  <a:lnTo>
                    <a:pt x="136" y="16"/>
                  </a:lnTo>
                  <a:lnTo>
                    <a:pt x="114" y="33"/>
                  </a:lnTo>
                  <a:lnTo>
                    <a:pt x="95" y="46"/>
                  </a:lnTo>
                  <a:lnTo>
                    <a:pt x="79" y="55"/>
                  </a:lnTo>
                  <a:lnTo>
                    <a:pt x="67" y="60"/>
                  </a:lnTo>
                  <a:lnTo>
                    <a:pt x="57" y="62"/>
                  </a:lnTo>
                  <a:lnTo>
                    <a:pt x="48" y="62"/>
                  </a:lnTo>
                  <a:lnTo>
                    <a:pt x="43" y="60"/>
                  </a:lnTo>
                  <a:lnTo>
                    <a:pt x="40" y="55"/>
                  </a:lnTo>
                  <a:lnTo>
                    <a:pt x="38" y="49"/>
                  </a:lnTo>
                  <a:lnTo>
                    <a:pt x="38" y="44"/>
                  </a:lnTo>
                  <a:lnTo>
                    <a:pt x="40" y="36"/>
                  </a:lnTo>
                  <a:lnTo>
                    <a:pt x="41" y="31"/>
                  </a:lnTo>
                  <a:lnTo>
                    <a:pt x="45" y="24"/>
                  </a:lnTo>
                  <a:lnTo>
                    <a:pt x="50" y="18"/>
                  </a:lnTo>
                  <a:lnTo>
                    <a:pt x="54" y="15"/>
                  </a:lnTo>
                  <a:lnTo>
                    <a:pt x="59" y="13"/>
                  </a:lnTo>
                  <a:lnTo>
                    <a:pt x="60" y="5"/>
                  </a:lnTo>
                  <a:lnTo>
                    <a:pt x="60" y="0"/>
                  </a:lnTo>
                  <a:lnTo>
                    <a:pt x="17" y="0"/>
                  </a:lnTo>
                  <a:lnTo>
                    <a:pt x="9" y="11"/>
                  </a:lnTo>
                  <a:lnTo>
                    <a:pt x="3" y="24"/>
                  </a:lnTo>
                  <a:lnTo>
                    <a:pt x="0" y="36"/>
                  </a:lnTo>
                  <a:lnTo>
                    <a:pt x="0" y="51"/>
                  </a:lnTo>
                  <a:lnTo>
                    <a:pt x="2" y="69"/>
                  </a:lnTo>
                  <a:lnTo>
                    <a:pt x="3" y="80"/>
                  </a:lnTo>
                  <a:lnTo>
                    <a:pt x="9" y="93"/>
                  </a:lnTo>
                  <a:lnTo>
                    <a:pt x="16" y="104"/>
                  </a:lnTo>
                  <a:lnTo>
                    <a:pt x="26" y="113"/>
                  </a:lnTo>
                  <a:lnTo>
                    <a:pt x="35" y="118"/>
                  </a:lnTo>
                  <a:lnTo>
                    <a:pt x="41" y="122"/>
                  </a:lnTo>
                  <a:lnTo>
                    <a:pt x="52" y="124"/>
                  </a:lnTo>
                  <a:lnTo>
                    <a:pt x="64" y="122"/>
                  </a:lnTo>
                  <a:lnTo>
                    <a:pt x="79" y="116"/>
                  </a:lnTo>
                  <a:lnTo>
                    <a:pt x="93" y="107"/>
                  </a:lnTo>
                  <a:lnTo>
                    <a:pt x="107" y="96"/>
                  </a:lnTo>
                  <a:lnTo>
                    <a:pt x="123" y="86"/>
                  </a:lnTo>
                  <a:lnTo>
                    <a:pt x="128" y="80"/>
                  </a:lnTo>
                  <a:lnTo>
                    <a:pt x="135" y="76"/>
                  </a:lnTo>
                  <a:lnTo>
                    <a:pt x="147" y="66"/>
                  </a:lnTo>
                  <a:lnTo>
                    <a:pt x="159" y="58"/>
                  </a:lnTo>
                  <a:lnTo>
                    <a:pt x="173" y="51"/>
                  </a:lnTo>
                  <a:lnTo>
                    <a:pt x="185" y="47"/>
                  </a:lnTo>
                  <a:lnTo>
                    <a:pt x="197" y="46"/>
                  </a:lnTo>
                  <a:lnTo>
                    <a:pt x="209" y="44"/>
                  </a:lnTo>
                  <a:lnTo>
                    <a:pt x="219" y="46"/>
                  </a:lnTo>
                  <a:lnTo>
                    <a:pt x="229" y="47"/>
                  </a:lnTo>
                  <a:lnTo>
                    <a:pt x="240" y="51"/>
                  </a:lnTo>
                  <a:lnTo>
                    <a:pt x="248" y="58"/>
                  </a:lnTo>
                  <a:lnTo>
                    <a:pt x="257" y="66"/>
                  </a:lnTo>
                  <a:lnTo>
                    <a:pt x="264" y="73"/>
                  </a:lnTo>
                  <a:lnTo>
                    <a:pt x="269" y="84"/>
                  </a:lnTo>
                  <a:lnTo>
                    <a:pt x="273" y="96"/>
                  </a:lnTo>
                  <a:lnTo>
                    <a:pt x="274" y="109"/>
                  </a:lnTo>
                  <a:lnTo>
                    <a:pt x="274" y="124"/>
                  </a:lnTo>
                  <a:lnTo>
                    <a:pt x="273" y="147"/>
                  </a:lnTo>
                  <a:lnTo>
                    <a:pt x="267" y="162"/>
                  </a:lnTo>
                  <a:lnTo>
                    <a:pt x="261" y="173"/>
                  </a:lnTo>
                  <a:lnTo>
                    <a:pt x="250" y="184"/>
                  </a:lnTo>
                  <a:lnTo>
                    <a:pt x="238" y="191"/>
                  </a:lnTo>
                  <a:lnTo>
                    <a:pt x="226" y="197"/>
                  </a:lnTo>
                  <a:lnTo>
                    <a:pt x="216" y="200"/>
                  </a:lnTo>
                  <a:lnTo>
                    <a:pt x="205" y="200"/>
                  </a:lnTo>
                  <a:lnTo>
                    <a:pt x="195" y="200"/>
                  </a:lnTo>
                  <a:lnTo>
                    <a:pt x="185" y="197"/>
                  </a:lnTo>
                  <a:lnTo>
                    <a:pt x="174" y="191"/>
                  </a:lnTo>
                  <a:lnTo>
                    <a:pt x="164" y="184"/>
                  </a:lnTo>
                  <a:lnTo>
                    <a:pt x="154" y="175"/>
                  </a:lnTo>
                  <a:lnTo>
                    <a:pt x="148" y="158"/>
                  </a:lnTo>
                  <a:lnTo>
                    <a:pt x="147" y="142"/>
                  </a:lnTo>
                  <a:lnTo>
                    <a:pt x="150" y="129"/>
                  </a:lnTo>
                  <a:lnTo>
                    <a:pt x="154" y="118"/>
                  </a:lnTo>
                  <a:lnTo>
                    <a:pt x="157" y="109"/>
                  </a:lnTo>
                  <a:lnTo>
                    <a:pt x="155" y="106"/>
                  </a:lnTo>
                  <a:lnTo>
                    <a:pt x="154" y="102"/>
                  </a:lnTo>
                  <a:lnTo>
                    <a:pt x="150" y="100"/>
                  </a:lnTo>
                  <a:lnTo>
                    <a:pt x="147" y="98"/>
                  </a:lnTo>
                  <a:lnTo>
                    <a:pt x="143" y="98"/>
                  </a:lnTo>
                  <a:lnTo>
                    <a:pt x="135" y="100"/>
                  </a:lnTo>
                  <a:lnTo>
                    <a:pt x="129" y="104"/>
                  </a:lnTo>
                  <a:lnTo>
                    <a:pt x="124" y="107"/>
                  </a:lnTo>
                  <a:lnTo>
                    <a:pt x="119" y="113"/>
                  </a:lnTo>
                  <a:lnTo>
                    <a:pt x="110" y="127"/>
                  </a:lnTo>
                  <a:lnTo>
                    <a:pt x="104" y="144"/>
                  </a:lnTo>
                  <a:lnTo>
                    <a:pt x="98" y="160"/>
                  </a:lnTo>
                  <a:lnTo>
                    <a:pt x="91" y="178"/>
                  </a:lnTo>
                  <a:lnTo>
                    <a:pt x="83" y="178"/>
                  </a:lnTo>
                  <a:lnTo>
                    <a:pt x="74" y="180"/>
                  </a:lnTo>
                  <a:lnTo>
                    <a:pt x="62" y="182"/>
                  </a:lnTo>
                  <a:lnTo>
                    <a:pt x="41" y="189"/>
                  </a:lnTo>
                  <a:lnTo>
                    <a:pt x="28" y="204"/>
                  </a:lnTo>
                  <a:lnTo>
                    <a:pt x="14" y="220"/>
                  </a:lnTo>
                  <a:lnTo>
                    <a:pt x="10" y="229"/>
                  </a:lnTo>
                  <a:lnTo>
                    <a:pt x="5" y="244"/>
                  </a:lnTo>
                  <a:lnTo>
                    <a:pt x="3" y="249"/>
                  </a:lnTo>
                  <a:lnTo>
                    <a:pt x="3" y="255"/>
                  </a:lnTo>
                  <a:lnTo>
                    <a:pt x="3" y="257"/>
                  </a:lnTo>
                  <a:lnTo>
                    <a:pt x="5" y="258"/>
                  </a:lnTo>
                  <a:lnTo>
                    <a:pt x="7" y="258"/>
                  </a:lnTo>
                  <a:lnTo>
                    <a:pt x="9" y="258"/>
                  </a:lnTo>
                  <a:lnTo>
                    <a:pt x="16" y="255"/>
                  </a:lnTo>
                  <a:lnTo>
                    <a:pt x="22" y="249"/>
                  </a:lnTo>
                  <a:lnTo>
                    <a:pt x="31" y="248"/>
                  </a:lnTo>
                  <a:lnTo>
                    <a:pt x="36" y="248"/>
                  </a:lnTo>
                  <a:lnTo>
                    <a:pt x="48" y="242"/>
                  </a:lnTo>
                  <a:lnTo>
                    <a:pt x="59" y="240"/>
                  </a:lnTo>
                  <a:lnTo>
                    <a:pt x="69" y="240"/>
                  </a:lnTo>
                  <a:lnTo>
                    <a:pt x="79" y="238"/>
                  </a:lnTo>
                  <a:lnTo>
                    <a:pt x="97" y="242"/>
                  </a:lnTo>
                  <a:lnTo>
                    <a:pt x="116" y="244"/>
                  </a:lnTo>
                  <a:lnTo>
                    <a:pt x="135" y="248"/>
                  </a:lnTo>
                  <a:lnTo>
                    <a:pt x="152" y="255"/>
                  </a:lnTo>
                  <a:lnTo>
                    <a:pt x="160" y="258"/>
                  </a:lnTo>
                  <a:lnTo>
                    <a:pt x="171" y="262"/>
                  </a:lnTo>
                  <a:lnTo>
                    <a:pt x="179" y="264"/>
                  </a:lnTo>
                  <a:lnTo>
                    <a:pt x="190" y="264"/>
                  </a:lnTo>
                  <a:lnTo>
                    <a:pt x="211" y="264"/>
                  </a:lnTo>
                  <a:lnTo>
                    <a:pt x="229" y="260"/>
                  </a:lnTo>
                  <a:lnTo>
                    <a:pt x="266" y="249"/>
                  </a:lnTo>
                  <a:lnTo>
                    <a:pt x="290" y="242"/>
                  </a:lnTo>
                  <a:lnTo>
                    <a:pt x="304" y="249"/>
                  </a:lnTo>
                  <a:lnTo>
                    <a:pt x="316" y="262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000">
                <a:latin typeface="Arial" charset="0"/>
              </a:endParaRPr>
            </a:p>
          </p:txBody>
        </p:sp>
        <p:sp>
          <p:nvSpPr>
            <p:cNvPr id="19" name="Freeform 35"/>
            <p:cNvSpPr>
              <a:spLocks/>
            </p:cNvSpPr>
            <p:nvPr/>
          </p:nvSpPr>
          <p:spPr bwMode="auto">
            <a:xfrm rot="-5400000">
              <a:off x="419" y="3587"/>
              <a:ext cx="181" cy="132"/>
            </a:xfrm>
            <a:custGeom>
              <a:avLst/>
              <a:gdLst>
                <a:gd name="T0" fmla="*/ 160 w 316"/>
                <a:gd name="T1" fmla="*/ 132 h 264"/>
                <a:gd name="T2" fmla="*/ 84 w 316"/>
                <a:gd name="T3" fmla="*/ 129 h 264"/>
                <a:gd name="T4" fmla="*/ 65 w 316"/>
                <a:gd name="T5" fmla="*/ 115 h 264"/>
                <a:gd name="T6" fmla="*/ 38 w 316"/>
                <a:gd name="T7" fmla="*/ 102 h 264"/>
                <a:gd name="T8" fmla="*/ 25 w 316"/>
                <a:gd name="T9" fmla="*/ 102 h 264"/>
                <a:gd name="T10" fmla="*/ 22 w 316"/>
                <a:gd name="T11" fmla="*/ 110 h 264"/>
                <a:gd name="T12" fmla="*/ 26 w 316"/>
                <a:gd name="T13" fmla="*/ 120 h 264"/>
                <a:gd name="T14" fmla="*/ 34 w 316"/>
                <a:gd name="T15" fmla="*/ 126 h 264"/>
                <a:gd name="T16" fmla="*/ 9 w 316"/>
                <a:gd name="T17" fmla="*/ 132 h 264"/>
                <a:gd name="T18" fmla="*/ 0 w 316"/>
                <a:gd name="T19" fmla="*/ 114 h 264"/>
                <a:gd name="T20" fmla="*/ 2 w 316"/>
                <a:gd name="T21" fmla="*/ 92 h 264"/>
                <a:gd name="T22" fmla="*/ 15 w 316"/>
                <a:gd name="T23" fmla="*/ 75 h 264"/>
                <a:gd name="T24" fmla="*/ 30 w 316"/>
                <a:gd name="T25" fmla="*/ 70 h 264"/>
                <a:gd name="T26" fmla="*/ 53 w 316"/>
                <a:gd name="T27" fmla="*/ 78 h 264"/>
                <a:gd name="T28" fmla="*/ 73 w 316"/>
                <a:gd name="T29" fmla="*/ 92 h 264"/>
                <a:gd name="T30" fmla="*/ 91 w 316"/>
                <a:gd name="T31" fmla="*/ 103 h 264"/>
                <a:gd name="T32" fmla="*/ 113 w 316"/>
                <a:gd name="T33" fmla="*/ 109 h 264"/>
                <a:gd name="T34" fmla="*/ 131 w 316"/>
                <a:gd name="T35" fmla="*/ 108 h 264"/>
                <a:gd name="T36" fmla="*/ 147 w 316"/>
                <a:gd name="T37" fmla="*/ 99 h 264"/>
                <a:gd name="T38" fmla="*/ 156 w 316"/>
                <a:gd name="T39" fmla="*/ 84 h 264"/>
                <a:gd name="T40" fmla="*/ 156 w 316"/>
                <a:gd name="T41" fmla="*/ 58 h 264"/>
                <a:gd name="T42" fmla="*/ 143 w 316"/>
                <a:gd name="T43" fmla="*/ 41 h 264"/>
                <a:gd name="T44" fmla="*/ 124 w 316"/>
                <a:gd name="T45" fmla="*/ 33 h 264"/>
                <a:gd name="T46" fmla="*/ 106 w 316"/>
                <a:gd name="T47" fmla="*/ 33 h 264"/>
                <a:gd name="T48" fmla="*/ 88 w 316"/>
                <a:gd name="T49" fmla="*/ 44 h 264"/>
                <a:gd name="T50" fmla="*/ 86 w 316"/>
                <a:gd name="T51" fmla="*/ 67 h 264"/>
                <a:gd name="T52" fmla="*/ 89 w 316"/>
                <a:gd name="T53" fmla="*/ 79 h 264"/>
                <a:gd name="T54" fmla="*/ 84 w 316"/>
                <a:gd name="T55" fmla="*/ 82 h 264"/>
                <a:gd name="T56" fmla="*/ 74 w 316"/>
                <a:gd name="T57" fmla="*/ 80 h 264"/>
                <a:gd name="T58" fmla="*/ 63 w 316"/>
                <a:gd name="T59" fmla="*/ 68 h 264"/>
                <a:gd name="T60" fmla="*/ 52 w 316"/>
                <a:gd name="T61" fmla="*/ 43 h 264"/>
                <a:gd name="T62" fmla="*/ 36 w 316"/>
                <a:gd name="T63" fmla="*/ 40 h 264"/>
                <a:gd name="T64" fmla="*/ 16 w 316"/>
                <a:gd name="T65" fmla="*/ 30 h 264"/>
                <a:gd name="T66" fmla="*/ 6 w 316"/>
                <a:gd name="T67" fmla="*/ 17 h 264"/>
                <a:gd name="T68" fmla="*/ 2 w 316"/>
                <a:gd name="T69" fmla="*/ 4 h 264"/>
                <a:gd name="T70" fmla="*/ 4 w 316"/>
                <a:gd name="T71" fmla="*/ 3 h 264"/>
                <a:gd name="T72" fmla="*/ 13 w 316"/>
                <a:gd name="T73" fmla="*/ 6 h 264"/>
                <a:gd name="T74" fmla="*/ 27 w 316"/>
                <a:gd name="T75" fmla="*/ 11 h 264"/>
                <a:gd name="T76" fmla="*/ 45 w 316"/>
                <a:gd name="T77" fmla="*/ 12 h 264"/>
                <a:gd name="T78" fmla="*/ 77 w 316"/>
                <a:gd name="T79" fmla="*/ 8 h 264"/>
                <a:gd name="T80" fmla="*/ 98 w 316"/>
                <a:gd name="T81" fmla="*/ 1 h 264"/>
                <a:gd name="T82" fmla="*/ 121 w 316"/>
                <a:gd name="T83" fmla="*/ 0 h 264"/>
                <a:gd name="T84" fmla="*/ 166 w 316"/>
                <a:gd name="T85" fmla="*/ 11 h 264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16"/>
                <a:gd name="T130" fmla="*/ 0 h 264"/>
                <a:gd name="T131" fmla="*/ 316 w 316"/>
                <a:gd name="T132" fmla="*/ 264 h 264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16" h="264">
                  <a:moveTo>
                    <a:pt x="316" y="2"/>
                  </a:moveTo>
                  <a:lnTo>
                    <a:pt x="316" y="213"/>
                  </a:lnTo>
                  <a:lnTo>
                    <a:pt x="280" y="264"/>
                  </a:lnTo>
                  <a:lnTo>
                    <a:pt x="150" y="264"/>
                  </a:lnTo>
                  <a:lnTo>
                    <a:pt x="150" y="260"/>
                  </a:lnTo>
                  <a:lnTo>
                    <a:pt x="147" y="257"/>
                  </a:lnTo>
                  <a:lnTo>
                    <a:pt x="141" y="253"/>
                  </a:lnTo>
                  <a:lnTo>
                    <a:pt x="136" y="249"/>
                  </a:lnTo>
                  <a:lnTo>
                    <a:pt x="114" y="231"/>
                  </a:lnTo>
                  <a:lnTo>
                    <a:pt x="95" y="219"/>
                  </a:lnTo>
                  <a:lnTo>
                    <a:pt x="79" y="209"/>
                  </a:lnTo>
                  <a:lnTo>
                    <a:pt x="67" y="204"/>
                  </a:lnTo>
                  <a:lnTo>
                    <a:pt x="57" y="202"/>
                  </a:lnTo>
                  <a:lnTo>
                    <a:pt x="48" y="202"/>
                  </a:lnTo>
                  <a:lnTo>
                    <a:pt x="43" y="204"/>
                  </a:lnTo>
                  <a:lnTo>
                    <a:pt x="40" y="208"/>
                  </a:lnTo>
                  <a:lnTo>
                    <a:pt x="38" y="213"/>
                  </a:lnTo>
                  <a:lnTo>
                    <a:pt x="38" y="220"/>
                  </a:lnTo>
                  <a:lnTo>
                    <a:pt x="40" y="228"/>
                  </a:lnTo>
                  <a:lnTo>
                    <a:pt x="41" y="233"/>
                  </a:lnTo>
                  <a:lnTo>
                    <a:pt x="45" y="240"/>
                  </a:lnTo>
                  <a:lnTo>
                    <a:pt x="50" y="246"/>
                  </a:lnTo>
                  <a:lnTo>
                    <a:pt x="54" y="249"/>
                  </a:lnTo>
                  <a:lnTo>
                    <a:pt x="59" y="253"/>
                  </a:lnTo>
                  <a:lnTo>
                    <a:pt x="60" y="257"/>
                  </a:lnTo>
                  <a:lnTo>
                    <a:pt x="60" y="264"/>
                  </a:lnTo>
                  <a:lnTo>
                    <a:pt x="16" y="264"/>
                  </a:lnTo>
                  <a:lnTo>
                    <a:pt x="9" y="253"/>
                  </a:lnTo>
                  <a:lnTo>
                    <a:pt x="3" y="242"/>
                  </a:lnTo>
                  <a:lnTo>
                    <a:pt x="0" y="228"/>
                  </a:lnTo>
                  <a:lnTo>
                    <a:pt x="0" y="213"/>
                  </a:lnTo>
                  <a:lnTo>
                    <a:pt x="2" y="195"/>
                  </a:lnTo>
                  <a:lnTo>
                    <a:pt x="3" y="184"/>
                  </a:lnTo>
                  <a:lnTo>
                    <a:pt x="9" y="173"/>
                  </a:lnTo>
                  <a:lnTo>
                    <a:pt x="16" y="160"/>
                  </a:lnTo>
                  <a:lnTo>
                    <a:pt x="26" y="151"/>
                  </a:lnTo>
                  <a:lnTo>
                    <a:pt x="35" y="144"/>
                  </a:lnTo>
                  <a:lnTo>
                    <a:pt x="41" y="140"/>
                  </a:lnTo>
                  <a:lnTo>
                    <a:pt x="52" y="140"/>
                  </a:lnTo>
                  <a:lnTo>
                    <a:pt x="64" y="142"/>
                  </a:lnTo>
                  <a:lnTo>
                    <a:pt x="79" y="148"/>
                  </a:lnTo>
                  <a:lnTo>
                    <a:pt x="93" y="157"/>
                  </a:lnTo>
                  <a:lnTo>
                    <a:pt x="107" y="168"/>
                  </a:lnTo>
                  <a:lnTo>
                    <a:pt x="123" y="178"/>
                  </a:lnTo>
                  <a:lnTo>
                    <a:pt x="128" y="184"/>
                  </a:lnTo>
                  <a:lnTo>
                    <a:pt x="135" y="188"/>
                  </a:lnTo>
                  <a:lnTo>
                    <a:pt x="147" y="197"/>
                  </a:lnTo>
                  <a:lnTo>
                    <a:pt x="159" y="206"/>
                  </a:lnTo>
                  <a:lnTo>
                    <a:pt x="173" y="211"/>
                  </a:lnTo>
                  <a:lnTo>
                    <a:pt x="185" y="217"/>
                  </a:lnTo>
                  <a:lnTo>
                    <a:pt x="197" y="219"/>
                  </a:lnTo>
                  <a:lnTo>
                    <a:pt x="209" y="220"/>
                  </a:lnTo>
                  <a:lnTo>
                    <a:pt x="219" y="219"/>
                  </a:lnTo>
                  <a:lnTo>
                    <a:pt x="229" y="217"/>
                  </a:lnTo>
                  <a:lnTo>
                    <a:pt x="240" y="213"/>
                  </a:lnTo>
                  <a:lnTo>
                    <a:pt x="248" y="206"/>
                  </a:lnTo>
                  <a:lnTo>
                    <a:pt x="257" y="198"/>
                  </a:lnTo>
                  <a:lnTo>
                    <a:pt x="264" y="191"/>
                  </a:lnTo>
                  <a:lnTo>
                    <a:pt x="269" y="180"/>
                  </a:lnTo>
                  <a:lnTo>
                    <a:pt x="273" y="168"/>
                  </a:lnTo>
                  <a:lnTo>
                    <a:pt x="274" y="155"/>
                  </a:lnTo>
                  <a:lnTo>
                    <a:pt x="274" y="140"/>
                  </a:lnTo>
                  <a:lnTo>
                    <a:pt x="273" y="117"/>
                  </a:lnTo>
                  <a:lnTo>
                    <a:pt x="267" y="102"/>
                  </a:lnTo>
                  <a:lnTo>
                    <a:pt x="261" y="91"/>
                  </a:lnTo>
                  <a:lnTo>
                    <a:pt x="250" y="82"/>
                  </a:lnTo>
                  <a:lnTo>
                    <a:pt x="238" y="73"/>
                  </a:lnTo>
                  <a:lnTo>
                    <a:pt x="226" y="67"/>
                  </a:lnTo>
                  <a:lnTo>
                    <a:pt x="216" y="66"/>
                  </a:lnTo>
                  <a:lnTo>
                    <a:pt x="205" y="64"/>
                  </a:lnTo>
                  <a:lnTo>
                    <a:pt x="195" y="64"/>
                  </a:lnTo>
                  <a:lnTo>
                    <a:pt x="185" y="67"/>
                  </a:lnTo>
                  <a:lnTo>
                    <a:pt x="174" y="73"/>
                  </a:lnTo>
                  <a:lnTo>
                    <a:pt x="164" y="78"/>
                  </a:lnTo>
                  <a:lnTo>
                    <a:pt x="154" y="89"/>
                  </a:lnTo>
                  <a:lnTo>
                    <a:pt x="148" y="106"/>
                  </a:lnTo>
                  <a:lnTo>
                    <a:pt x="147" y="120"/>
                  </a:lnTo>
                  <a:lnTo>
                    <a:pt x="150" y="135"/>
                  </a:lnTo>
                  <a:lnTo>
                    <a:pt x="154" y="146"/>
                  </a:lnTo>
                  <a:lnTo>
                    <a:pt x="157" y="157"/>
                  </a:lnTo>
                  <a:lnTo>
                    <a:pt x="155" y="158"/>
                  </a:lnTo>
                  <a:lnTo>
                    <a:pt x="154" y="162"/>
                  </a:lnTo>
                  <a:lnTo>
                    <a:pt x="150" y="164"/>
                  </a:lnTo>
                  <a:lnTo>
                    <a:pt x="147" y="164"/>
                  </a:lnTo>
                  <a:lnTo>
                    <a:pt x="143" y="164"/>
                  </a:lnTo>
                  <a:lnTo>
                    <a:pt x="135" y="162"/>
                  </a:lnTo>
                  <a:lnTo>
                    <a:pt x="129" y="160"/>
                  </a:lnTo>
                  <a:lnTo>
                    <a:pt x="124" y="157"/>
                  </a:lnTo>
                  <a:lnTo>
                    <a:pt x="119" y="153"/>
                  </a:lnTo>
                  <a:lnTo>
                    <a:pt x="110" y="137"/>
                  </a:lnTo>
                  <a:lnTo>
                    <a:pt x="104" y="120"/>
                  </a:lnTo>
                  <a:lnTo>
                    <a:pt x="98" y="104"/>
                  </a:lnTo>
                  <a:lnTo>
                    <a:pt x="91" y="87"/>
                  </a:lnTo>
                  <a:lnTo>
                    <a:pt x="83" y="86"/>
                  </a:lnTo>
                  <a:lnTo>
                    <a:pt x="74" y="84"/>
                  </a:lnTo>
                  <a:lnTo>
                    <a:pt x="62" y="80"/>
                  </a:lnTo>
                  <a:lnTo>
                    <a:pt x="41" y="73"/>
                  </a:lnTo>
                  <a:lnTo>
                    <a:pt x="36" y="69"/>
                  </a:lnTo>
                  <a:lnTo>
                    <a:pt x="28" y="60"/>
                  </a:lnTo>
                  <a:lnTo>
                    <a:pt x="21" y="51"/>
                  </a:lnTo>
                  <a:lnTo>
                    <a:pt x="14" y="44"/>
                  </a:lnTo>
                  <a:lnTo>
                    <a:pt x="10" y="35"/>
                  </a:lnTo>
                  <a:lnTo>
                    <a:pt x="5" y="20"/>
                  </a:lnTo>
                  <a:lnTo>
                    <a:pt x="3" y="15"/>
                  </a:lnTo>
                  <a:lnTo>
                    <a:pt x="3" y="9"/>
                  </a:lnTo>
                  <a:lnTo>
                    <a:pt x="3" y="7"/>
                  </a:lnTo>
                  <a:lnTo>
                    <a:pt x="5" y="6"/>
                  </a:lnTo>
                  <a:lnTo>
                    <a:pt x="7" y="6"/>
                  </a:lnTo>
                  <a:lnTo>
                    <a:pt x="9" y="6"/>
                  </a:lnTo>
                  <a:lnTo>
                    <a:pt x="16" y="9"/>
                  </a:lnTo>
                  <a:lnTo>
                    <a:pt x="22" y="13"/>
                  </a:lnTo>
                  <a:lnTo>
                    <a:pt x="31" y="16"/>
                  </a:lnTo>
                  <a:lnTo>
                    <a:pt x="36" y="16"/>
                  </a:lnTo>
                  <a:lnTo>
                    <a:pt x="48" y="22"/>
                  </a:lnTo>
                  <a:lnTo>
                    <a:pt x="59" y="24"/>
                  </a:lnTo>
                  <a:lnTo>
                    <a:pt x="69" y="24"/>
                  </a:lnTo>
                  <a:lnTo>
                    <a:pt x="79" y="24"/>
                  </a:lnTo>
                  <a:lnTo>
                    <a:pt x="97" y="22"/>
                  </a:lnTo>
                  <a:lnTo>
                    <a:pt x="116" y="20"/>
                  </a:lnTo>
                  <a:lnTo>
                    <a:pt x="135" y="16"/>
                  </a:lnTo>
                  <a:lnTo>
                    <a:pt x="152" y="9"/>
                  </a:lnTo>
                  <a:lnTo>
                    <a:pt x="160" y="4"/>
                  </a:lnTo>
                  <a:lnTo>
                    <a:pt x="171" y="2"/>
                  </a:lnTo>
                  <a:lnTo>
                    <a:pt x="179" y="0"/>
                  </a:lnTo>
                  <a:lnTo>
                    <a:pt x="190" y="0"/>
                  </a:lnTo>
                  <a:lnTo>
                    <a:pt x="211" y="0"/>
                  </a:lnTo>
                  <a:lnTo>
                    <a:pt x="229" y="4"/>
                  </a:lnTo>
                  <a:lnTo>
                    <a:pt x="266" y="15"/>
                  </a:lnTo>
                  <a:lnTo>
                    <a:pt x="290" y="22"/>
                  </a:lnTo>
                  <a:lnTo>
                    <a:pt x="304" y="13"/>
                  </a:lnTo>
                  <a:lnTo>
                    <a:pt x="316" y="2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000">
                <a:latin typeface="Arial" charset="0"/>
              </a:endParaRPr>
            </a:p>
          </p:txBody>
        </p:sp>
        <p:sp>
          <p:nvSpPr>
            <p:cNvPr id="20" name="Freeform 36"/>
            <p:cNvSpPr>
              <a:spLocks/>
            </p:cNvSpPr>
            <p:nvPr/>
          </p:nvSpPr>
          <p:spPr bwMode="auto">
            <a:xfrm rot="-5400000">
              <a:off x="553" y="2048"/>
              <a:ext cx="182" cy="131"/>
            </a:xfrm>
            <a:custGeom>
              <a:avLst/>
              <a:gdLst>
                <a:gd name="T0" fmla="*/ 21 w 316"/>
                <a:gd name="T1" fmla="*/ 0 h 264"/>
                <a:gd name="T2" fmla="*/ 96 w 316"/>
                <a:gd name="T3" fmla="*/ 3 h 264"/>
                <a:gd name="T4" fmla="*/ 115 w 316"/>
                <a:gd name="T5" fmla="*/ 16 h 264"/>
                <a:gd name="T6" fmla="*/ 143 w 316"/>
                <a:gd name="T7" fmla="*/ 30 h 264"/>
                <a:gd name="T8" fmla="*/ 156 w 316"/>
                <a:gd name="T9" fmla="*/ 30 h 264"/>
                <a:gd name="T10" fmla="*/ 159 w 316"/>
                <a:gd name="T11" fmla="*/ 22 h 264"/>
                <a:gd name="T12" fmla="*/ 155 w 316"/>
                <a:gd name="T13" fmla="*/ 12 h 264"/>
                <a:gd name="T14" fmla="*/ 148 w 316"/>
                <a:gd name="T15" fmla="*/ 6 h 264"/>
                <a:gd name="T16" fmla="*/ 172 w 316"/>
                <a:gd name="T17" fmla="*/ 0 h 264"/>
                <a:gd name="T18" fmla="*/ 181 w 316"/>
                <a:gd name="T19" fmla="*/ 18 h 264"/>
                <a:gd name="T20" fmla="*/ 179 w 316"/>
                <a:gd name="T21" fmla="*/ 40 h 264"/>
                <a:gd name="T22" fmla="*/ 167 w 316"/>
                <a:gd name="T23" fmla="*/ 56 h 264"/>
                <a:gd name="T24" fmla="*/ 152 w 316"/>
                <a:gd name="T25" fmla="*/ 62 h 264"/>
                <a:gd name="T26" fmla="*/ 128 w 316"/>
                <a:gd name="T27" fmla="*/ 53 h 264"/>
                <a:gd name="T28" fmla="*/ 108 w 316"/>
                <a:gd name="T29" fmla="*/ 40 h 264"/>
                <a:gd name="T30" fmla="*/ 89 w 316"/>
                <a:gd name="T31" fmla="*/ 29 h 264"/>
                <a:gd name="T32" fmla="*/ 69 w 316"/>
                <a:gd name="T33" fmla="*/ 23 h 264"/>
                <a:gd name="T34" fmla="*/ 49 w 316"/>
                <a:gd name="T35" fmla="*/ 23 h 264"/>
                <a:gd name="T36" fmla="*/ 34 w 316"/>
                <a:gd name="T37" fmla="*/ 33 h 264"/>
                <a:gd name="T38" fmla="*/ 25 w 316"/>
                <a:gd name="T39" fmla="*/ 48 h 264"/>
                <a:gd name="T40" fmla="*/ 24 w 316"/>
                <a:gd name="T41" fmla="*/ 73 h 264"/>
                <a:gd name="T42" fmla="*/ 38 w 316"/>
                <a:gd name="T43" fmla="*/ 91 h 264"/>
                <a:gd name="T44" fmla="*/ 56 w 316"/>
                <a:gd name="T45" fmla="*/ 99 h 264"/>
                <a:gd name="T46" fmla="*/ 75 w 316"/>
                <a:gd name="T47" fmla="*/ 98 h 264"/>
                <a:gd name="T48" fmla="*/ 93 w 316"/>
                <a:gd name="T49" fmla="*/ 87 h 264"/>
                <a:gd name="T50" fmla="*/ 94 w 316"/>
                <a:gd name="T51" fmla="*/ 64 h 264"/>
                <a:gd name="T52" fmla="*/ 93 w 316"/>
                <a:gd name="T53" fmla="*/ 53 h 264"/>
                <a:gd name="T54" fmla="*/ 96 w 316"/>
                <a:gd name="T55" fmla="*/ 49 h 264"/>
                <a:gd name="T56" fmla="*/ 107 w 316"/>
                <a:gd name="T57" fmla="*/ 52 h 264"/>
                <a:gd name="T58" fmla="*/ 118 w 316"/>
                <a:gd name="T59" fmla="*/ 63 h 264"/>
                <a:gd name="T60" fmla="*/ 129 w 316"/>
                <a:gd name="T61" fmla="*/ 88 h 264"/>
                <a:gd name="T62" fmla="*/ 146 w 316"/>
                <a:gd name="T63" fmla="*/ 90 h 264"/>
                <a:gd name="T64" fmla="*/ 173 w 316"/>
                <a:gd name="T65" fmla="*/ 109 h 264"/>
                <a:gd name="T66" fmla="*/ 180 w 316"/>
                <a:gd name="T67" fmla="*/ 124 h 264"/>
                <a:gd name="T68" fmla="*/ 179 w 316"/>
                <a:gd name="T69" fmla="*/ 128 h 264"/>
                <a:gd name="T70" fmla="*/ 172 w 316"/>
                <a:gd name="T71" fmla="*/ 127 h 264"/>
                <a:gd name="T72" fmla="*/ 160 w 316"/>
                <a:gd name="T73" fmla="*/ 123 h 264"/>
                <a:gd name="T74" fmla="*/ 141 w 316"/>
                <a:gd name="T75" fmla="*/ 119 h 264"/>
                <a:gd name="T76" fmla="*/ 114 w 316"/>
                <a:gd name="T77" fmla="*/ 121 h 264"/>
                <a:gd name="T78" fmla="*/ 89 w 316"/>
                <a:gd name="T79" fmla="*/ 128 h 264"/>
                <a:gd name="T80" fmla="*/ 73 w 316"/>
                <a:gd name="T81" fmla="*/ 131 h 264"/>
                <a:gd name="T82" fmla="*/ 29 w 316"/>
                <a:gd name="T83" fmla="*/ 124 h 264"/>
                <a:gd name="T84" fmla="*/ 0 w 316"/>
                <a:gd name="T85" fmla="*/ 130 h 264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16"/>
                <a:gd name="T130" fmla="*/ 0 h 264"/>
                <a:gd name="T131" fmla="*/ 316 w 316"/>
                <a:gd name="T132" fmla="*/ 264 h 264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16" h="264">
                  <a:moveTo>
                    <a:pt x="0" y="262"/>
                  </a:moveTo>
                  <a:lnTo>
                    <a:pt x="0" y="51"/>
                  </a:lnTo>
                  <a:lnTo>
                    <a:pt x="36" y="0"/>
                  </a:lnTo>
                  <a:lnTo>
                    <a:pt x="164" y="0"/>
                  </a:lnTo>
                  <a:lnTo>
                    <a:pt x="166" y="4"/>
                  </a:lnTo>
                  <a:lnTo>
                    <a:pt x="167" y="7"/>
                  </a:lnTo>
                  <a:lnTo>
                    <a:pt x="173" y="11"/>
                  </a:lnTo>
                  <a:lnTo>
                    <a:pt x="180" y="16"/>
                  </a:lnTo>
                  <a:lnTo>
                    <a:pt x="200" y="33"/>
                  </a:lnTo>
                  <a:lnTo>
                    <a:pt x="219" y="46"/>
                  </a:lnTo>
                  <a:lnTo>
                    <a:pt x="235" y="55"/>
                  </a:lnTo>
                  <a:lnTo>
                    <a:pt x="249" y="60"/>
                  </a:lnTo>
                  <a:lnTo>
                    <a:pt x="259" y="62"/>
                  </a:lnTo>
                  <a:lnTo>
                    <a:pt x="266" y="62"/>
                  </a:lnTo>
                  <a:lnTo>
                    <a:pt x="271" y="60"/>
                  </a:lnTo>
                  <a:lnTo>
                    <a:pt x="274" y="55"/>
                  </a:lnTo>
                  <a:lnTo>
                    <a:pt x="276" y="49"/>
                  </a:lnTo>
                  <a:lnTo>
                    <a:pt x="276" y="44"/>
                  </a:lnTo>
                  <a:lnTo>
                    <a:pt x="276" y="36"/>
                  </a:lnTo>
                  <a:lnTo>
                    <a:pt x="273" y="31"/>
                  </a:lnTo>
                  <a:lnTo>
                    <a:pt x="269" y="24"/>
                  </a:lnTo>
                  <a:lnTo>
                    <a:pt x="266" y="18"/>
                  </a:lnTo>
                  <a:lnTo>
                    <a:pt x="261" y="15"/>
                  </a:lnTo>
                  <a:lnTo>
                    <a:pt x="257" y="13"/>
                  </a:lnTo>
                  <a:lnTo>
                    <a:pt x="255" y="5"/>
                  </a:lnTo>
                  <a:lnTo>
                    <a:pt x="255" y="0"/>
                  </a:lnTo>
                  <a:lnTo>
                    <a:pt x="299" y="0"/>
                  </a:lnTo>
                  <a:lnTo>
                    <a:pt x="305" y="11"/>
                  </a:lnTo>
                  <a:lnTo>
                    <a:pt x="311" y="24"/>
                  </a:lnTo>
                  <a:lnTo>
                    <a:pt x="314" y="36"/>
                  </a:lnTo>
                  <a:lnTo>
                    <a:pt x="316" y="51"/>
                  </a:lnTo>
                  <a:lnTo>
                    <a:pt x="314" y="69"/>
                  </a:lnTo>
                  <a:lnTo>
                    <a:pt x="311" y="80"/>
                  </a:lnTo>
                  <a:lnTo>
                    <a:pt x="307" y="93"/>
                  </a:lnTo>
                  <a:lnTo>
                    <a:pt x="299" y="104"/>
                  </a:lnTo>
                  <a:lnTo>
                    <a:pt x="290" y="113"/>
                  </a:lnTo>
                  <a:lnTo>
                    <a:pt x="281" y="118"/>
                  </a:lnTo>
                  <a:lnTo>
                    <a:pt x="273" y="122"/>
                  </a:lnTo>
                  <a:lnTo>
                    <a:pt x="264" y="124"/>
                  </a:lnTo>
                  <a:lnTo>
                    <a:pt x="250" y="122"/>
                  </a:lnTo>
                  <a:lnTo>
                    <a:pt x="236" y="116"/>
                  </a:lnTo>
                  <a:lnTo>
                    <a:pt x="223" y="107"/>
                  </a:lnTo>
                  <a:lnTo>
                    <a:pt x="207" y="96"/>
                  </a:lnTo>
                  <a:lnTo>
                    <a:pt x="192" y="86"/>
                  </a:lnTo>
                  <a:lnTo>
                    <a:pt x="188" y="80"/>
                  </a:lnTo>
                  <a:lnTo>
                    <a:pt x="181" y="76"/>
                  </a:lnTo>
                  <a:lnTo>
                    <a:pt x="169" y="66"/>
                  </a:lnTo>
                  <a:lnTo>
                    <a:pt x="155" y="58"/>
                  </a:lnTo>
                  <a:lnTo>
                    <a:pt x="143" y="51"/>
                  </a:lnTo>
                  <a:lnTo>
                    <a:pt x="131" y="47"/>
                  </a:lnTo>
                  <a:lnTo>
                    <a:pt x="119" y="46"/>
                  </a:lnTo>
                  <a:lnTo>
                    <a:pt x="107" y="44"/>
                  </a:lnTo>
                  <a:lnTo>
                    <a:pt x="95" y="46"/>
                  </a:lnTo>
                  <a:lnTo>
                    <a:pt x="85" y="47"/>
                  </a:lnTo>
                  <a:lnTo>
                    <a:pt x="74" y="51"/>
                  </a:lnTo>
                  <a:lnTo>
                    <a:pt x="66" y="58"/>
                  </a:lnTo>
                  <a:lnTo>
                    <a:pt x="59" y="66"/>
                  </a:lnTo>
                  <a:lnTo>
                    <a:pt x="52" y="73"/>
                  </a:lnTo>
                  <a:lnTo>
                    <a:pt x="47" y="84"/>
                  </a:lnTo>
                  <a:lnTo>
                    <a:pt x="43" y="96"/>
                  </a:lnTo>
                  <a:lnTo>
                    <a:pt x="41" y="109"/>
                  </a:lnTo>
                  <a:lnTo>
                    <a:pt x="41" y="124"/>
                  </a:lnTo>
                  <a:lnTo>
                    <a:pt x="41" y="147"/>
                  </a:lnTo>
                  <a:lnTo>
                    <a:pt x="47" y="162"/>
                  </a:lnTo>
                  <a:lnTo>
                    <a:pt x="55" y="173"/>
                  </a:lnTo>
                  <a:lnTo>
                    <a:pt x="66" y="184"/>
                  </a:lnTo>
                  <a:lnTo>
                    <a:pt x="78" y="191"/>
                  </a:lnTo>
                  <a:lnTo>
                    <a:pt x="88" y="197"/>
                  </a:lnTo>
                  <a:lnTo>
                    <a:pt x="98" y="200"/>
                  </a:lnTo>
                  <a:lnTo>
                    <a:pt x="110" y="200"/>
                  </a:lnTo>
                  <a:lnTo>
                    <a:pt x="121" y="200"/>
                  </a:lnTo>
                  <a:lnTo>
                    <a:pt x="131" y="197"/>
                  </a:lnTo>
                  <a:lnTo>
                    <a:pt x="142" y="191"/>
                  </a:lnTo>
                  <a:lnTo>
                    <a:pt x="152" y="184"/>
                  </a:lnTo>
                  <a:lnTo>
                    <a:pt x="162" y="175"/>
                  </a:lnTo>
                  <a:lnTo>
                    <a:pt x="166" y="158"/>
                  </a:lnTo>
                  <a:lnTo>
                    <a:pt x="167" y="142"/>
                  </a:lnTo>
                  <a:lnTo>
                    <a:pt x="164" y="129"/>
                  </a:lnTo>
                  <a:lnTo>
                    <a:pt x="162" y="118"/>
                  </a:lnTo>
                  <a:lnTo>
                    <a:pt x="159" y="109"/>
                  </a:lnTo>
                  <a:lnTo>
                    <a:pt x="161" y="106"/>
                  </a:lnTo>
                  <a:lnTo>
                    <a:pt x="162" y="102"/>
                  </a:lnTo>
                  <a:lnTo>
                    <a:pt x="164" y="100"/>
                  </a:lnTo>
                  <a:lnTo>
                    <a:pt x="167" y="98"/>
                  </a:lnTo>
                  <a:lnTo>
                    <a:pt x="171" y="98"/>
                  </a:lnTo>
                  <a:lnTo>
                    <a:pt x="180" y="100"/>
                  </a:lnTo>
                  <a:lnTo>
                    <a:pt x="186" y="104"/>
                  </a:lnTo>
                  <a:lnTo>
                    <a:pt x="190" y="107"/>
                  </a:lnTo>
                  <a:lnTo>
                    <a:pt x="195" y="113"/>
                  </a:lnTo>
                  <a:lnTo>
                    <a:pt x="205" y="127"/>
                  </a:lnTo>
                  <a:lnTo>
                    <a:pt x="211" y="144"/>
                  </a:lnTo>
                  <a:lnTo>
                    <a:pt x="217" y="160"/>
                  </a:lnTo>
                  <a:lnTo>
                    <a:pt x="224" y="178"/>
                  </a:lnTo>
                  <a:lnTo>
                    <a:pt x="231" y="178"/>
                  </a:lnTo>
                  <a:lnTo>
                    <a:pt x="240" y="180"/>
                  </a:lnTo>
                  <a:lnTo>
                    <a:pt x="254" y="182"/>
                  </a:lnTo>
                  <a:lnTo>
                    <a:pt x="273" y="189"/>
                  </a:lnTo>
                  <a:lnTo>
                    <a:pt x="286" y="204"/>
                  </a:lnTo>
                  <a:lnTo>
                    <a:pt x="300" y="220"/>
                  </a:lnTo>
                  <a:lnTo>
                    <a:pt x="305" y="229"/>
                  </a:lnTo>
                  <a:lnTo>
                    <a:pt x="311" y="244"/>
                  </a:lnTo>
                  <a:lnTo>
                    <a:pt x="312" y="249"/>
                  </a:lnTo>
                  <a:lnTo>
                    <a:pt x="312" y="255"/>
                  </a:lnTo>
                  <a:lnTo>
                    <a:pt x="311" y="257"/>
                  </a:lnTo>
                  <a:lnTo>
                    <a:pt x="311" y="258"/>
                  </a:lnTo>
                  <a:lnTo>
                    <a:pt x="309" y="258"/>
                  </a:lnTo>
                  <a:lnTo>
                    <a:pt x="307" y="258"/>
                  </a:lnTo>
                  <a:lnTo>
                    <a:pt x="299" y="255"/>
                  </a:lnTo>
                  <a:lnTo>
                    <a:pt x="293" y="249"/>
                  </a:lnTo>
                  <a:lnTo>
                    <a:pt x="285" y="248"/>
                  </a:lnTo>
                  <a:lnTo>
                    <a:pt x="278" y="248"/>
                  </a:lnTo>
                  <a:lnTo>
                    <a:pt x="267" y="242"/>
                  </a:lnTo>
                  <a:lnTo>
                    <a:pt x="255" y="240"/>
                  </a:lnTo>
                  <a:lnTo>
                    <a:pt x="245" y="240"/>
                  </a:lnTo>
                  <a:lnTo>
                    <a:pt x="235" y="238"/>
                  </a:lnTo>
                  <a:lnTo>
                    <a:pt x="217" y="242"/>
                  </a:lnTo>
                  <a:lnTo>
                    <a:pt x="198" y="244"/>
                  </a:lnTo>
                  <a:lnTo>
                    <a:pt x="181" y="248"/>
                  </a:lnTo>
                  <a:lnTo>
                    <a:pt x="164" y="255"/>
                  </a:lnTo>
                  <a:lnTo>
                    <a:pt x="154" y="258"/>
                  </a:lnTo>
                  <a:lnTo>
                    <a:pt x="145" y="262"/>
                  </a:lnTo>
                  <a:lnTo>
                    <a:pt x="135" y="264"/>
                  </a:lnTo>
                  <a:lnTo>
                    <a:pt x="126" y="264"/>
                  </a:lnTo>
                  <a:lnTo>
                    <a:pt x="105" y="264"/>
                  </a:lnTo>
                  <a:lnTo>
                    <a:pt x="85" y="260"/>
                  </a:lnTo>
                  <a:lnTo>
                    <a:pt x="50" y="249"/>
                  </a:lnTo>
                  <a:lnTo>
                    <a:pt x="24" y="242"/>
                  </a:lnTo>
                  <a:lnTo>
                    <a:pt x="12" y="249"/>
                  </a:lnTo>
                  <a:lnTo>
                    <a:pt x="0" y="262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000">
                <a:latin typeface="Arial" charset="0"/>
              </a:endParaRPr>
            </a:p>
          </p:txBody>
        </p:sp>
        <p:sp>
          <p:nvSpPr>
            <p:cNvPr id="21" name="Freeform 37"/>
            <p:cNvSpPr>
              <a:spLocks/>
            </p:cNvSpPr>
            <p:nvPr/>
          </p:nvSpPr>
          <p:spPr bwMode="auto">
            <a:xfrm rot="-5400000">
              <a:off x="421" y="2048"/>
              <a:ext cx="182" cy="132"/>
            </a:xfrm>
            <a:custGeom>
              <a:avLst/>
              <a:gdLst>
                <a:gd name="T0" fmla="*/ 21 w 316"/>
                <a:gd name="T1" fmla="*/ 132 h 264"/>
                <a:gd name="T2" fmla="*/ 96 w 316"/>
                <a:gd name="T3" fmla="*/ 129 h 264"/>
                <a:gd name="T4" fmla="*/ 115 w 316"/>
                <a:gd name="T5" fmla="*/ 115 h 264"/>
                <a:gd name="T6" fmla="*/ 143 w 316"/>
                <a:gd name="T7" fmla="*/ 102 h 264"/>
                <a:gd name="T8" fmla="*/ 156 w 316"/>
                <a:gd name="T9" fmla="*/ 102 h 264"/>
                <a:gd name="T10" fmla="*/ 159 w 316"/>
                <a:gd name="T11" fmla="*/ 110 h 264"/>
                <a:gd name="T12" fmla="*/ 155 w 316"/>
                <a:gd name="T13" fmla="*/ 120 h 264"/>
                <a:gd name="T14" fmla="*/ 148 w 316"/>
                <a:gd name="T15" fmla="*/ 126 h 264"/>
                <a:gd name="T16" fmla="*/ 173 w 316"/>
                <a:gd name="T17" fmla="*/ 132 h 264"/>
                <a:gd name="T18" fmla="*/ 181 w 316"/>
                <a:gd name="T19" fmla="*/ 114 h 264"/>
                <a:gd name="T20" fmla="*/ 179 w 316"/>
                <a:gd name="T21" fmla="*/ 92 h 264"/>
                <a:gd name="T22" fmla="*/ 167 w 316"/>
                <a:gd name="T23" fmla="*/ 75 h 264"/>
                <a:gd name="T24" fmla="*/ 152 w 316"/>
                <a:gd name="T25" fmla="*/ 70 h 264"/>
                <a:gd name="T26" fmla="*/ 128 w 316"/>
                <a:gd name="T27" fmla="*/ 78 h 264"/>
                <a:gd name="T28" fmla="*/ 108 w 316"/>
                <a:gd name="T29" fmla="*/ 92 h 264"/>
                <a:gd name="T30" fmla="*/ 89 w 316"/>
                <a:gd name="T31" fmla="*/ 103 h 264"/>
                <a:gd name="T32" fmla="*/ 69 w 316"/>
                <a:gd name="T33" fmla="*/ 109 h 264"/>
                <a:gd name="T34" fmla="*/ 49 w 316"/>
                <a:gd name="T35" fmla="*/ 108 h 264"/>
                <a:gd name="T36" fmla="*/ 34 w 316"/>
                <a:gd name="T37" fmla="*/ 99 h 264"/>
                <a:gd name="T38" fmla="*/ 25 w 316"/>
                <a:gd name="T39" fmla="*/ 84 h 264"/>
                <a:gd name="T40" fmla="*/ 24 w 316"/>
                <a:gd name="T41" fmla="*/ 58 h 264"/>
                <a:gd name="T42" fmla="*/ 38 w 316"/>
                <a:gd name="T43" fmla="*/ 41 h 264"/>
                <a:gd name="T44" fmla="*/ 56 w 316"/>
                <a:gd name="T45" fmla="*/ 33 h 264"/>
                <a:gd name="T46" fmla="*/ 75 w 316"/>
                <a:gd name="T47" fmla="*/ 33 h 264"/>
                <a:gd name="T48" fmla="*/ 93 w 316"/>
                <a:gd name="T49" fmla="*/ 44 h 264"/>
                <a:gd name="T50" fmla="*/ 94 w 316"/>
                <a:gd name="T51" fmla="*/ 67 h 264"/>
                <a:gd name="T52" fmla="*/ 93 w 316"/>
                <a:gd name="T53" fmla="*/ 79 h 264"/>
                <a:gd name="T54" fmla="*/ 96 w 316"/>
                <a:gd name="T55" fmla="*/ 82 h 264"/>
                <a:gd name="T56" fmla="*/ 107 w 316"/>
                <a:gd name="T57" fmla="*/ 80 h 264"/>
                <a:gd name="T58" fmla="*/ 118 w 316"/>
                <a:gd name="T59" fmla="*/ 68 h 264"/>
                <a:gd name="T60" fmla="*/ 129 w 316"/>
                <a:gd name="T61" fmla="*/ 43 h 264"/>
                <a:gd name="T62" fmla="*/ 146 w 316"/>
                <a:gd name="T63" fmla="*/ 40 h 264"/>
                <a:gd name="T64" fmla="*/ 165 w 316"/>
                <a:gd name="T65" fmla="*/ 30 h 264"/>
                <a:gd name="T66" fmla="*/ 176 w 316"/>
                <a:gd name="T67" fmla="*/ 17 h 264"/>
                <a:gd name="T68" fmla="*/ 180 w 316"/>
                <a:gd name="T69" fmla="*/ 4 h 264"/>
                <a:gd name="T70" fmla="*/ 178 w 316"/>
                <a:gd name="T71" fmla="*/ 3 h 264"/>
                <a:gd name="T72" fmla="*/ 169 w 316"/>
                <a:gd name="T73" fmla="*/ 6 h 264"/>
                <a:gd name="T74" fmla="*/ 154 w 316"/>
                <a:gd name="T75" fmla="*/ 11 h 264"/>
                <a:gd name="T76" fmla="*/ 135 w 316"/>
                <a:gd name="T77" fmla="*/ 12 h 264"/>
                <a:gd name="T78" fmla="*/ 104 w 316"/>
                <a:gd name="T79" fmla="*/ 8 h 264"/>
                <a:gd name="T80" fmla="*/ 84 w 316"/>
                <a:gd name="T81" fmla="*/ 1 h 264"/>
                <a:gd name="T82" fmla="*/ 60 w 316"/>
                <a:gd name="T83" fmla="*/ 0 h 264"/>
                <a:gd name="T84" fmla="*/ 14 w 316"/>
                <a:gd name="T85" fmla="*/ 11 h 264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16"/>
                <a:gd name="T130" fmla="*/ 0 h 264"/>
                <a:gd name="T131" fmla="*/ 316 w 316"/>
                <a:gd name="T132" fmla="*/ 264 h 264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16" h="264">
                  <a:moveTo>
                    <a:pt x="0" y="2"/>
                  </a:moveTo>
                  <a:lnTo>
                    <a:pt x="0" y="213"/>
                  </a:lnTo>
                  <a:lnTo>
                    <a:pt x="36" y="264"/>
                  </a:lnTo>
                  <a:lnTo>
                    <a:pt x="164" y="264"/>
                  </a:lnTo>
                  <a:lnTo>
                    <a:pt x="166" y="260"/>
                  </a:lnTo>
                  <a:lnTo>
                    <a:pt x="167" y="257"/>
                  </a:lnTo>
                  <a:lnTo>
                    <a:pt x="173" y="253"/>
                  </a:lnTo>
                  <a:lnTo>
                    <a:pt x="180" y="249"/>
                  </a:lnTo>
                  <a:lnTo>
                    <a:pt x="200" y="231"/>
                  </a:lnTo>
                  <a:lnTo>
                    <a:pt x="219" y="219"/>
                  </a:lnTo>
                  <a:lnTo>
                    <a:pt x="235" y="209"/>
                  </a:lnTo>
                  <a:lnTo>
                    <a:pt x="249" y="204"/>
                  </a:lnTo>
                  <a:lnTo>
                    <a:pt x="259" y="202"/>
                  </a:lnTo>
                  <a:lnTo>
                    <a:pt x="266" y="202"/>
                  </a:lnTo>
                  <a:lnTo>
                    <a:pt x="271" y="204"/>
                  </a:lnTo>
                  <a:lnTo>
                    <a:pt x="274" y="208"/>
                  </a:lnTo>
                  <a:lnTo>
                    <a:pt x="276" y="213"/>
                  </a:lnTo>
                  <a:lnTo>
                    <a:pt x="276" y="220"/>
                  </a:lnTo>
                  <a:lnTo>
                    <a:pt x="276" y="228"/>
                  </a:lnTo>
                  <a:lnTo>
                    <a:pt x="273" y="233"/>
                  </a:lnTo>
                  <a:lnTo>
                    <a:pt x="269" y="240"/>
                  </a:lnTo>
                  <a:lnTo>
                    <a:pt x="266" y="246"/>
                  </a:lnTo>
                  <a:lnTo>
                    <a:pt x="261" y="249"/>
                  </a:lnTo>
                  <a:lnTo>
                    <a:pt x="257" y="253"/>
                  </a:lnTo>
                  <a:lnTo>
                    <a:pt x="254" y="257"/>
                  </a:lnTo>
                  <a:lnTo>
                    <a:pt x="255" y="264"/>
                  </a:lnTo>
                  <a:lnTo>
                    <a:pt x="300" y="264"/>
                  </a:lnTo>
                  <a:lnTo>
                    <a:pt x="305" y="253"/>
                  </a:lnTo>
                  <a:lnTo>
                    <a:pt x="311" y="242"/>
                  </a:lnTo>
                  <a:lnTo>
                    <a:pt x="314" y="228"/>
                  </a:lnTo>
                  <a:lnTo>
                    <a:pt x="316" y="213"/>
                  </a:lnTo>
                  <a:lnTo>
                    <a:pt x="314" y="195"/>
                  </a:lnTo>
                  <a:lnTo>
                    <a:pt x="311" y="184"/>
                  </a:lnTo>
                  <a:lnTo>
                    <a:pt x="307" y="173"/>
                  </a:lnTo>
                  <a:lnTo>
                    <a:pt x="299" y="160"/>
                  </a:lnTo>
                  <a:lnTo>
                    <a:pt x="290" y="151"/>
                  </a:lnTo>
                  <a:lnTo>
                    <a:pt x="281" y="144"/>
                  </a:lnTo>
                  <a:lnTo>
                    <a:pt x="273" y="140"/>
                  </a:lnTo>
                  <a:lnTo>
                    <a:pt x="264" y="140"/>
                  </a:lnTo>
                  <a:lnTo>
                    <a:pt x="250" y="142"/>
                  </a:lnTo>
                  <a:lnTo>
                    <a:pt x="236" y="148"/>
                  </a:lnTo>
                  <a:lnTo>
                    <a:pt x="223" y="157"/>
                  </a:lnTo>
                  <a:lnTo>
                    <a:pt x="207" y="168"/>
                  </a:lnTo>
                  <a:lnTo>
                    <a:pt x="192" y="178"/>
                  </a:lnTo>
                  <a:lnTo>
                    <a:pt x="188" y="184"/>
                  </a:lnTo>
                  <a:lnTo>
                    <a:pt x="181" y="188"/>
                  </a:lnTo>
                  <a:lnTo>
                    <a:pt x="169" y="197"/>
                  </a:lnTo>
                  <a:lnTo>
                    <a:pt x="155" y="206"/>
                  </a:lnTo>
                  <a:lnTo>
                    <a:pt x="143" y="211"/>
                  </a:lnTo>
                  <a:lnTo>
                    <a:pt x="131" y="217"/>
                  </a:lnTo>
                  <a:lnTo>
                    <a:pt x="119" y="219"/>
                  </a:lnTo>
                  <a:lnTo>
                    <a:pt x="107" y="220"/>
                  </a:lnTo>
                  <a:lnTo>
                    <a:pt x="95" y="219"/>
                  </a:lnTo>
                  <a:lnTo>
                    <a:pt x="85" y="217"/>
                  </a:lnTo>
                  <a:lnTo>
                    <a:pt x="74" y="213"/>
                  </a:lnTo>
                  <a:lnTo>
                    <a:pt x="66" y="206"/>
                  </a:lnTo>
                  <a:lnTo>
                    <a:pt x="59" y="198"/>
                  </a:lnTo>
                  <a:lnTo>
                    <a:pt x="52" y="191"/>
                  </a:lnTo>
                  <a:lnTo>
                    <a:pt x="47" y="180"/>
                  </a:lnTo>
                  <a:lnTo>
                    <a:pt x="43" y="168"/>
                  </a:lnTo>
                  <a:lnTo>
                    <a:pt x="41" y="155"/>
                  </a:lnTo>
                  <a:lnTo>
                    <a:pt x="41" y="140"/>
                  </a:lnTo>
                  <a:lnTo>
                    <a:pt x="41" y="117"/>
                  </a:lnTo>
                  <a:lnTo>
                    <a:pt x="47" y="102"/>
                  </a:lnTo>
                  <a:lnTo>
                    <a:pt x="55" y="91"/>
                  </a:lnTo>
                  <a:lnTo>
                    <a:pt x="66" y="82"/>
                  </a:lnTo>
                  <a:lnTo>
                    <a:pt x="78" y="73"/>
                  </a:lnTo>
                  <a:lnTo>
                    <a:pt x="88" y="67"/>
                  </a:lnTo>
                  <a:lnTo>
                    <a:pt x="98" y="66"/>
                  </a:lnTo>
                  <a:lnTo>
                    <a:pt x="110" y="64"/>
                  </a:lnTo>
                  <a:lnTo>
                    <a:pt x="121" y="64"/>
                  </a:lnTo>
                  <a:lnTo>
                    <a:pt x="131" y="67"/>
                  </a:lnTo>
                  <a:lnTo>
                    <a:pt x="142" y="73"/>
                  </a:lnTo>
                  <a:lnTo>
                    <a:pt x="152" y="78"/>
                  </a:lnTo>
                  <a:lnTo>
                    <a:pt x="162" y="89"/>
                  </a:lnTo>
                  <a:lnTo>
                    <a:pt x="166" y="106"/>
                  </a:lnTo>
                  <a:lnTo>
                    <a:pt x="167" y="120"/>
                  </a:lnTo>
                  <a:lnTo>
                    <a:pt x="164" y="135"/>
                  </a:lnTo>
                  <a:lnTo>
                    <a:pt x="162" y="146"/>
                  </a:lnTo>
                  <a:lnTo>
                    <a:pt x="159" y="157"/>
                  </a:lnTo>
                  <a:lnTo>
                    <a:pt x="161" y="158"/>
                  </a:lnTo>
                  <a:lnTo>
                    <a:pt x="162" y="162"/>
                  </a:lnTo>
                  <a:lnTo>
                    <a:pt x="164" y="164"/>
                  </a:lnTo>
                  <a:lnTo>
                    <a:pt x="167" y="164"/>
                  </a:lnTo>
                  <a:lnTo>
                    <a:pt x="171" y="164"/>
                  </a:lnTo>
                  <a:lnTo>
                    <a:pt x="180" y="162"/>
                  </a:lnTo>
                  <a:lnTo>
                    <a:pt x="186" y="160"/>
                  </a:lnTo>
                  <a:lnTo>
                    <a:pt x="190" y="157"/>
                  </a:lnTo>
                  <a:lnTo>
                    <a:pt x="195" y="153"/>
                  </a:lnTo>
                  <a:lnTo>
                    <a:pt x="205" y="137"/>
                  </a:lnTo>
                  <a:lnTo>
                    <a:pt x="211" y="120"/>
                  </a:lnTo>
                  <a:lnTo>
                    <a:pt x="217" y="104"/>
                  </a:lnTo>
                  <a:lnTo>
                    <a:pt x="224" y="87"/>
                  </a:lnTo>
                  <a:lnTo>
                    <a:pt x="231" y="86"/>
                  </a:lnTo>
                  <a:lnTo>
                    <a:pt x="240" y="84"/>
                  </a:lnTo>
                  <a:lnTo>
                    <a:pt x="254" y="80"/>
                  </a:lnTo>
                  <a:lnTo>
                    <a:pt x="273" y="73"/>
                  </a:lnTo>
                  <a:lnTo>
                    <a:pt x="280" y="69"/>
                  </a:lnTo>
                  <a:lnTo>
                    <a:pt x="286" y="60"/>
                  </a:lnTo>
                  <a:lnTo>
                    <a:pt x="295" y="51"/>
                  </a:lnTo>
                  <a:lnTo>
                    <a:pt x="300" y="44"/>
                  </a:lnTo>
                  <a:lnTo>
                    <a:pt x="305" y="35"/>
                  </a:lnTo>
                  <a:lnTo>
                    <a:pt x="311" y="20"/>
                  </a:lnTo>
                  <a:lnTo>
                    <a:pt x="312" y="15"/>
                  </a:lnTo>
                  <a:lnTo>
                    <a:pt x="312" y="9"/>
                  </a:lnTo>
                  <a:lnTo>
                    <a:pt x="311" y="7"/>
                  </a:lnTo>
                  <a:lnTo>
                    <a:pt x="311" y="6"/>
                  </a:lnTo>
                  <a:lnTo>
                    <a:pt x="309" y="6"/>
                  </a:lnTo>
                  <a:lnTo>
                    <a:pt x="307" y="6"/>
                  </a:lnTo>
                  <a:lnTo>
                    <a:pt x="299" y="9"/>
                  </a:lnTo>
                  <a:lnTo>
                    <a:pt x="293" y="13"/>
                  </a:lnTo>
                  <a:lnTo>
                    <a:pt x="285" y="16"/>
                  </a:lnTo>
                  <a:lnTo>
                    <a:pt x="278" y="16"/>
                  </a:lnTo>
                  <a:lnTo>
                    <a:pt x="267" y="22"/>
                  </a:lnTo>
                  <a:lnTo>
                    <a:pt x="255" y="24"/>
                  </a:lnTo>
                  <a:lnTo>
                    <a:pt x="245" y="24"/>
                  </a:lnTo>
                  <a:lnTo>
                    <a:pt x="235" y="24"/>
                  </a:lnTo>
                  <a:lnTo>
                    <a:pt x="217" y="22"/>
                  </a:lnTo>
                  <a:lnTo>
                    <a:pt x="198" y="20"/>
                  </a:lnTo>
                  <a:lnTo>
                    <a:pt x="181" y="16"/>
                  </a:lnTo>
                  <a:lnTo>
                    <a:pt x="164" y="9"/>
                  </a:lnTo>
                  <a:lnTo>
                    <a:pt x="154" y="4"/>
                  </a:lnTo>
                  <a:lnTo>
                    <a:pt x="145" y="2"/>
                  </a:lnTo>
                  <a:lnTo>
                    <a:pt x="135" y="0"/>
                  </a:lnTo>
                  <a:lnTo>
                    <a:pt x="126" y="0"/>
                  </a:lnTo>
                  <a:lnTo>
                    <a:pt x="105" y="0"/>
                  </a:lnTo>
                  <a:lnTo>
                    <a:pt x="85" y="4"/>
                  </a:lnTo>
                  <a:lnTo>
                    <a:pt x="50" y="15"/>
                  </a:lnTo>
                  <a:lnTo>
                    <a:pt x="24" y="22"/>
                  </a:lnTo>
                  <a:lnTo>
                    <a:pt x="12" y="13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000">
                <a:latin typeface="Arial" charset="0"/>
              </a:endParaRPr>
            </a:p>
          </p:txBody>
        </p:sp>
        <p:sp>
          <p:nvSpPr>
            <p:cNvPr id="22" name="Freeform 38"/>
            <p:cNvSpPr>
              <a:spLocks/>
            </p:cNvSpPr>
            <p:nvPr/>
          </p:nvSpPr>
          <p:spPr bwMode="auto">
            <a:xfrm rot="-5400000">
              <a:off x="340" y="2986"/>
              <a:ext cx="339" cy="132"/>
            </a:xfrm>
            <a:custGeom>
              <a:avLst/>
              <a:gdLst>
                <a:gd name="T0" fmla="*/ 339 w 588"/>
                <a:gd name="T1" fmla="*/ 0 h 264"/>
                <a:gd name="T2" fmla="*/ 326 w 588"/>
                <a:gd name="T3" fmla="*/ 10 h 264"/>
                <a:gd name="T4" fmla="*/ 303 w 588"/>
                <a:gd name="T5" fmla="*/ 4 h 264"/>
                <a:gd name="T6" fmla="*/ 252 w 588"/>
                <a:gd name="T7" fmla="*/ 1 h 264"/>
                <a:gd name="T8" fmla="*/ 217 w 588"/>
                <a:gd name="T9" fmla="*/ 10 h 264"/>
                <a:gd name="T10" fmla="*/ 177 w 588"/>
                <a:gd name="T11" fmla="*/ 7 h 264"/>
                <a:gd name="T12" fmla="*/ 158 w 588"/>
                <a:gd name="T13" fmla="*/ 5 h 264"/>
                <a:gd name="T14" fmla="*/ 163 w 588"/>
                <a:gd name="T15" fmla="*/ 21 h 264"/>
                <a:gd name="T16" fmla="*/ 177 w 588"/>
                <a:gd name="T17" fmla="*/ 36 h 264"/>
                <a:gd name="T18" fmla="*/ 197 w 588"/>
                <a:gd name="T19" fmla="*/ 43 h 264"/>
                <a:gd name="T20" fmla="*/ 211 w 588"/>
                <a:gd name="T21" fmla="*/ 45 h 264"/>
                <a:gd name="T22" fmla="*/ 217 w 588"/>
                <a:gd name="T23" fmla="*/ 65 h 264"/>
                <a:gd name="T24" fmla="*/ 236 w 588"/>
                <a:gd name="T25" fmla="*/ 81 h 264"/>
                <a:gd name="T26" fmla="*/ 247 w 588"/>
                <a:gd name="T27" fmla="*/ 83 h 264"/>
                <a:gd name="T28" fmla="*/ 248 w 588"/>
                <a:gd name="T29" fmla="*/ 75 h 264"/>
                <a:gd name="T30" fmla="*/ 242 w 588"/>
                <a:gd name="T31" fmla="*/ 57 h 264"/>
                <a:gd name="T32" fmla="*/ 245 w 588"/>
                <a:gd name="T33" fmla="*/ 43 h 264"/>
                <a:gd name="T34" fmla="*/ 258 w 588"/>
                <a:gd name="T35" fmla="*/ 35 h 264"/>
                <a:gd name="T36" fmla="*/ 285 w 588"/>
                <a:gd name="T37" fmla="*/ 33 h 264"/>
                <a:gd name="T38" fmla="*/ 304 w 588"/>
                <a:gd name="T39" fmla="*/ 41 h 264"/>
                <a:gd name="T40" fmla="*/ 317 w 588"/>
                <a:gd name="T41" fmla="*/ 65 h 264"/>
                <a:gd name="T42" fmla="*/ 312 w 588"/>
                <a:gd name="T43" fmla="*/ 89 h 264"/>
                <a:gd name="T44" fmla="*/ 296 w 588"/>
                <a:gd name="T45" fmla="*/ 106 h 264"/>
                <a:gd name="T46" fmla="*/ 276 w 588"/>
                <a:gd name="T47" fmla="*/ 111 h 264"/>
                <a:gd name="T48" fmla="*/ 250 w 588"/>
                <a:gd name="T49" fmla="*/ 104 h 264"/>
                <a:gd name="T50" fmla="*/ 176 w 588"/>
                <a:gd name="T51" fmla="*/ 58 h 264"/>
                <a:gd name="T52" fmla="*/ 96 w 588"/>
                <a:gd name="T53" fmla="*/ 13 h 264"/>
                <a:gd name="T54" fmla="*/ 56 w 588"/>
                <a:gd name="T55" fmla="*/ 3 h 264"/>
                <a:gd name="T56" fmla="*/ 28 w 588"/>
                <a:gd name="T57" fmla="*/ 12 h 264"/>
                <a:gd name="T58" fmla="*/ 8 w 588"/>
                <a:gd name="T59" fmla="*/ 32 h 264"/>
                <a:gd name="T60" fmla="*/ 0 w 588"/>
                <a:gd name="T61" fmla="*/ 94 h 264"/>
                <a:gd name="T62" fmla="*/ 221 w 588"/>
                <a:gd name="T63" fmla="*/ 127 h 264"/>
                <a:gd name="T64" fmla="*/ 212 w 588"/>
                <a:gd name="T65" fmla="*/ 122 h 264"/>
                <a:gd name="T66" fmla="*/ 185 w 588"/>
                <a:gd name="T67" fmla="*/ 121 h 264"/>
                <a:gd name="T68" fmla="*/ 177 w 588"/>
                <a:gd name="T69" fmla="*/ 108 h 264"/>
                <a:gd name="T70" fmla="*/ 165 w 588"/>
                <a:gd name="T71" fmla="*/ 99 h 264"/>
                <a:gd name="T72" fmla="*/ 152 w 588"/>
                <a:gd name="T73" fmla="*/ 94 h 264"/>
                <a:gd name="T74" fmla="*/ 153 w 588"/>
                <a:gd name="T75" fmla="*/ 109 h 264"/>
                <a:gd name="T76" fmla="*/ 151 w 588"/>
                <a:gd name="T77" fmla="*/ 121 h 264"/>
                <a:gd name="T78" fmla="*/ 136 w 588"/>
                <a:gd name="T79" fmla="*/ 123 h 264"/>
                <a:gd name="T80" fmla="*/ 129 w 588"/>
                <a:gd name="T81" fmla="*/ 112 h 264"/>
                <a:gd name="T82" fmla="*/ 130 w 588"/>
                <a:gd name="T83" fmla="*/ 92 h 264"/>
                <a:gd name="T84" fmla="*/ 114 w 588"/>
                <a:gd name="T85" fmla="*/ 68 h 264"/>
                <a:gd name="T86" fmla="*/ 103 w 588"/>
                <a:gd name="T87" fmla="*/ 63 h 264"/>
                <a:gd name="T88" fmla="*/ 96 w 588"/>
                <a:gd name="T89" fmla="*/ 69 h 264"/>
                <a:gd name="T90" fmla="*/ 100 w 588"/>
                <a:gd name="T91" fmla="*/ 90 h 264"/>
                <a:gd name="T92" fmla="*/ 85 w 588"/>
                <a:gd name="T93" fmla="*/ 107 h 264"/>
                <a:gd name="T94" fmla="*/ 63 w 588"/>
                <a:gd name="T95" fmla="*/ 111 h 264"/>
                <a:gd name="T96" fmla="*/ 40 w 588"/>
                <a:gd name="T97" fmla="*/ 103 h 264"/>
                <a:gd name="T98" fmla="*/ 28 w 588"/>
                <a:gd name="T99" fmla="*/ 80 h 264"/>
                <a:gd name="T100" fmla="*/ 32 w 588"/>
                <a:gd name="T101" fmla="*/ 54 h 264"/>
                <a:gd name="T102" fmla="*/ 48 w 588"/>
                <a:gd name="T103" fmla="*/ 36 h 264"/>
                <a:gd name="T104" fmla="*/ 71 w 588"/>
                <a:gd name="T105" fmla="*/ 33 h 264"/>
                <a:gd name="T106" fmla="*/ 127 w 588"/>
                <a:gd name="T107" fmla="*/ 60 h 264"/>
                <a:gd name="T108" fmla="*/ 246 w 588"/>
                <a:gd name="T109" fmla="*/ 132 h 264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588"/>
                <a:gd name="T166" fmla="*/ 0 h 264"/>
                <a:gd name="T167" fmla="*/ 588 w 588"/>
                <a:gd name="T168" fmla="*/ 264 h 264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588" h="264">
                  <a:moveTo>
                    <a:pt x="426" y="264"/>
                  </a:moveTo>
                  <a:lnTo>
                    <a:pt x="549" y="264"/>
                  </a:lnTo>
                  <a:lnTo>
                    <a:pt x="588" y="211"/>
                  </a:lnTo>
                  <a:lnTo>
                    <a:pt x="588" y="0"/>
                  </a:lnTo>
                  <a:lnTo>
                    <a:pt x="578" y="7"/>
                  </a:lnTo>
                  <a:lnTo>
                    <a:pt x="573" y="15"/>
                  </a:lnTo>
                  <a:lnTo>
                    <a:pt x="569" y="18"/>
                  </a:lnTo>
                  <a:lnTo>
                    <a:pt x="566" y="20"/>
                  </a:lnTo>
                  <a:lnTo>
                    <a:pt x="561" y="22"/>
                  </a:lnTo>
                  <a:lnTo>
                    <a:pt x="556" y="22"/>
                  </a:lnTo>
                  <a:lnTo>
                    <a:pt x="544" y="16"/>
                  </a:lnTo>
                  <a:lnTo>
                    <a:pt x="526" y="9"/>
                  </a:lnTo>
                  <a:lnTo>
                    <a:pt x="506" y="6"/>
                  </a:lnTo>
                  <a:lnTo>
                    <a:pt x="480" y="2"/>
                  </a:lnTo>
                  <a:lnTo>
                    <a:pt x="454" y="0"/>
                  </a:lnTo>
                  <a:lnTo>
                    <a:pt x="437" y="2"/>
                  </a:lnTo>
                  <a:lnTo>
                    <a:pt x="412" y="9"/>
                  </a:lnTo>
                  <a:lnTo>
                    <a:pt x="395" y="16"/>
                  </a:lnTo>
                  <a:lnTo>
                    <a:pt x="387" y="20"/>
                  </a:lnTo>
                  <a:lnTo>
                    <a:pt x="376" y="20"/>
                  </a:lnTo>
                  <a:lnTo>
                    <a:pt x="366" y="22"/>
                  </a:lnTo>
                  <a:lnTo>
                    <a:pt x="352" y="20"/>
                  </a:lnTo>
                  <a:lnTo>
                    <a:pt x="330" y="18"/>
                  </a:lnTo>
                  <a:lnTo>
                    <a:pt x="307" y="15"/>
                  </a:lnTo>
                  <a:lnTo>
                    <a:pt x="293" y="7"/>
                  </a:lnTo>
                  <a:lnTo>
                    <a:pt x="280" y="4"/>
                  </a:lnTo>
                  <a:lnTo>
                    <a:pt x="276" y="7"/>
                  </a:lnTo>
                  <a:lnTo>
                    <a:pt x="274" y="11"/>
                  </a:lnTo>
                  <a:lnTo>
                    <a:pt x="273" y="13"/>
                  </a:lnTo>
                  <a:lnTo>
                    <a:pt x="273" y="16"/>
                  </a:lnTo>
                  <a:lnTo>
                    <a:pt x="278" y="33"/>
                  </a:lnTo>
                  <a:lnTo>
                    <a:pt x="283" y="42"/>
                  </a:lnTo>
                  <a:lnTo>
                    <a:pt x="288" y="49"/>
                  </a:lnTo>
                  <a:lnTo>
                    <a:pt x="297" y="60"/>
                  </a:lnTo>
                  <a:lnTo>
                    <a:pt x="302" y="67"/>
                  </a:lnTo>
                  <a:lnTo>
                    <a:pt x="307" y="73"/>
                  </a:lnTo>
                  <a:lnTo>
                    <a:pt x="314" y="77"/>
                  </a:lnTo>
                  <a:lnTo>
                    <a:pt x="323" y="80"/>
                  </a:lnTo>
                  <a:lnTo>
                    <a:pt x="331" y="84"/>
                  </a:lnTo>
                  <a:lnTo>
                    <a:pt x="342" y="86"/>
                  </a:lnTo>
                  <a:lnTo>
                    <a:pt x="352" y="87"/>
                  </a:lnTo>
                  <a:lnTo>
                    <a:pt x="362" y="87"/>
                  </a:lnTo>
                  <a:lnTo>
                    <a:pt x="364" y="91"/>
                  </a:lnTo>
                  <a:lnTo>
                    <a:pt x="366" y="91"/>
                  </a:lnTo>
                  <a:lnTo>
                    <a:pt x="368" y="102"/>
                  </a:lnTo>
                  <a:lnTo>
                    <a:pt x="373" y="120"/>
                  </a:lnTo>
                  <a:lnTo>
                    <a:pt x="376" y="129"/>
                  </a:lnTo>
                  <a:lnTo>
                    <a:pt x="381" y="140"/>
                  </a:lnTo>
                  <a:lnTo>
                    <a:pt x="390" y="149"/>
                  </a:lnTo>
                  <a:lnTo>
                    <a:pt x="400" y="157"/>
                  </a:lnTo>
                  <a:lnTo>
                    <a:pt x="409" y="162"/>
                  </a:lnTo>
                  <a:lnTo>
                    <a:pt x="416" y="166"/>
                  </a:lnTo>
                  <a:lnTo>
                    <a:pt x="419" y="166"/>
                  </a:lnTo>
                  <a:lnTo>
                    <a:pt x="425" y="168"/>
                  </a:lnTo>
                  <a:lnTo>
                    <a:pt x="428" y="166"/>
                  </a:lnTo>
                  <a:lnTo>
                    <a:pt x="430" y="164"/>
                  </a:lnTo>
                  <a:lnTo>
                    <a:pt x="431" y="160"/>
                  </a:lnTo>
                  <a:lnTo>
                    <a:pt x="431" y="153"/>
                  </a:lnTo>
                  <a:lnTo>
                    <a:pt x="431" y="151"/>
                  </a:lnTo>
                  <a:lnTo>
                    <a:pt x="430" y="144"/>
                  </a:lnTo>
                  <a:lnTo>
                    <a:pt x="425" y="133"/>
                  </a:lnTo>
                  <a:lnTo>
                    <a:pt x="421" y="124"/>
                  </a:lnTo>
                  <a:lnTo>
                    <a:pt x="419" y="115"/>
                  </a:lnTo>
                  <a:lnTo>
                    <a:pt x="419" y="107"/>
                  </a:lnTo>
                  <a:lnTo>
                    <a:pt x="419" y="100"/>
                  </a:lnTo>
                  <a:lnTo>
                    <a:pt x="423" y="93"/>
                  </a:lnTo>
                  <a:lnTo>
                    <a:pt x="425" y="87"/>
                  </a:lnTo>
                  <a:lnTo>
                    <a:pt x="428" y="84"/>
                  </a:lnTo>
                  <a:lnTo>
                    <a:pt x="433" y="78"/>
                  </a:lnTo>
                  <a:lnTo>
                    <a:pt x="437" y="75"/>
                  </a:lnTo>
                  <a:lnTo>
                    <a:pt x="447" y="71"/>
                  </a:lnTo>
                  <a:lnTo>
                    <a:pt x="459" y="67"/>
                  </a:lnTo>
                  <a:lnTo>
                    <a:pt x="469" y="66"/>
                  </a:lnTo>
                  <a:lnTo>
                    <a:pt x="481" y="66"/>
                  </a:lnTo>
                  <a:lnTo>
                    <a:pt x="495" y="67"/>
                  </a:lnTo>
                  <a:lnTo>
                    <a:pt x="502" y="67"/>
                  </a:lnTo>
                  <a:lnTo>
                    <a:pt x="511" y="69"/>
                  </a:lnTo>
                  <a:lnTo>
                    <a:pt x="519" y="75"/>
                  </a:lnTo>
                  <a:lnTo>
                    <a:pt x="528" y="82"/>
                  </a:lnTo>
                  <a:lnTo>
                    <a:pt x="535" y="93"/>
                  </a:lnTo>
                  <a:lnTo>
                    <a:pt x="542" y="106"/>
                  </a:lnTo>
                  <a:lnTo>
                    <a:pt x="545" y="117"/>
                  </a:lnTo>
                  <a:lnTo>
                    <a:pt x="549" y="129"/>
                  </a:lnTo>
                  <a:lnTo>
                    <a:pt x="550" y="142"/>
                  </a:lnTo>
                  <a:lnTo>
                    <a:pt x="549" y="151"/>
                  </a:lnTo>
                  <a:lnTo>
                    <a:pt x="547" y="162"/>
                  </a:lnTo>
                  <a:lnTo>
                    <a:pt x="542" y="178"/>
                  </a:lnTo>
                  <a:lnTo>
                    <a:pt x="535" y="191"/>
                  </a:lnTo>
                  <a:lnTo>
                    <a:pt x="528" y="202"/>
                  </a:lnTo>
                  <a:lnTo>
                    <a:pt x="518" y="209"/>
                  </a:lnTo>
                  <a:lnTo>
                    <a:pt x="514" y="213"/>
                  </a:lnTo>
                  <a:lnTo>
                    <a:pt x="507" y="217"/>
                  </a:lnTo>
                  <a:lnTo>
                    <a:pt x="502" y="219"/>
                  </a:lnTo>
                  <a:lnTo>
                    <a:pt x="495" y="220"/>
                  </a:lnTo>
                  <a:lnTo>
                    <a:pt x="478" y="222"/>
                  </a:lnTo>
                  <a:lnTo>
                    <a:pt x="462" y="220"/>
                  </a:lnTo>
                  <a:lnTo>
                    <a:pt x="445" y="215"/>
                  </a:lnTo>
                  <a:lnTo>
                    <a:pt x="438" y="211"/>
                  </a:lnTo>
                  <a:lnTo>
                    <a:pt x="433" y="208"/>
                  </a:lnTo>
                  <a:lnTo>
                    <a:pt x="423" y="200"/>
                  </a:lnTo>
                  <a:lnTo>
                    <a:pt x="387" y="177"/>
                  </a:lnTo>
                  <a:lnTo>
                    <a:pt x="347" y="148"/>
                  </a:lnTo>
                  <a:lnTo>
                    <a:pt x="305" y="117"/>
                  </a:lnTo>
                  <a:lnTo>
                    <a:pt x="264" y="87"/>
                  </a:lnTo>
                  <a:lnTo>
                    <a:pt x="224" y="58"/>
                  </a:lnTo>
                  <a:lnTo>
                    <a:pt x="185" y="35"/>
                  </a:lnTo>
                  <a:lnTo>
                    <a:pt x="166" y="26"/>
                  </a:lnTo>
                  <a:lnTo>
                    <a:pt x="148" y="16"/>
                  </a:lnTo>
                  <a:lnTo>
                    <a:pt x="133" y="11"/>
                  </a:lnTo>
                  <a:lnTo>
                    <a:pt x="117" y="6"/>
                  </a:lnTo>
                  <a:lnTo>
                    <a:pt x="98" y="6"/>
                  </a:lnTo>
                  <a:lnTo>
                    <a:pt x="79" y="9"/>
                  </a:lnTo>
                  <a:lnTo>
                    <a:pt x="69" y="11"/>
                  </a:lnTo>
                  <a:lnTo>
                    <a:pt x="59" y="16"/>
                  </a:lnTo>
                  <a:lnTo>
                    <a:pt x="48" y="24"/>
                  </a:lnTo>
                  <a:lnTo>
                    <a:pt x="38" y="33"/>
                  </a:lnTo>
                  <a:lnTo>
                    <a:pt x="29" y="42"/>
                  </a:lnTo>
                  <a:lnTo>
                    <a:pt x="21" y="53"/>
                  </a:lnTo>
                  <a:lnTo>
                    <a:pt x="14" y="64"/>
                  </a:lnTo>
                  <a:lnTo>
                    <a:pt x="7" y="77"/>
                  </a:lnTo>
                  <a:lnTo>
                    <a:pt x="5" y="84"/>
                  </a:lnTo>
                  <a:lnTo>
                    <a:pt x="0" y="89"/>
                  </a:lnTo>
                  <a:lnTo>
                    <a:pt x="0" y="189"/>
                  </a:lnTo>
                  <a:lnTo>
                    <a:pt x="55" y="264"/>
                  </a:lnTo>
                  <a:lnTo>
                    <a:pt x="388" y="264"/>
                  </a:lnTo>
                  <a:lnTo>
                    <a:pt x="387" y="259"/>
                  </a:lnTo>
                  <a:lnTo>
                    <a:pt x="383" y="255"/>
                  </a:lnTo>
                  <a:lnTo>
                    <a:pt x="380" y="251"/>
                  </a:lnTo>
                  <a:lnTo>
                    <a:pt x="376" y="249"/>
                  </a:lnTo>
                  <a:lnTo>
                    <a:pt x="373" y="246"/>
                  </a:lnTo>
                  <a:lnTo>
                    <a:pt x="368" y="244"/>
                  </a:lnTo>
                  <a:lnTo>
                    <a:pt x="355" y="239"/>
                  </a:lnTo>
                  <a:lnTo>
                    <a:pt x="343" y="237"/>
                  </a:lnTo>
                  <a:lnTo>
                    <a:pt x="331" y="239"/>
                  </a:lnTo>
                  <a:lnTo>
                    <a:pt x="321" y="242"/>
                  </a:lnTo>
                  <a:lnTo>
                    <a:pt x="318" y="240"/>
                  </a:lnTo>
                  <a:lnTo>
                    <a:pt x="316" y="239"/>
                  </a:lnTo>
                  <a:lnTo>
                    <a:pt x="312" y="228"/>
                  </a:lnTo>
                  <a:lnTo>
                    <a:pt x="307" y="217"/>
                  </a:lnTo>
                  <a:lnTo>
                    <a:pt x="302" y="211"/>
                  </a:lnTo>
                  <a:lnTo>
                    <a:pt x="299" y="206"/>
                  </a:lnTo>
                  <a:lnTo>
                    <a:pt x="293" y="202"/>
                  </a:lnTo>
                  <a:lnTo>
                    <a:pt x="286" y="198"/>
                  </a:lnTo>
                  <a:lnTo>
                    <a:pt x="283" y="193"/>
                  </a:lnTo>
                  <a:lnTo>
                    <a:pt x="278" y="191"/>
                  </a:lnTo>
                  <a:lnTo>
                    <a:pt x="271" y="189"/>
                  </a:lnTo>
                  <a:lnTo>
                    <a:pt x="264" y="189"/>
                  </a:lnTo>
                  <a:lnTo>
                    <a:pt x="262" y="191"/>
                  </a:lnTo>
                  <a:lnTo>
                    <a:pt x="259" y="193"/>
                  </a:lnTo>
                  <a:lnTo>
                    <a:pt x="259" y="208"/>
                  </a:lnTo>
                  <a:lnTo>
                    <a:pt x="266" y="219"/>
                  </a:lnTo>
                  <a:lnTo>
                    <a:pt x="269" y="229"/>
                  </a:lnTo>
                  <a:lnTo>
                    <a:pt x="268" y="233"/>
                  </a:lnTo>
                  <a:lnTo>
                    <a:pt x="268" y="237"/>
                  </a:lnTo>
                  <a:lnTo>
                    <a:pt x="262" y="242"/>
                  </a:lnTo>
                  <a:lnTo>
                    <a:pt x="255" y="246"/>
                  </a:lnTo>
                  <a:lnTo>
                    <a:pt x="250" y="248"/>
                  </a:lnTo>
                  <a:lnTo>
                    <a:pt x="243" y="248"/>
                  </a:lnTo>
                  <a:lnTo>
                    <a:pt x="236" y="246"/>
                  </a:lnTo>
                  <a:lnTo>
                    <a:pt x="231" y="244"/>
                  </a:lnTo>
                  <a:lnTo>
                    <a:pt x="226" y="240"/>
                  </a:lnTo>
                  <a:lnTo>
                    <a:pt x="221" y="235"/>
                  </a:lnTo>
                  <a:lnTo>
                    <a:pt x="224" y="224"/>
                  </a:lnTo>
                  <a:lnTo>
                    <a:pt x="226" y="215"/>
                  </a:lnTo>
                  <a:lnTo>
                    <a:pt x="228" y="208"/>
                  </a:lnTo>
                  <a:lnTo>
                    <a:pt x="228" y="198"/>
                  </a:lnTo>
                  <a:lnTo>
                    <a:pt x="226" y="184"/>
                  </a:lnTo>
                  <a:lnTo>
                    <a:pt x="221" y="164"/>
                  </a:lnTo>
                  <a:lnTo>
                    <a:pt x="212" y="153"/>
                  </a:lnTo>
                  <a:lnTo>
                    <a:pt x="204" y="142"/>
                  </a:lnTo>
                  <a:lnTo>
                    <a:pt x="198" y="137"/>
                  </a:lnTo>
                  <a:lnTo>
                    <a:pt x="193" y="133"/>
                  </a:lnTo>
                  <a:lnTo>
                    <a:pt x="188" y="131"/>
                  </a:lnTo>
                  <a:lnTo>
                    <a:pt x="181" y="129"/>
                  </a:lnTo>
                  <a:lnTo>
                    <a:pt x="178" y="126"/>
                  </a:lnTo>
                  <a:lnTo>
                    <a:pt x="171" y="124"/>
                  </a:lnTo>
                  <a:lnTo>
                    <a:pt x="167" y="128"/>
                  </a:lnTo>
                  <a:lnTo>
                    <a:pt x="166" y="133"/>
                  </a:lnTo>
                  <a:lnTo>
                    <a:pt x="166" y="138"/>
                  </a:lnTo>
                  <a:lnTo>
                    <a:pt x="169" y="148"/>
                  </a:lnTo>
                  <a:lnTo>
                    <a:pt x="173" y="157"/>
                  </a:lnTo>
                  <a:lnTo>
                    <a:pt x="174" y="168"/>
                  </a:lnTo>
                  <a:lnTo>
                    <a:pt x="174" y="180"/>
                  </a:lnTo>
                  <a:lnTo>
                    <a:pt x="167" y="195"/>
                  </a:lnTo>
                  <a:lnTo>
                    <a:pt x="159" y="206"/>
                  </a:lnTo>
                  <a:lnTo>
                    <a:pt x="154" y="211"/>
                  </a:lnTo>
                  <a:lnTo>
                    <a:pt x="148" y="215"/>
                  </a:lnTo>
                  <a:lnTo>
                    <a:pt x="140" y="219"/>
                  </a:lnTo>
                  <a:lnTo>
                    <a:pt x="131" y="220"/>
                  </a:lnTo>
                  <a:lnTo>
                    <a:pt x="121" y="222"/>
                  </a:lnTo>
                  <a:lnTo>
                    <a:pt x="109" y="222"/>
                  </a:lnTo>
                  <a:lnTo>
                    <a:pt x="98" y="220"/>
                  </a:lnTo>
                  <a:lnTo>
                    <a:pt x="86" y="219"/>
                  </a:lnTo>
                  <a:lnTo>
                    <a:pt x="79" y="215"/>
                  </a:lnTo>
                  <a:lnTo>
                    <a:pt x="69" y="206"/>
                  </a:lnTo>
                  <a:lnTo>
                    <a:pt x="62" y="197"/>
                  </a:lnTo>
                  <a:lnTo>
                    <a:pt x="55" y="184"/>
                  </a:lnTo>
                  <a:lnTo>
                    <a:pt x="52" y="173"/>
                  </a:lnTo>
                  <a:lnTo>
                    <a:pt x="48" y="160"/>
                  </a:lnTo>
                  <a:lnTo>
                    <a:pt x="48" y="146"/>
                  </a:lnTo>
                  <a:lnTo>
                    <a:pt x="48" y="133"/>
                  </a:lnTo>
                  <a:lnTo>
                    <a:pt x="50" y="120"/>
                  </a:lnTo>
                  <a:lnTo>
                    <a:pt x="55" y="109"/>
                  </a:lnTo>
                  <a:lnTo>
                    <a:pt x="60" y="97"/>
                  </a:lnTo>
                  <a:lnTo>
                    <a:pt x="66" y="87"/>
                  </a:lnTo>
                  <a:lnTo>
                    <a:pt x="74" y="78"/>
                  </a:lnTo>
                  <a:lnTo>
                    <a:pt x="83" y="73"/>
                  </a:lnTo>
                  <a:lnTo>
                    <a:pt x="93" y="67"/>
                  </a:lnTo>
                  <a:lnTo>
                    <a:pt x="105" y="66"/>
                  </a:lnTo>
                  <a:lnTo>
                    <a:pt x="117" y="66"/>
                  </a:lnTo>
                  <a:lnTo>
                    <a:pt x="123" y="66"/>
                  </a:lnTo>
                  <a:lnTo>
                    <a:pt x="131" y="66"/>
                  </a:lnTo>
                  <a:lnTo>
                    <a:pt x="143" y="71"/>
                  </a:lnTo>
                  <a:lnTo>
                    <a:pt x="162" y="80"/>
                  </a:lnTo>
                  <a:lnTo>
                    <a:pt x="221" y="120"/>
                  </a:lnTo>
                  <a:lnTo>
                    <a:pt x="286" y="166"/>
                  </a:lnTo>
                  <a:lnTo>
                    <a:pt x="354" y="211"/>
                  </a:lnTo>
                  <a:lnTo>
                    <a:pt x="416" y="253"/>
                  </a:lnTo>
                  <a:lnTo>
                    <a:pt x="426" y="264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000">
                <a:latin typeface="Arial" charset="0"/>
              </a:endParaRPr>
            </a:p>
          </p:txBody>
        </p:sp>
        <p:sp>
          <p:nvSpPr>
            <p:cNvPr id="23" name="Freeform 39"/>
            <p:cNvSpPr>
              <a:spLocks/>
            </p:cNvSpPr>
            <p:nvPr/>
          </p:nvSpPr>
          <p:spPr bwMode="auto">
            <a:xfrm rot="-5400000">
              <a:off x="474" y="2987"/>
              <a:ext cx="339" cy="131"/>
            </a:xfrm>
            <a:custGeom>
              <a:avLst/>
              <a:gdLst>
                <a:gd name="T0" fmla="*/ 339 w 588"/>
                <a:gd name="T1" fmla="*/ 131 h 262"/>
                <a:gd name="T2" fmla="*/ 326 w 588"/>
                <a:gd name="T3" fmla="*/ 122 h 262"/>
                <a:gd name="T4" fmla="*/ 303 w 588"/>
                <a:gd name="T5" fmla="*/ 126 h 262"/>
                <a:gd name="T6" fmla="*/ 252 w 588"/>
                <a:gd name="T7" fmla="*/ 131 h 262"/>
                <a:gd name="T8" fmla="*/ 203 w 588"/>
                <a:gd name="T9" fmla="*/ 121 h 262"/>
                <a:gd name="T10" fmla="*/ 161 w 588"/>
                <a:gd name="T11" fmla="*/ 129 h 262"/>
                <a:gd name="T12" fmla="*/ 157 w 588"/>
                <a:gd name="T13" fmla="*/ 124 h 262"/>
                <a:gd name="T14" fmla="*/ 171 w 588"/>
                <a:gd name="T15" fmla="*/ 101 h 262"/>
                <a:gd name="T16" fmla="*/ 186 w 588"/>
                <a:gd name="T17" fmla="*/ 91 h 262"/>
                <a:gd name="T18" fmla="*/ 209 w 588"/>
                <a:gd name="T19" fmla="*/ 87 h 262"/>
                <a:gd name="T20" fmla="*/ 212 w 588"/>
                <a:gd name="T21" fmla="*/ 81 h 262"/>
                <a:gd name="T22" fmla="*/ 225 w 588"/>
                <a:gd name="T23" fmla="*/ 56 h 262"/>
                <a:gd name="T24" fmla="*/ 242 w 588"/>
                <a:gd name="T25" fmla="*/ 48 h 262"/>
                <a:gd name="T26" fmla="*/ 248 w 588"/>
                <a:gd name="T27" fmla="*/ 52 h 262"/>
                <a:gd name="T28" fmla="*/ 245 w 588"/>
                <a:gd name="T29" fmla="*/ 65 h 262"/>
                <a:gd name="T30" fmla="*/ 242 w 588"/>
                <a:gd name="T31" fmla="*/ 82 h 262"/>
                <a:gd name="T32" fmla="*/ 250 w 588"/>
                <a:gd name="T33" fmla="*/ 92 h 262"/>
                <a:gd name="T34" fmla="*/ 270 w 588"/>
                <a:gd name="T35" fmla="*/ 98 h 262"/>
                <a:gd name="T36" fmla="*/ 295 w 588"/>
                <a:gd name="T37" fmla="*/ 96 h 262"/>
                <a:gd name="T38" fmla="*/ 312 w 588"/>
                <a:gd name="T39" fmla="*/ 79 h 262"/>
                <a:gd name="T40" fmla="*/ 317 w 588"/>
                <a:gd name="T41" fmla="*/ 55 h 262"/>
                <a:gd name="T42" fmla="*/ 304 w 588"/>
                <a:gd name="T43" fmla="*/ 31 h 262"/>
                <a:gd name="T44" fmla="*/ 276 w 588"/>
                <a:gd name="T45" fmla="*/ 21 h 262"/>
                <a:gd name="T46" fmla="*/ 250 w 588"/>
                <a:gd name="T47" fmla="*/ 27 h 262"/>
                <a:gd name="T48" fmla="*/ 176 w 588"/>
                <a:gd name="T49" fmla="*/ 73 h 262"/>
                <a:gd name="T50" fmla="*/ 96 w 588"/>
                <a:gd name="T51" fmla="*/ 118 h 262"/>
                <a:gd name="T52" fmla="*/ 56 w 588"/>
                <a:gd name="T53" fmla="*/ 129 h 262"/>
                <a:gd name="T54" fmla="*/ 28 w 588"/>
                <a:gd name="T55" fmla="*/ 119 h 262"/>
                <a:gd name="T56" fmla="*/ 8 w 588"/>
                <a:gd name="T57" fmla="*/ 99 h 262"/>
                <a:gd name="T58" fmla="*/ 0 w 588"/>
                <a:gd name="T59" fmla="*/ 36 h 262"/>
                <a:gd name="T60" fmla="*/ 221 w 588"/>
                <a:gd name="T61" fmla="*/ 4 h 262"/>
                <a:gd name="T62" fmla="*/ 212 w 588"/>
                <a:gd name="T63" fmla="*/ 9 h 262"/>
                <a:gd name="T64" fmla="*/ 185 w 588"/>
                <a:gd name="T65" fmla="*/ 11 h 262"/>
                <a:gd name="T66" fmla="*/ 177 w 588"/>
                <a:gd name="T67" fmla="*/ 23 h 262"/>
                <a:gd name="T68" fmla="*/ 165 w 588"/>
                <a:gd name="T69" fmla="*/ 33 h 262"/>
                <a:gd name="T70" fmla="*/ 152 w 588"/>
                <a:gd name="T71" fmla="*/ 36 h 262"/>
                <a:gd name="T72" fmla="*/ 153 w 588"/>
                <a:gd name="T73" fmla="*/ 22 h 262"/>
                <a:gd name="T74" fmla="*/ 151 w 588"/>
                <a:gd name="T75" fmla="*/ 10 h 262"/>
                <a:gd name="T76" fmla="*/ 136 w 588"/>
                <a:gd name="T77" fmla="*/ 9 h 262"/>
                <a:gd name="T78" fmla="*/ 129 w 588"/>
                <a:gd name="T79" fmla="*/ 19 h 262"/>
                <a:gd name="T80" fmla="*/ 130 w 588"/>
                <a:gd name="T81" fmla="*/ 40 h 262"/>
                <a:gd name="T82" fmla="*/ 114 w 588"/>
                <a:gd name="T83" fmla="*/ 63 h 262"/>
                <a:gd name="T84" fmla="*/ 103 w 588"/>
                <a:gd name="T85" fmla="*/ 68 h 262"/>
                <a:gd name="T86" fmla="*/ 96 w 588"/>
                <a:gd name="T87" fmla="*/ 66 h 262"/>
                <a:gd name="T88" fmla="*/ 100 w 588"/>
                <a:gd name="T89" fmla="*/ 53 h 262"/>
                <a:gd name="T90" fmla="*/ 92 w 588"/>
                <a:gd name="T91" fmla="*/ 28 h 262"/>
                <a:gd name="T92" fmla="*/ 76 w 588"/>
                <a:gd name="T93" fmla="*/ 21 h 262"/>
                <a:gd name="T94" fmla="*/ 50 w 588"/>
                <a:gd name="T95" fmla="*/ 23 h 262"/>
                <a:gd name="T96" fmla="*/ 32 w 588"/>
                <a:gd name="T97" fmla="*/ 39 h 262"/>
                <a:gd name="T98" fmla="*/ 28 w 588"/>
                <a:gd name="T99" fmla="*/ 65 h 262"/>
                <a:gd name="T100" fmla="*/ 38 w 588"/>
                <a:gd name="T101" fmla="*/ 87 h 262"/>
                <a:gd name="T102" fmla="*/ 61 w 588"/>
                <a:gd name="T103" fmla="*/ 99 h 262"/>
                <a:gd name="T104" fmla="*/ 82 w 588"/>
                <a:gd name="T105" fmla="*/ 96 h 262"/>
                <a:gd name="T106" fmla="*/ 204 w 588"/>
                <a:gd name="T107" fmla="*/ 26 h 26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88"/>
                <a:gd name="T163" fmla="*/ 0 h 262"/>
                <a:gd name="T164" fmla="*/ 588 w 588"/>
                <a:gd name="T165" fmla="*/ 262 h 262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88" h="262">
                  <a:moveTo>
                    <a:pt x="426" y="0"/>
                  </a:moveTo>
                  <a:lnTo>
                    <a:pt x="549" y="0"/>
                  </a:lnTo>
                  <a:lnTo>
                    <a:pt x="588" y="53"/>
                  </a:lnTo>
                  <a:lnTo>
                    <a:pt x="588" y="262"/>
                  </a:lnTo>
                  <a:lnTo>
                    <a:pt x="578" y="255"/>
                  </a:lnTo>
                  <a:lnTo>
                    <a:pt x="573" y="248"/>
                  </a:lnTo>
                  <a:lnTo>
                    <a:pt x="569" y="246"/>
                  </a:lnTo>
                  <a:lnTo>
                    <a:pt x="566" y="244"/>
                  </a:lnTo>
                  <a:lnTo>
                    <a:pt x="561" y="242"/>
                  </a:lnTo>
                  <a:lnTo>
                    <a:pt x="556" y="242"/>
                  </a:lnTo>
                  <a:lnTo>
                    <a:pt x="544" y="246"/>
                  </a:lnTo>
                  <a:lnTo>
                    <a:pt x="526" y="253"/>
                  </a:lnTo>
                  <a:lnTo>
                    <a:pt x="506" y="257"/>
                  </a:lnTo>
                  <a:lnTo>
                    <a:pt x="480" y="260"/>
                  </a:lnTo>
                  <a:lnTo>
                    <a:pt x="454" y="262"/>
                  </a:lnTo>
                  <a:lnTo>
                    <a:pt x="437" y="262"/>
                  </a:lnTo>
                  <a:lnTo>
                    <a:pt x="412" y="253"/>
                  </a:lnTo>
                  <a:lnTo>
                    <a:pt x="395" y="246"/>
                  </a:lnTo>
                  <a:lnTo>
                    <a:pt x="376" y="242"/>
                  </a:lnTo>
                  <a:lnTo>
                    <a:pt x="352" y="242"/>
                  </a:lnTo>
                  <a:lnTo>
                    <a:pt x="330" y="244"/>
                  </a:lnTo>
                  <a:lnTo>
                    <a:pt x="307" y="249"/>
                  </a:lnTo>
                  <a:lnTo>
                    <a:pt x="293" y="255"/>
                  </a:lnTo>
                  <a:lnTo>
                    <a:pt x="280" y="258"/>
                  </a:lnTo>
                  <a:lnTo>
                    <a:pt x="276" y="255"/>
                  </a:lnTo>
                  <a:lnTo>
                    <a:pt x="274" y="253"/>
                  </a:lnTo>
                  <a:lnTo>
                    <a:pt x="273" y="249"/>
                  </a:lnTo>
                  <a:lnTo>
                    <a:pt x="273" y="248"/>
                  </a:lnTo>
                  <a:lnTo>
                    <a:pt x="278" y="231"/>
                  </a:lnTo>
                  <a:lnTo>
                    <a:pt x="283" y="220"/>
                  </a:lnTo>
                  <a:lnTo>
                    <a:pt x="288" y="213"/>
                  </a:lnTo>
                  <a:lnTo>
                    <a:pt x="297" y="202"/>
                  </a:lnTo>
                  <a:lnTo>
                    <a:pt x="302" y="195"/>
                  </a:lnTo>
                  <a:lnTo>
                    <a:pt x="307" y="189"/>
                  </a:lnTo>
                  <a:lnTo>
                    <a:pt x="314" y="186"/>
                  </a:lnTo>
                  <a:lnTo>
                    <a:pt x="323" y="182"/>
                  </a:lnTo>
                  <a:lnTo>
                    <a:pt x="331" y="178"/>
                  </a:lnTo>
                  <a:lnTo>
                    <a:pt x="342" y="177"/>
                  </a:lnTo>
                  <a:lnTo>
                    <a:pt x="352" y="175"/>
                  </a:lnTo>
                  <a:lnTo>
                    <a:pt x="362" y="175"/>
                  </a:lnTo>
                  <a:lnTo>
                    <a:pt x="364" y="173"/>
                  </a:lnTo>
                  <a:lnTo>
                    <a:pt x="366" y="173"/>
                  </a:lnTo>
                  <a:lnTo>
                    <a:pt x="368" y="162"/>
                  </a:lnTo>
                  <a:lnTo>
                    <a:pt x="373" y="144"/>
                  </a:lnTo>
                  <a:lnTo>
                    <a:pt x="376" y="133"/>
                  </a:lnTo>
                  <a:lnTo>
                    <a:pt x="381" y="124"/>
                  </a:lnTo>
                  <a:lnTo>
                    <a:pt x="390" y="113"/>
                  </a:lnTo>
                  <a:lnTo>
                    <a:pt x="400" y="106"/>
                  </a:lnTo>
                  <a:lnTo>
                    <a:pt x="409" y="100"/>
                  </a:lnTo>
                  <a:lnTo>
                    <a:pt x="416" y="98"/>
                  </a:lnTo>
                  <a:lnTo>
                    <a:pt x="419" y="96"/>
                  </a:lnTo>
                  <a:lnTo>
                    <a:pt x="425" y="96"/>
                  </a:lnTo>
                  <a:lnTo>
                    <a:pt x="428" y="96"/>
                  </a:lnTo>
                  <a:lnTo>
                    <a:pt x="430" y="100"/>
                  </a:lnTo>
                  <a:lnTo>
                    <a:pt x="431" y="104"/>
                  </a:lnTo>
                  <a:lnTo>
                    <a:pt x="431" y="109"/>
                  </a:lnTo>
                  <a:lnTo>
                    <a:pt x="431" y="113"/>
                  </a:lnTo>
                  <a:lnTo>
                    <a:pt x="430" y="118"/>
                  </a:lnTo>
                  <a:lnTo>
                    <a:pt x="425" y="129"/>
                  </a:lnTo>
                  <a:lnTo>
                    <a:pt x="421" y="138"/>
                  </a:lnTo>
                  <a:lnTo>
                    <a:pt x="419" y="147"/>
                  </a:lnTo>
                  <a:lnTo>
                    <a:pt x="419" y="155"/>
                  </a:lnTo>
                  <a:lnTo>
                    <a:pt x="419" y="164"/>
                  </a:lnTo>
                  <a:lnTo>
                    <a:pt x="423" y="169"/>
                  </a:lnTo>
                  <a:lnTo>
                    <a:pt x="425" y="175"/>
                  </a:lnTo>
                  <a:lnTo>
                    <a:pt x="428" y="180"/>
                  </a:lnTo>
                  <a:lnTo>
                    <a:pt x="433" y="184"/>
                  </a:lnTo>
                  <a:lnTo>
                    <a:pt x="437" y="187"/>
                  </a:lnTo>
                  <a:lnTo>
                    <a:pt x="447" y="193"/>
                  </a:lnTo>
                  <a:lnTo>
                    <a:pt x="459" y="197"/>
                  </a:lnTo>
                  <a:lnTo>
                    <a:pt x="469" y="197"/>
                  </a:lnTo>
                  <a:lnTo>
                    <a:pt x="481" y="198"/>
                  </a:lnTo>
                  <a:lnTo>
                    <a:pt x="495" y="197"/>
                  </a:lnTo>
                  <a:lnTo>
                    <a:pt x="502" y="197"/>
                  </a:lnTo>
                  <a:lnTo>
                    <a:pt x="511" y="193"/>
                  </a:lnTo>
                  <a:lnTo>
                    <a:pt x="519" y="189"/>
                  </a:lnTo>
                  <a:lnTo>
                    <a:pt x="528" y="180"/>
                  </a:lnTo>
                  <a:lnTo>
                    <a:pt x="535" y="171"/>
                  </a:lnTo>
                  <a:lnTo>
                    <a:pt x="542" y="158"/>
                  </a:lnTo>
                  <a:lnTo>
                    <a:pt x="545" y="146"/>
                  </a:lnTo>
                  <a:lnTo>
                    <a:pt x="549" y="133"/>
                  </a:lnTo>
                  <a:lnTo>
                    <a:pt x="550" y="122"/>
                  </a:lnTo>
                  <a:lnTo>
                    <a:pt x="549" y="111"/>
                  </a:lnTo>
                  <a:lnTo>
                    <a:pt x="547" y="102"/>
                  </a:lnTo>
                  <a:lnTo>
                    <a:pt x="542" y="86"/>
                  </a:lnTo>
                  <a:lnTo>
                    <a:pt x="535" y="73"/>
                  </a:lnTo>
                  <a:lnTo>
                    <a:pt x="528" y="62"/>
                  </a:lnTo>
                  <a:lnTo>
                    <a:pt x="518" y="53"/>
                  </a:lnTo>
                  <a:lnTo>
                    <a:pt x="507" y="46"/>
                  </a:lnTo>
                  <a:lnTo>
                    <a:pt x="495" y="42"/>
                  </a:lnTo>
                  <a:lnTo>
                    <a:pt x="478" y="42"/>
                  </a:lnTo>
                  <a:lnTo>
                    <a:pt x="462" y="44"/>
                  </a:lnTo>
                  <a:lnTo>
                    <a:pt x="445" y="49"/>
                  </a:lnTo>
                  <a:lnTo>
                    <a:pt x="438" y="51"/>
                  </a:lnTo>
                  <a:lnTo>
                    <a:pt x="433" y="55"/>
                  </a:lnTo>
                  <a:lnTo>
                    <a:pt x="423" y="62"/>
                  </a:lnTo>
                  <a:lnTo>
                    <a:pt x="387" y="87"/>
                  </a:lnTo>
                  <a:lnTo>
                    <a:pt x="347" y="116"/>
                  </a:lnTo>
                  <a:lnTo>
                    <a:pt x="305" y="146"/>
                  </a:lnTo>
                  <a:lnTo>
                    <a:pt x="264" y="177"/>
                  </a:lnTo>
                  <a:lnTo>
                    <a:pt x="224" y="204"/>
                  </a:lnTo>
                  <a:lnTo>
                    <a:pt x="185" y="228"/>
                  </a:lnTo>
                  <a:lnTo>
                    <a:pt x="166" y="237"/>
                  </a:lnTo>
                  <a:lnTo>
                    <a:pt x="148" y="246"/>
                  </a:lnTo>
                  <a:lnTo>
                    <a:pt x="133" y="251"/>
                  </a:lnTo>
                  <a:lnTo>
                    <a:pt x="117" y="257"/>
                  </a:lnTo>
                  <a:lnTo>
                    <a:pt x="98" y="257"/>
                  </a:lnTo>
                  <a:lnTo>
                    <a:pt x="79" y="255"/>
                  </a:lnTo>
                  <a:lnTo>
                    <a:pt x="69" y="251"/>
                  </a:lnTo>
                  <a:lnTo>
                    <a:pt x="59" y="246"/>
                  </a:lnTo>
                  <a:lnTo>
                    <a:pt x="48" y="238"/>
                  </a:lnTo>
                  <a:lnTo>
                    <a:pt x="38" y="231"/>
                  </a:lnTo>
                  <a:lnTo>
                    <a:pt x="29" y="220"/>
                  </a:lnTo>
                  <a:lnTo>
                    <a:pt x="21" y="209"/>
                  </a:lnTo>
                  <a:lnTo>
                    <a:pt x="14" y="198"/>
                  </a:lnTo>
                  <a:lnTo>
                    <a:pt x="7" y="187"/>
                  </a:lnTo>
                  <a:lnTo>
                    <a:pt x="5" y="180"/>
                  </a:lnTo>
                  <a:lnTo>
                    <a:pt x="0" y="175"/>
                  </a:lnTo>
                  <a:lnTo>
                    <a:pt x="0" y="73"/>
                  </a:lnTo>
                  <a:lnTo>
                    <a:pt x="55" y="0"/>
                  </a:lnTo>
                  <a:lnTo>
                    <a:pt x="388" y="0"/>
                  </a:lnTo>
                  <a:lnTo>
                    <a:pt x="387" y="4"/>
                  </a:lnTo>
                  <a:lnTo>
                    <a:pt x="383" y="9"/>
                  </a:lnTo>
                  <a:lnTo>
                    <a:pt x="380" y="13"/>
                  </a:lnTo>
                  <a:lnTo>
                    <a:pt x="376" y="15"/>
                  </a:lnTo>
                  <a:lnTo>
                    <a:pt x="373" y="16"/>
                  </a:lnTo>
                  <a:lnTo>
                    <a:pt x="368" y="18"/>
                  </a:lnTo>
                  <a:lnTo>
                    <a:pt x="355" y="24"/>
                  </a:lnTo>
                  <a:lnTo>
                    <a:pt x="343" y="25"/>
                  </a:lnTo>
                  <a:lnTo>
                    <a:pt x="331" y="24"/>
                  </a:lnTo>
                  <a:lnTo>
                    <a:pt x="321" y="22"/>
                  </a:lnTo>
                  <a:lnTo>
                    <a:pt x="318" y="24"/>
                  </a:lnTo>
                  <a:lnTo>
                    <a:pt x="316" y="25"/>
                  </a:lnTo>
                  <a:lnTo>
                    <a:pt x="312" y="36"/>
                  </a:lnTo>
                  <a:lnTo>
                    <a:pt x="307" y="47"/>
                  </a:lnTo>
                  <a:lnTo>
                    <a:pt x="302" y="53"/>
                  </a:lnTo>
                  <a:lnTo>
                    <a:pt x="299" y="56"/>
                  </a:lnTo>
                  <a:lnTo>
                    <a:pt x="293" y="62"/>
                  </a:lnTo>
                  <a:lnTo>
                    <a:pt x="286" y="66"/>
                  </a:lnTo>
                  <a:lnTo>
                    <a:pt x="283" y="69"/>
                  </a:lnTo>
                  <a:lnTo>
                    <a:pt x="278" y="73"/>
                  </a:lnTo>
                  <a:lnTo>
                    <a:pt x="271" y="73"/>
                  </a:lnTo>
                  <a:lnTo>
                    <a:pt x="264" y="73"/>
                  </a:lnTo>
                  <a:lnTo>
                    <a:pt x="262" y="71"/>
                  </a:lnTo>
                  <a:lnTo>
                    <a:pt x="259" y="69"/>
                  </a:lnTo>
                  <a:lnTo>
                    <a:pt x="259" y="56"/>
                  </a:lnTo>
                  <a:lnTo>
                    <a:pt x="266" y="44"/>
                  </a:lnTo>
                  <a:lnTo>
                    <a:pt x="269" y="33"/>
                  </a:lnTo>
                  <a:lnTo>
                    <a:pt x="268" y="29"/>
                  </a:lnTo>
                  <a:lnTo>
                    <a:pt x="268" y="25"/>
                  </a:lnTo>
                  <a:lnTo>
                    <a:pt x="262" y="20"/>
                  </a:lnTo>
                  <a:lnTo>
                    <a:pt x="255" y="18"/>
                  </a:lnTo>
                  <a:lnTo>
                    <a:pt x="250" y="16"/>
                  </a:lnTo>
                  <a:lnTo>
                    <a:pt x="243" y="16"/>
                  </a:lnTo>
                  <a:lnTo>
                    <a:pt x="236" y="18"/>
                  </a:lnTo>
                  <a:lnTo>
                    <a:pt x="231" y="20"/>
                  </a:lnTo>
                  <a:lnTo>
                    <a:pt x="226" y="24"/>
                  </a:lnTo>
                  <a:lnTo>
                    <a:pt x="221" y="29"/>
                  </a:lnTo>
                  <a:lnTo>
                    <a:pt x="224" y="38"/>
                  </a:lnTo>
                  <a:lnTo>
                    <a:pt x="226" y="47"/>
                  </a:lnTo>
                  <a:lnTo>
                    <a:pt x="228" y="55"/>
                  </a:lnTo>
                  <a:lnTo>
                    <a:pt x="228" y="64"/>
                  </a:lnTo>
                  <a:lnTo>
                    <a:pt x="226" y="80"/>
                  </a:lnTo>
                  <a:lnTo>
                    <a:pt x="221" y="100"/>
                  </a:lnTo>
                  <a:lnTo>
                    <a:pt x="212" y="111"/>
                  </a:lnTo>
                  <a:lnTo>
                    <a:pt x="204" y="122"/>
                  </a:lnTo>
                  <a:lnTo>
                    <a:pt x="198" y="127"/>
                  </a:lnTo>
                  <a:lnTo>
                    <a:pt x="193" y="131"/>
                  </a:lnTo>
                  <a:lnTo>
                    <a:pt x="188" y="133"/>
                  </a:lnTo>
                  <a:lnTo>
                    <a:pt x="181" y="133"/>
                  </a:lnTo>
                  <a:lnTo>
                    <a:pt x="178" y="137"/>
                  </a:lnTo>
                  <a:lnTo>
                    <a:pt x="171" y="138"/>
                  </a:lnTo>
                  <a:lnTo>
                    <a:pt x="169" y="137"/>
                  </a:lnTo>
                  <a:lnTo>
                    <a:pt x="167" y="137"/>
                  </a:lnTo>
                  <a:lnTo>
                    <a:pt x="166" y="133"/>
                  </a:lnTo>
                  <a:lnTo>
                    <a:pt x="166" y="131"/>
                  </a:lnTo>
                  <a:lnTo>
                    <a:pt x="166" y="124"/>
                  </a:lnTo>
                  <a:lnTo>
                    <a:pt x="169" y="116"/>
                  </a:lnTo>
                  <a:lnTo>
                    <a:pt x="173" y="107"/>
                  </a:lnTo>
                  <a:lnTo>
                    <a:pt x="174" y="96"/>
                  </a:lnTo>
                  <a:lnTo>
                    <a:pt x="174" y="82"/>
                  </a:lnTo>
                  <a:lnTo>
                    <a:pt x="167" y="67"/>
                  </a:lnTo>
                  <a:lnTo>
                    <a:pt x="159" y="56"/>
                  </a:lnTo>
                  <a:lnTo>
                    <a:pt x="154" y="53"/>
                  </a:lnTo>
                  <a:lnTo>
                    <a:pt x="148" y="47"/>
                  </a:lnTo>
                  <a:lnTo>
                    <a:pt x="140" y="46"/>
                  </a:lnTo>
                  <a:lnTo>
                    <a:pt x="131" y="42"/>
                  </a:lnTo>
                  <a:lnTo>
                    <a:pt x="121" y="40"/>
                  </a:lnTo>
                  <a:lnTo>
                    <a:pt x="109" y="40"/>
                  </a:lnTo>
                  <a:lnTo>
                    <a:pt x="98" y="42"/>
                  </a:lnTo>
                  <a:lnTo>
                    <a:pt x="86" y="46"/>
                  </a:lnTo>
                  <a:lnTo>
                    <a:pt x="79" y="49"/>
                  </a:lnTo>
                  <a:lnTo>
                    <a:pt x="69" y="56"/>
                  </a:lnTo>
                  <a:lnTo>
                    <a:pt x="62" y="67"/>
                  </a:lnTo>
                  <a:lnTo>
                    <a:pt x="55" y="78"/>
                  </a:lnTo>
                  <a:lnTo>
                    <a:pt x="52" y="91"/>
                  </a:lnTo>
                  <a:lnTo>
                    <a:pt x="48" y="104"/>
                  </a:lnTo>
                  <a:lnTo>
                    <a:pt x="48" y="116"/>
                  </a:lnTo>
                  <a:lnTo>
                    <a:pt x="48" y="129"/>
                  </a:lnTo>
                  <a:lnTo>
                    <a:pt x="50" y="142"/>
                  </a:lnTo>
                  <a:lnTo>
                    <a:pt x="55" y="155"/>
                  </a:lnTo>
                  <a:lnTo>
                    <a:pt x="60" y="166"/>
                  </a:lnTo>
                  <a:lnTo>
                    <a:pt x="66" y="175"/>
                  </a:lnTo>
                  <a:lnTo>
                    <a:pt x="74" y="184"/>
                  </a:lnTo>
                  <a:lnTo>
                    <a:pt x="83" y="191"/>
                  </a:lnTo>
                  <a:lnTo>
                    <a:pt x="93" y="195"/>
                  </a:lnTo>
                  <a:lnTo>
                    <a:pt x="105" y="198"/>
                  </a:lnTo>
                  <a:lnTo>
                    <a:pt x="117" y="198"/>
                  </a:lnTo>
                  <a:lnTo>
                    <a:pt x="123" y="198"/>
                  </a:lnTo>
                  <a:lnTo>
                    <a:pt x="131" y="197"/>
                  </a:lnTo>
                  <a:lnTo>
                    <a:pt x="143" y="193"/>
                  </a:lnTo>
                  <a:lnTo>
                    <a:pt x="162" y="184"/>
                  </a:lnTo>
                  <a:lnTo>
                    <a:pt x="221" y="142"/>
                  </a:lnTo>
                  <a:lnTo>
                    <a:pt x="286" y="96"/>
                  </a:lnTo>
                  <a:lnTo>
                    <a:pt x="354" y="53"/>
                  </a:lnTo>
                  <a:lnTo>
                    <a:pt x="416" y="9"/>
                  </a:lnTo>
                  <a:lnTo>
                    <a:pt x="426" y="0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000">
                <a:latin typeface="Arial" charset="0"/>
              </a:endParaRPr>
            </a:p>
          </p:txBody>
        </p:sp>
        <p:sp>
          <p:nvSpPr>
            <p:cNvPr id="24" name="Freeform 40"/>
            <p:cNvSpPr>
              <a:spLocks/>
            </p:cNvSpPr>
            <p:nvPr/>
          </p:nvSpPr>
          <p:spPr bwMode="auto">
            <a:xfrm rot="-5400000">
              <a:off x="340" y="2647"/>
              <a:ext cx="339" cy="132"/>
            </a:xfrm>
            <a:custGeom>
              <a:avLst/>
              <a:gdLst>
                <a:gd name="T0" fmla="*/ 0 w 589"/>
                <a:gd name="T1" fmla="*/ 0 h 264"/>
                <a:gd name="T2" fmla="*/ 13 w 589"/>
                <a:gd name="T3" fmla="*/ 10 h 264"/>
                <a:gd name="T4" fmla="*/ 36 w 589"/>
                <a:gd name="T5" fmla="*/ 4 h 264"/>
                <a:gd name="T6" fmla="*/ 87 w 589"/>
                <a:gd name="T7" fmla="*/ 1 h 264"/>
                <a:gd name="T8" fmla="*/ 121 w 589"/>
                <a:gd name="T9" fmla="*/ 10 h 264"/>
                <a:gd name="T10" fmla="*/ 162 w 589"/>
                <a:gd name="T11" fmla="*/ 7 h 264"/>
                <a:gd name="T12" fmla="*/ 181 w 589"/>
                <a:gd name="T13" fmla="*/ 5 h 264"/>
                <a:gd name="T14" fmla="*/ 176 w 589"/>
                <a:gd name="T15" fmla="*/ 21 h 264"/>
                <a:gd name="T16" fmla="*/ 161 w 589"/>
                <a:gd name="T17" fmla="*/ 36 h 264"/>
                <a:gd name="T18" fmla="*/ 142 w 589"/>
                <a:gd name="T19" fmla="*/ 43 h 264"/>
                <a:gd name="T20" fmla="*/ 128 w 589"/>
                <a:gd name="T21" fmla="*/ 45 h 264"/>
                <a:gd name="T22" fmla="*/ 121 w 589"/>
                <a:gd name="T23" fmla="*/ 65 h 264"/>
                <a:gd name="T24" fmla="*/ 102 w 589"/>
                <a:gd name="T25" fmla="*/ 81 h 264"/>
                <a:gd name="T26" fmla="*/ 93 w 589"/>
                <a:gd name="T27" fmla="*/ 83 h 264"/>
                <a:gd name="T28" fmla="*/ 90 w 589"/>
                <a:gd name="T29" fmla="*/ 75 h 264"/>
                <a:gd name="T30" fmla="*/ 97 w 589"/>
                <a:gd name="T31" fmla="*/ 57 h 264"/>
                <a:gd name="T32" fmla="*/ 94 w 589"/>
                <a:gd name="T33" fmla="*/ 43 h 264"/>
                <a:gd name="T34" fmla="*/ 81 w 589"/>
                <a:gd name="T35" fmla="*/ 35 h 264"/>
                <a:gd name="T36" fmla="*/ 54 w 589"/>
                <a:gd name="T37" fmla="*/ 33 h 264"/>
                <a:gd name="T38" fmla="*/ 35 w 589"/>
                <a:gd name="T39" fmla="*/ 41 h 264"/>
                <a:gd name="T40" fmla="*/ 22 w 589"/>
                <a:gd name="T41" fmla="*/ 65 h 264"/>
                <a:gd name="T42" fmla="*/ 27 w 589"/>
                <a:gd name="T43" fmla="*/ 89 h 264"/>
                <a:gd name="T44" fmla="*/ 43 w 589"/>
                <a:gd name="T45" fmla="*/ 106 h 264"/>
                <a:gd name="T46" fmla="*/ 63 w 589"/>
                <a:gd name="T47" fmla="*/ 111 h 264"/>
                <a:gd name="T48" fmla="*/ 89 w 589"/>
                <a:gd name="T49" fmla="*/ 104 h 264"/>
                <a:gd name="T50" fmla="*/ 162 w 589"/>
                <a:gd name="T51" fmla="*/ 58 h 264"/>
                <a:gd name="T52" fmla="*/ 242 w 589"/>
                <a:gd name="T53" fmla="*/ 13 h 264"/>
                <a:gd name="T54" fmla="*/ 282 w 589"/>
                <a:gd name="T55" fmla="*/ 3 h 264"/>
                <a:gd name="T56" fmla="*/ 311 w 589"/>
                <a:gd name="T57" fmla="*/ 12 h 264"/>
                <a:gd name="T58" fmla="*/ 330 w 589"/>
                <a:gd name="T59" fmla="*/ 32 h 264"/>
                <a:gd name="T60" fmla="*/ 339 w 589"/>
                <a:gd name="T61" fmla="*/ 94 h 264"/>
                <a:gd name="T62" fmla="*/ 117 w 589"/>
                <a:gd name="T63" fmla="*/ 127 h 264"/>
                <a:gd name="T64" fmla="*/ 127 w 589"/>
                <a:gd name="T65" fmla="*/ 122 h 264"/>
                <a:gd name="T66" fmla="*/ 154 w 589"/>
                <a:gd name="T67" fmla="*/ 121 h 264"/>
                <a:gd name="T68" fmla="*/ 162 w 589"/>
                <a:gd name="T69" fmla="*/ 108 h 264"/>
                <a:gd name="T70" fmla="*/ 173 w 589"/>
                <a:gd name="T71" fmla="*/ 99 h 264"/>
                <a:gd name="T72" fmla="*/ 186 w 589"/>
                <a:gd name="T73" fmla="*/ 94 h 264"/>
                <a:gd name="T74" fmla="*/ 186 w 589"/>
                <a:gd name="T75" fmla="*/ 109 h 264"/>
                <a:gd name="T76" fmla="*/ 188 w 589"/>
                <a:gd name="T77" fmla="*/ 121 h 264"/>
                <a:gd name="T78" fmla="*/ 202 w 589"/>
                <a:gd name="T79" fmla="*/ 123 h 264"/>
                <a:gd name="T80" fmla="*/ 210 w 589"/>
                <a:gd name="T81" fmla="*/ 112 h 264"/>
                <a:gd name="T82" fmla="*/ 209 w 589"/>
                <a:gd name="T83" fmla="*/ 92 h 264"/>
                <a:gd name="T84" fmla="*/ 224 w 589"/>
                <a:gd name="T85" fmla="*/ 68 h 264"/>
                <a:gd name="T86" fmla="*/ 237 w 589"/>
                <a:gd name="T87" fmla="*/ 63 h 264"/>
                <a:gd name="T88" fmla="*/ 243 w 589"/>
                <a:gd name="T89" fmla="*/ 69 h 264"/>
                <a:gd name="T90" fmla="*/ 238 w 589"/>
                <a:gd name="T91" fmla="*/ 90 h 264"/>
                <a:gd name="T92" fmla="*/ 253 w 589"/>
                <a:gd name="T93" fmla="*/ 107 h 264"/>
                <a:gd name="T94" fmla="*/ 275 w 589"/>
                <a:gd name="T95" fmla="*/ 111 h 264"/>
                <a:gd name="T96" fmla="*/ 298 w 589"/>
                <a:gd name="T97" fmla="*/ 103 h 264"/>
                <a:gd name="T98" fmla="*/ 310 w 589"/>
                <a:gd name="T99" fmla="*/ 80 h 264"/>
                <a:gd name="T100" fmla="*/ 307 w 589"/>
                <a:gd name="T101" fmla="*/ 54 h 264"/>
                <a:gd name="T102" fmla="*/ 290 w 589"/>
                <a:gd name="T103" fmla="*/ 36 h 264"/>
                <a:gd name="T104" fmla="*/ 268 w 589"/>
                <a:gd name="T105" fmla="*/ 33 h 264"/>
                <a:gd name="T106" fmla="*/ 212 w 589"/>
                <a:gd name="T107" fmla="*/ 60 h 264"/>
                <a:gd name="T108" fmla="*/ 93 w 589"/>
                <a:gd name="T109" fmla="*/ 132 h 264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589"/>
                <a:gd name="T166" fmla="*/ 0 h 264"/>
                <a:gd name="T167" fmla="*/ 589 w 589"/>
                <a:gd name="T168" fmla="*/ 264 h 264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589" h="264">
                  <a:moveTo>
                    <a:pt x="161" y="264"/>
                  </a:moveTo>
                  <a:lnTo>
                    <a:pt x="40" y="264"/>
                  </a:lnTo>
                  <a:lnTo>
                    <a:pt x="0" y="211"/>
                  </a:lnTo>
                  <a:lnTo>
                    <a:pt x="0" y="0"/>
                  </a:lnTo>
                  <a:lnTo>
                    <a:pt x="9" y="7"/>
                  </a:lnTo>
                  <a:lnTo>
                    <a:pt x="16" y="15"/>
                  </a:lnTo>
                  <a:lnTo>
                    <a:pt x="19" y="18"/>
                  </a:lnTo>
                  <a:lnTo>
                    <a:pt x="23" y="20"/>
                  </a:lnTo>
                  <a:lnTo>
                    <a:pt x="26" y="22"/>
                  </a:lnTo>
                  <a:lnTo>
                    <a:pt x="31" y="22"/>
                  </a:lnTo>
                  <a:lnTo>
                    <a:pt x="44" y="16"/>
                  </a:lnTo>
                  <a:lnTo>
                    <a:pt x="63" y="9"/>
                  </a:lnTo>
                  <a:lnTo>
                    <a:pt x="82" y="6"/>
                  </a:lnTo>
                  <a:lnTo>
                    <a:pt x="109" y="2"/>
                  </a:lnTo>
                  <a:lnTo>
                    <a:pt x="135" y="0"/>
                  </a:lnTo>
                  <a:lnTo>
                    <a:pt x="152" y="2"/>
                  </a:lnTo>
                  <a:lnTo>
                    <a:pt x="175" y="9"/>
                  </a:lnTo>
                  <a:lnTo>
                    <a:pt x="194" y="16"/>
                  </a:lnTo>
                  <a:lnTo>
                    <a:pt x="202" y="20"/>
                  </a:lnTo>
                  <a:lnTo>
                    <a:pt x="211" y="20"/>
                  </a:lnTo>
                  <a:lnTo>
                    <a:pt x="223" y="22"/>
                  </a:lnTo>
                  <a:lnTo>
                    <a:pt x="237" y="20"/>
                  </a:lnTo>
                  <a:lnTo>
                    <a:pt x="257" y="18"/>
                  </a:lnTo>
                  <a:lnTo>
                    <a:pt x="282" y="15"/>
                  </a:lnTo>
                  <a:lnTo>
                    <a:pt x="295" y="7"/>
                  </a:lnTo>
                  <a:lnTo>
                    <a:pt x="308" y="4"/>
                  </a:lnTo>
                  <a:lnTo>
                    <a:pt x="313" y="7"/>
                  </a:lnTo>
                  <a:lnTo>
                    <a:pt x="314" y="11"/>
                  </a:lnTo>
                  <a:lnTo>
                    <a:pt x="316" y="13"/>
                  </a:lnTo>
                  <a:lnTo>
                    <a:pt x="316" y="16"/>
                  </a:lnTo>
                  <a:lnTo>
                    <a:pt x="309" y="33"/>
                  </a:lnTo>
                  <a:lnTo>
                    <a:pt x="306" y="42"/>
                  </a:lnTo>
                  <a:lnTo>
                    <a:pt x="301" y="49"/>
                  </a:lnTo>
                  <a:lnTo>
                    <a:pt x="292" y="60"/>
                  </a:lnTo>
                  <a:lnTo>
                    <a:pt x="287" y="67"/>
                  </a:lnTo>
                  <a:lnTo>
                    <a:pt x="280" y="73"/>
                  </a:lnTo>
                  <a:lnTo>
                    <a:pt x="273" y="77"/>
                  </a:lnTo>
                  <a:lnTo>
                    <a:pt x="266" y="80"/>
                  </a:lnTo>
                  <a:lnTo>
                    <a:pt x="256" y="84"/>
                  </a:lnTo>
                  <a:lnTo>
                    <a:pt x="247" y="86"/>
                  </a:lnTo>
                  <a:lnTo>
                    <a:pt x="237" y="87"/>
                  </a:lnTo>
                  <a:lnTo>
                    <a:pt x="226" y="87"/>
                  </a:lnTo>
                  <a:lnTo>
                    <a:pt x="223" y="91"/>
                  </a:lnTo>
                  <a:lnTo>
                    <a:pt x="221" y="91"/>
                  </a:lnTo>
                  <a:lnTo>
                    <a:pt x="220" y="102"/>
                  </a:lnTo>
                  <a:lnTo>
                    <a:pt x="216" y="120"/>
                  </a:lnTo>
                  <a:lnTo>
                    <a:pt x="211" y="129"/>
                  </a:lnTo>
                  <a:lnTo>
                    <a:pt x="206" y="140"/>
                  </a:lnTo>
                  <a:lnTo>
                    <a:pt x="197" y="149"/>
                  </a:lnTo>
                  <a:lnTo>
                    <a:pt x="187" y="157"/>
                  </a:lnTo>
                  <a:lnTo>
                    <a:pt x="178" y="162"/>
                  </a:lnTo>
                  <a:lnTo>
                    <a:pt x="173" y="166"/>
                  </a:lnTo>
                  <a:lnTo>
                    <a:pt x="168" y="166"/>
                  </a:lnTo>
                  <a:lnTo>
                    <a:pt x="163" y="168"/>
                  </a:lnTo>
                  <a:lnTo>
                    <a:pt x="161" y="166"/>
                  </a:lnTo>
                  <a:lnTo>
                    <a:pt x="157" y="164"/>
                  </a:lnTo>
                  <a:lnTo>
                    <a:pt x="157" y="160"/>
                  </a:lnTo>
                  <a:lnTo>
                    <a:pt x="157" y="153"/>
                  </a:lnTo>
                  <a:lnTo>
                    <a:pt x="157" y="151"/>
                  </a:lnTo>
                  <a:lnTo>
                    <a:pt x="159" y="144"/>
                  </a:lnTo>
                  <a:lnTo>
                    <a:pt x="164" y="133"/>
                  </a:lnTo>
                  <a:lnTo>
                    <a:pt x="168" y="124"/>
                  </a:lnTo>
                  <a:lnTo>
                    <a:pt x="169" y="115"/>
                  </a:lnTo>
                  <a:lnTo>
                    <a:pt x="169" y="107"/>
                  </a:lnTo>
                  <a:lnTo>
                    <a:pt x="168" y="100"/>
                  </a:lnTo>
                  <a:lnTo>
                    <a:pt x="166" y="93"/>
                  </a:lnTo>
                  <a:lnTo>
                    <a:pt x="163" y="87"/>
                  </a:lnTo>
                  <a:lnTo>
                    <a:pt x="159" y="84"/>
                  </a:lnTo>
                  <a:lnTo>
                    <a:pt x="156" y="78"/>
                  </a:lnTo>
                  <a:lnTo>
                    <a:pt x="151" y="75"/>
                  </a:lnTo>
                  <a:lnTo>
                    <a:pt x="140" y="71"/>
                  </a:lnTo>
                  <a:lnTo>
                    <a:pt x="130" y="67"/>
                  </a:lnTo>
                  <a:lnTo>
                    <a:pt x="118" y="66"/>
                  </a:lnTo>
                  <a:lnTo>
                    <a:pt x="107" y="66"/>
                  </a:lnTo>
                  <a:lnTo>
                    <a:pt x="94" y="67"/>
                  </a:lnTo>
                  <a:lnTo>
                    <a:pt x="87" y="67"/>
                  </a:lnTo>
                  <a:lnTo>
                    <a:pt x="78" y="69"/>
                  </a:lnTo>
                  <a:lnTo>
                    <a:pt x="69" y="75"/>
                  </a:lnTo>
                  <a:lnTo>
                    <a:pt x="61" y="82"/>
                  </a:lnTo>
                  <a:lnTo>
                    <a:pt x="52" y="93"/>
                  </a:lnTo>
                  <a:lnTo>
                    <a:pt x="47" y="106"/>
                  </a:lnTo>
                  <a:lnTo>
                    <a:pt x="42" y="117"/>
                  </a:lnTo>
                  <a:lnTo>
                    <a:pt x="38" y="129"/>
                  </a:lnTo>
                  <a:lnTo>
                    <a:pt x="38" y="142"/>
                  </a:lnTo>
                  <a:lnTo>
                    <a:pt x="38" y="151"/>
                  </a:lnTo>
                  <a:lnTo>
                    <a:pt x="40" y="162"/>
                  </a:lnTo>
                  <a:lnTo>
                    <a:pt x="47" y="178"/>
                  </a:lnTo>
                  <a:lnTo>
                    <a:pt x="54" y="191"/>
                  </a:lnTo>
                  <a:lnTo>
                    <a:pt x="61" y="202"/>
                  </a:lnTo>
                  <a:lnTo>
                    <a:pt x="69" y="209"/>
                  </a:lnTo>
                  <a:lnTo>
                    <a:pt x="75" y="213"/>
                  </a:lnTo>
                  <a:lnTo>
                    <a:pt x="80" y="217"/>
                  </a:lnTo>
                  <a:lnTo>
                    <a:pt x="87" y="219"/>
                  </a:lnTo>
                  <a:lnTo>
                    <a:pt x="92" y="220"/>
                  </a:lnTo>
                  <a:lnTo>
                    <a:pt x="109" y="222"/>
                  </a:lnTo>
                  <a:lnTo>
                    <a:pt x="126" y="220"/>
                  </a:lnTo>
                  <a:lnTo>
                    <a:pt x="142" y="215"/>
                  </a:lnTo>
                  <a:lnTo>
                    <a:pt x="149" y="211"/>
                  </a:lnTo>
                  <a:lnTo>
                    <a:pt x="154" y="208"/>
                  </a:lnTo>
                  <a:lnTo>
                    <a:pt x="164" y="200"/>
                  </a:lnTo>
                  <a:lnTo>
                    <a:pt x="201" y="177"/>
                  </a:lnTo>
                  <a:lnTo>
                    <a:pt x="240" y="148"/>
                  </a:lnTo>
                  <a:lnTo>
                    <a:pt x="282" y="117"/>
                  </a:lnTo>
                  <a:lnTo>
                    <a:pt x="323" y="87"/>
                  </a:lnTo>
                  <a:lnTo>
                    <a:pt x="364" y="58"/>
                  </a:lnTo>
                  <a:lnTo>
                    <a:pt x="404" y="35"/>
                  </a:lnTo>
                  <a:lnTo>
                    <a:pt x="421" y="26"/>
                  </a:lnTo>
                  <a:lnTo>
                    <a:pt x="439" y="16"/>
                  </a:lnTo>
                  <a:lnTo>
                    <a:pt x="456" y="11"/>
                  </a:lnTo>
                  <a:lnTo>
                    <a:pt x="471" y="6"/>
                  </a:lnTo>
                  <a:lnTo>
                    <a:pt x="490" y="6"/>
                  </a:lnTo>
                  <a:lnTo>
                    <a:pt x="509" y="9"/>
                  </a:lnTo>
                  <a:lnTo>
                    <a:pt x="520" y="11"/>
                  </a:lnTo>
                  <a:lnTo>
                    <a:pt x="530" y="16"/>
                  </a:lnTo>
                  <a:lnTo>
                    <a:pt x="540" y="24"/>
                  </a:lnTo>
                  <a:lnTo>
                    <a:pt x="549" y="33"/>
                  </a:lnTo>
                  <a:lnTo>
                    <a:pt x="559" y="42"/>
                  </a:lnTo>
                  <a:lnTo>
                    <a:pt x="566" y="53"/>
                  </a:lnTo>
                  <a:lnTo>
                    <a:pt x="573" y="64"/>
                  </a:lnTo>
                  <a:lnTo>
                    <a:pt x="580" y="77"/>
                  </a:lnTo>
                  <a:lnTo>
                    <a:pt x="584" y="84"/>
                  </a:lnTo>
                  <a:lnTo>
                    <a:pt x="589" y="89"/>
                  </a:lnTo>
                  <a:lnTo>
                    <a:pt x="589" y="189"/>
                  </a:lnTo>
                  <a:lnTo>
                    <a:pt x="532" y="264"/>
                  </a:lnTo>
                  <a:lnTo>
                    <a:pt x="199" y="264"/>
                  </a:lnTo>
                  <a:lnTo>
                    <a:pt x="201" y="259"/>
                  </a:lnTo>
                  <a:lnTo>
                    <a:pt x="204" y="255"/>
                  </a:lnTo>
                  <a:lnTo>
                    <a:pt x="207" y="251"/>
                  </a:lnTo>
                  <a:lnTo>
                    <a:pt x="213" y="249"/>
                  </a:lnTo>
                  <a:lnTo>
                    <a:pt x="216" y="246"/>
                  </a:lnTo>
                  <a:lnTo>
                    <a:pt x="220" y="244"/>
                  </a:lnTo>
                  <a:lnTo>
                    <a:pt x="232" y="239"/>
                  </a:lnTo>
                  <a:lnTo>
                    <a:pt x="245" y="237"/>
                  </a:lnTo>
                  <a:lnTo>
                    <a:pt x="256" y="239"/>
                  </a:lnTo>
                  <a:lnTo>
                    <a:pt x="268" y="242"/>
                  </a:lnTo>
                  <a:lnTo>
                    <a:pt x="270" y="240"/>
                  </a:lnTo>
                  <a:lnTo>
                    <a:pt x="273" y="239"/>
                  </a:lnTo>
                  <a:lnTo>
                    <a:pt x="276" y="228"/>
                  </a:lnTo>
                  <a:lnTo>
                    <a:pt x="282" y="217"/>
                  </a:lnTo>
                  <a:lnTo>
                    <a:pt x="285" y="211"/>
                  </a:lnTo>
                  <a:lnTo>
                    <a:pt x="290" y="206"/>
                  </a:lnTo>
                  <a:lnTo>
                    <a:pt x="295" y="202"/>
                  </a:lnTo>
                  <a:lnTo>
                    <a:pt x="301" y="198"/>
                  </a:lnTo>
                  <a:lnTo>
                    <a:pt x="306" y="193"/>
                  </a:lnTo>
                  <a:lnTo>
                    <a:pt x="311" y="191"/>
                  </a:lnTo>
                  <a:lnTo>
                    <a:pt x="318" y="189"/>
                  </a:lnTo>
                  <a:lnTo>
                    <a:pt x="323" y="189"/>
                  </a:lnTo>
                  <a:lnTo>
                    <a:pt x="325" y="191"/>
                  </a:lnTo>
                  <a:lnTo>
                    <a:pt x="328" y="193"/>
                  </a:lnTo>
                  <a:lnTo>
                    <a:pt x="328" y="208"/>
                  </a:lnTo>
                  <a:lnTo>
                    <a:pt x="323" y="219"/>
                  </a:lnTo>
                  <a:lnTo>
                    <a:pt x="320" y="229"/>
                  </a:lnTo>
                  <a:lnTo>
                    <a:pt x="320" y="233"/>
                  </a:lnTo>
                  <a:lnTo>
                    <a:pt x="321" y="237"/>
                  </a:lnTo>
                  <a:lnTo>
                    <a:pt x="326" y="242"/>
                  </a:lnTo>
                  <a:lnTo>
                    <a:pt x="332" y="246"/>
                  </a:lnTo>
                  <a:lnTo>
                    <a:pt x="339" y="248"/>
                  </a:lnTo>
                  <a:lnTo>
                    <a:pt x="345" y="248"/>
                  </a:lnTo>
                  <a:lnTo>
                    <a:pt x="351" y="246"/>
                  </a:lnTo>
                  <a:lnTo>
                    <a:pt x="358" y="244"/>
                  </a:lnTo>
                  <a:lnTo>
                    <a:pt x="363" y="240"/>
                  </a:lnTo>
                  <a:lnTo>
                    <a:pt x="368" y="235"/>
                  </a:lnTo>
                  <a:lnTo>
                    <a:pt x="364" y="224"/>
                  </a:lnTo>
                  <a:lnTo>
                    <a:pt x="361" y="215"/>
                  </a:lnTo>
                  <a:lnTo>
                    <a:pt x="361" y="208"/>
                  </a:lnTo>
                  <a:lnTo>
                    <a:pt x="361" y="198"/>
                  </a:lnTo>
                  <a:lnTo>
                    <a:pt x="363" y="184"/>
                  </a:lnTo>
                  <a:lnTo>
                    <a:pt x="368" y="164"/>
                  </a:lnTo>
                  <a:lnTo>
                    <a:pt x="377" y="153"/>
                  </a:lnTo>
                  <a:lnTo>
                    <a:pt x="385" y="142"/>
                  </a:lnTo>
                  <a:lnTo>
                    <a:pt x="390" y="137"/>
                  </a:lnTo>
                  <a:lnTo>
                    <a:pt x="396" y="133"/>
                  </a:lnTo>
                  <a:lnTo>
                    <a:pt x="401" y="131"/>
                  </a:lnTo>
                  <a:lnTo>
                    <a:pt x="408" y="129"/>
                  </a:lnTo>
                  <a:lnTo>
                    <a:pt x="411" y="126"/>
                  </a:lnTo>
                  <a:lnTo>
                    <a:pt x="416" y="124"/>
                  </a:lnTo>
                  <a:lnTo>
                    <a:pt x="421" y="128"/>
                  </a:lnTo>
                  <a:lnTo>
                    <a:pt x="423" y="133"/>
                  </a:lnTo>
                  <a:lnTo>
                    <a:pt x="423" y="138"/>
                  </a:lnTo>
                  <a:lnTo>
                    <a:pt x="420" y="148"/>
                  </a:lnTo>
                  <a:lnTo>
                    <a:pt x="416" y="157"/>
                  </a:lnTo>
                  <a:lnTo>
                    <a:pt x="414" y="168"/>
                  </a:lnTo>
                  <a:lnTo>
                    <a:pt x="413" y="180"/>
                  </a:lnTo>
                  <a:lnTo>
                    <a:pt x="420" y="195"/>
                  </a:lnTo>
                  <a:lnTo>
                    <a:pt x="428" y="206"/>
                  </a:lnTo>
                  <a:lnTo>
                    <a:pt x="433" y="211"/>
                  </a:lnTo>
                  <a:lnTo>
                    <a:pt x="440" y="215"/>
                  </a:lnTo>
                  <a:lnTo>
                    <a:pt x="447" y="219"/>
                  </a:lnTo>
                  <a:lnTo>
                    <a:pt x="456" y="220"/>
                  </a:lnTo>
                  <a:lnTo>
                    <a:pt x="468" y="222"/>
                  </a:lnTo>
                  <a:lnTo>
                    <a:pt x="478" y="222"/>
                  </a:lnTo>
                  <a:lnTo>
                    <a:pt x="490" y="220"/>
                  </a:lnTo>
                  <a:lnTo>
                    <a:pt x="501" y="219"/>
                  </a:lnTo>
                  <a:lnTo>
                    <a:pt x="509" y="215"/>
                  </a:lnTo>
                  <a:lnTo>
                    <a:pt x="518" y="206"/>
                  </a:lnTo>
                  <a:lnTo>
                    <a:pt x="527" y="197"/>
                  </a:lnTo>
                  <a:lnTo>
                    <a:pt x="532" y="184"/>
                  </a:lnTo>
                  <a:lnTo>
                    <a:pt x="537" y="173"/>
                  </a:lnTo>
                  <a:lnTo>
                    <a:pt x="539" y="160"/>
                  </a:lnTo>
                  <a:lnTo>
                    <a:pt x="540" y="146"/>
                  </a:lnTo>
                  <a:lnTo>
                    <a:pt x="539" y="133"/>
                  </a:lnTo>
                  <a:lnTo>
                    <a:pt x="537" y="120"/>
                  </a:lnTo>
                  <a:lnTo>
                    <a:pt x="534" y="109"/>
                  </a:lnTo>
                  <a:lnTo>
                    <a:pt x="528" y="97"/>
                  </a:lnTo>
                  <a:lnTo>
                    <a:pt x="521" y="87"/>
                  </a:lnTo>
                  <a:lnTo>
                    <a:pt x="515" y="78"/>
                  </a:lnTo>
                  <a:lnTo>
                    <a:pt x="504" y="73"/>
                  </a:lnTo>
                  <a:lnTo>
                    <a:pt x="494" y="67"/>
                  </a:lnTo>
                  <a:lnTo>
                    <a:pt x="483" y="66"/>
                  </a:lnTo>
                  <a:lnTo>
                    <a:pt x="471" y="66"/>
                  </a:lnTo>
                  <a:lnTo>
                    <a:pt x="465" y="66"/>
                  </a:lnTo>
                  <a:lnTo>
                    <a:pt x="458" y="66"/>
                  </a:lnTo>
                  <a:lnTo>
                    <a:pt x="446" y="71"/>
                  </a:lnTo>
                  <a:lnTo>
                    <a:pt x="427" y="80"/>
                  </a:lnTo>
                  <a:lnTo>
                    <a:pt x="368" y="120"/>
                  </a:lnTo>
                  <a:lnTo>
                    <a:pt x="301" y="166"/>
                  </a:lnTo>
                  <a:lnTo>
                    <a:pt x="235" y="211"/>
                  </a:lnTo>
                  <a:lnTo>
                    <a:pt x="173" y="253"/>
                  </a:lnTo>
                  <a:lnTo>
                    <a:pt x="161" y="264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000">
                <a:latin typeface="Arial" charset="0"/>
              </a:endParaRPr>
            </a:p>
          </p:txBody>
        </p:sp>
        <p:sp>
          <p:nvSpPr>
            <p:cNvPr id="25" name="Freeform 41"/>
            <p:cNvSpPr>
              <a:spLocks/>
            </p:cNvSpPr>
            <p:nvPr/>
          </p:nvSpPr>
          <p:spPr bwMode="auto">
            <a:xfrm rot="-5400000">
              <a:off x="474" y="2648"/>
              <a:ext cx="339" cy="131"/>
            </a:xfrm>
            <a:custGeom>
              <a:avLst/>
              <a:gdLst>
                <a:gd name="T0" fmla="*/ 0 w 589"/>
                <a:gd name="T1" fmla="*/ 131 h 262"/>
                <a:gd name="T2" fmla="*/ 13 w 589"/>
                <a:gd name="T3" fmla="*/ 122 h 262"/>
                <a:gd name="T4" fmla="*/ 36 w 589"/>
                <a:gd name="T5" fmla="*/ 126 h 262"/>
                <a:gd name="T6" fmla="*/ 87 w 589"/>
                <a:gd name="T7" fmla="*/ 131 h 262"/>
                <a:gd name="T8" fmla="*/ 136 w 589"/>
                <a:gd name="T9" fmla="*/ 121 h 262"/>
                <a:gd name="T10" fmla="*/ 177 w 589"/>
                <a:gd name="T11" fmla="*/ 129 h 262"/>
                <a:gd name="T12" fmla="*/ 182 w 589"/>
                <a:gd name="T13" fmla="*/ 124 h 262"/>
                <a:gd name="T14" fmla="*/ 168 w 589"/>
                <a:gd name="T15" fmla="*/ 101 h 262"/>
                <a:gd name="T16" fmla="*/ 153 w 589"/>
                <a:gd name="T17" fmla="*/ 91 h 262"/>
                <a:gd name="T18" fmla="*/ 130 w 589"/>
                <a:gd name="T19" fmla="*/ 87 h 262"/>
                <a:gd name="T20" fmla="*/ 127 w 589"/>
                <a:gd name="T21" fmla="*/ 81 h 262"/>
                <a:gd name="T22" fmla="*/ 113 w 589"/>
                <a:gd name="T23" fmla="*/ 56 h 262"/>
                <a:gd name="T24" fmla="*/ 97 w 589"/>
                <a:gd name="T25" fmla="*/ 48 h 262"/>
                <a:gd name="T26" fmla="*/ 90 w 589"/>
                <a:gd name="T27" fmla="*/ 52 h 262"/>
                <a:gd name="T28" fmla="*/ 94 w 589"/>
                <a:gd name="T29" fmla="*/ 65 h 262"/>
                <a:gd name="T30" fmla="*/ 97 w 589"/>
                <a:gd name="T31" fmla="*/ 82 h 262"/>
                <a:gd name="T32" fmla="*/ 90 w 589"/>
                <a:gd name="T33" fmla="*/ 92 h 262"/>
                <a:gd name="T34" fmla="*/ 68 w 589"/>
                <a:gd name="T35" fmla="*/ 98 h 262"/>
                <a:gd name="T36" fmla="*/ 45 w 589"/>
                <a:gd name="T37" fmla="*/ 96 h 262"/>
                <a:gd name="T38" fmla="*/ 27 w 589"/>
                <a:gd name="T39" fmla="*/ 79 h 262"/>
                <a:gd name="T40" fmla="*/ 22 w 589"/>
                <a:gd name="T41" fmla="*/ 55 h 262"/>
                <a:gd name="T42" fmla="*/ 35 w 589"/>
                <a:gd name="T43" fmla="*/ 31 h 262"/>
                <a:gd name="T44" fmla="*/ 63 w 589"/>
                <a:gd name="T45" fmla="*/ 21 h 262"/>
                <a:gd name="T46" fmla="*/ 89 w 589"/>
                <a:gd name="T47" fmla="*/ 27 h 262"/>
                <a:gd name="T48" fmla="*/ 162 w 589"/>
                <a:gd name="T49" fmla="*/ 73 h 262"/>
                <a:gd name="T50" fmla="*/ 242 w 589"/>
                <a:gd name="T51" fmla="*/ 118 h 262"/>
                <a:gd name="T52" fmla="*/ 282 w 589"/>
                <a:gd name="T53" fmla="*/ 129 h 262"/>
                <a:gd name="T54" fmla="*/ 311 w 589"/>
                <a:gd name="T55" fmla="*/ 119 h 262"/>
                <a:gd name="T56" fmla="*/ 330 w 589"/>
                <a:gd name="T57" fmla="*/ 99 h 262"/>
                <a:gd name="T58" fmla="*/ 339 w 589"/>
                <a:gd name="T59" fmla="*/ 36 h 262"/>
                <a:gd name="T60" fmla="*/ 117 w 589"/>
                <a:gd name="T61" fmla="*/ 4 h 262"/>
                <a:gd name="T62" fmla="*/ 127 w 589"/>
                <a:gd name="T63" fmla="*/ 9 h 262"/>
                <a:gd name="T64" fmla="*/ 154 w 589"/>
                <a:gd name="T65" fmla="*/ 11 h 262"/>
                <a:gd name="T66" fmla="*/ 162 w 589"/>
                <a:gd name="T67" fmla="*/ 23 h 262"/>
                <a:gd name="T68" fmla="*/ 173 w 589"/>
                <a:gd name="T69" fmla="*/ 33 h 262"/>
                <a:gd name="T70" fmla="*/ 186 w 589"/>
                <a:gd name="T71" fmla="*/ 36 h 262"/>
                <a:gd name="T72" fmla="*/ 186 w 589"/>
                <a:gd name="T73" fmla="*/ 22 h 262"/>
                <a:gd name="T74" fmla="*/ 188 w 589"/>
                <a:gd name="T75" fmla="*/ 10 h 262"/>
                <a:gd name="T76" fmla="*/ 202 w 589"/>
                <a:gd name="T77" fmla="*/ 9 h 262"/>
                <a:gd name="T78" fmla="*/ 210 w 589"/>
                <a:gd name="T79" fmla="*/ 19 h 262"/>
                <a:gd name="T80" fmla="*/ 209 w 589"/>
                <a:gd name="T81" fmla="*/ 40 h 262"/>
                <a:gd name="T82" fmla="*/ 224 w 589"/>
                <a:gd name="T83" fmla="*/ 63 h 262"/>
                <a:gd name="T84" fmla="*/ 237 w 589"/>
                <a:gd name="T85" fmla="*/ 68 h 262"/>
                <a:gd name="T86" fmla="*/ 242 w 589"/>
                <a:gd name="T87" fmla="*/ 66 h 262"/>
                <a:gd name="T88" fmla="*/ 239 w 589"/>
                <a:gd name="T89" fmla="*/ 53 h 262"/>
                <a:gd name="T90" fmla="*/ 246 w 589"/>
                <a:gd name="T91" fmla="*/ 28 h 262"/>
                <a:gd name="T92" fmla="*/ 262 w 589"/>
                <a:gd name="T93" fmla="*/ 21 h 262"/>
                <a:gd name="T94" fmla="*/ 288 w 589"/>
                <a:gd name="T95" fmla="*/ 23 h 262"/>
                <a:gd name="T96" fmla="*/ 306 w 589"/>
                <a:gd name="T97" fmla="*/ 39 h 262"/>
                <a:gd name="T98" fmla="*/ 310 w 589"/>
                <a:gd name="T99" fmla="*/ 65 h 262"/>
                <a:gd name="T100" fmla="*/ 300 w 589"/>
                <a:gd name="T101" fmla="*/ 87 h 262"/>
                <a:gd name="T102" fmla="*/ 278 w 589"/>
                <a:gd name="T103" fmla="*/ 99 h 262"/>
                <a:gd name="T104" fmla="*/ 257 w 589"/>
                <a:gd name="T105" fmla="*/ 96 h 262"/>
                <a:gd name="T106" fmla="*/ 135 w 589"/>
                <a:gd name="T107" fmla="*/ 26 h 26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89"/>
                <a:gd name="T163" fmla="*/ 0 h 262"/>
                <a:gd name="T164" fmla="*/ 589 w 589"/>
                <a:gd name="T165" fmla="*/ 262 h 262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89" h="262">
                  <a:moveTo>
                    <a:pt x="161" y="0"/>
                  </a:moveTo>
                  <a:lnTo>
                    <a:pt x="40" y="0"/>
                  </a:lnTo>
                  <a:lnTo>
                    <a:pt x="0" y="53"/>
                  </a:lnTo>
                  <a:lnTo>
                    <a:pt x="0" y="262"/>
                  </a:lnTo>
                  <a:lnTo>
                    <a:pt x="9" y="255"/>
                  </a:lnTo>
                  <a:lnTo>
                    <a:pt x="16" y="248"/>
                  </a:lnTo>
                  <a:lnTo>
                    <a:pt x="19" y="246"/>
                  </a:lnTo>
                  <a:lnTo>
                    <a:pt x="23" y="244"/>
                  </a:lnTo>
                  <a:lnTo>
                    <a:pt x="26" y="242"/>
                  </a:lnTo>
                  <a:lnTo>
                    <a:pt x="31" y="242"/>
                  </a:lnTo>
                  <a:lnTo>
                    <a:pt x="44" y="246"/>
                  </a:lnTo>
                  <a:lnTo>
                    <a:pt x="63" y="253"/>
                  </a:lnTo>
                  <a:lnTo>
                    <a:pt x="82" y="257"/>
                  </a:lnTo>
                  <a:lnTo>
                    <a:pt x="109" y="260"/>
                  </a:lnTo>
                  <a:lnTo>
                    <a:pt x="135" y="262"/>
                  </a:lnTo>
                  <a:lnTo>
                    <a:pt x="152" y="262"/>
                  </a:lnTo>
                  <a:lnTo>
                    <a:pt x="175" y="253"/>
                  </a:lnTo>
                  <a:lnTo>
                    <a:pt x="194" y="246"/>
                  </a:lnTo>
                  <a:lnTo>
                    <a:pt x="211" y="242"/>
                  </a:lnTo>
                  <a:lnTo>
                    <a:pt x="237" y="242"/>
                  </a:lnTo>
                  <a:lnTo>
                    <a:pt x="257" y="244"/>
                  </a:lnTo>
                  <a:lnTo>
                    <a:pt x="282" y="249"/>
                  </a:lnTo>
                  <a:lnTo>
                    <a:pt x="295" y="255"/>
                  </a:lnTo>
                  <a:lnTo>
                    <a:pt x="308" y="258"/>
                  </a:lnTo>
                  <a:lnTo>
                    <a:pt x="313" y="255"/>
                  </a:lnTo>
                  <a:lnTo>
                    <a:pt x="314" y="253"/>
                  </a:lnTo>
                  <a:lnTo>
                    <a:pt x="316" y="249"/>
                  </a:lnTo>
                  <a:lnTo>
                    <a:pt x="316" y="248"/>
                  </a:lnTo>
                  <a:lnTo>
                    <a:pt x="309" y="231"/>
                  </a:lnTo>
                  <a:lnTo>
                    <a:pt x="306" y="220"/>
                  </a:lnTo>
                  <a:lnTo>
                    <a:pt x="301" y="213"/>
                  </a:lnTo>
                  <a:lnTo>
                    <a:pt x="292" y="202"/>
                  </a:lnTo>
                  <a:lnTo>
                    <a:pt x="287" y="195"/>
                  </a:lnTo>
                  <a:lnTo>
                    <a:pt x="280" y="189"/>
                  </a:lnTo>
                  <a:lnTo>
                    <a:pt x="273" y="186"/>
                  </a:lnTo>
                  <a:lnTo>
                    <a:pt x="266" y="182"/>
                  </a:lnTo>
                  <a:lnTo>
                    <a:pt x="256" y="178"/>
                  </a:lnTo>
                  <a:lnTo>
                    <a:pt x="247" y="177"/>
                  </a:lnTo>
                  <a:lnTo>
                    <a:pt x="237" y="175"/>
                  </a:lnTo>
                  <a:lnTo>
                    <a:pt x="226" y="175"/>
                  </a:lnTo>
                  <a:lnTo>
                    <a:pt x="223" y="173"/>
                  </a:lnTo>
                  <a:lnTo>
                    <a:pt x="221" y="173"/>
                  </a:lnTo>
                  <a:lnTo>
                    <a:pt x="220" y="162"/>
                  </a:lnTo>
                  <a:lnTo>
                    <a:pt x="216" y="144"/>
                  </a:lnTo>
                  <a:lnTo>
                    <a:pt x="211" y="133"/>
                  </a:lnTo>
                  <a:lnTo>
                    <a:pt x="206" y="124"/>
                  </a:lnTo>
                  <a:lnTo>
                    <a:pt x="197" y="113"/>
                  </a:lnTo>
                  <a:lnTo>
                    <a:pt x="187" y="106"/>
                  </a:lnTo>
                  <a:lnTo>
                    <a:pt x="178" y="100"/>
                  </a:lnTo>
                  <a:lnTo>
                    <a:pt x="173" y="98"/>
                  </a:lnTo>
                  <a:lnTo>
                    <a:pt x="168" y="96"/>
                  </a:lnTo>
                  <a:lnTo>
                    <a:pt x="163" y="96"/>
                  </a:lnTo>
                  <a:lnTo>
                    <a:pt x="161" y="96"/>
                  </a:lnTo>
                  <a:lnTo>
                    <a:pt x="157" y="100"/>
                  </a:lnTo>
                  <a:lnTo>
                    <a:pt x="157" y="104"/>
                  </a:lnTo>
                  <a:lnTo>
                    <a:pt x="157" y="109"/>
                  </a:lnTo>
                  <a:lnTo>
                    <a:pt x="157" y="113"/>
                  </a:lnTo>
                  <a:lnTo>
                    <a:pt x="159" y="118"/>
                  </a:lnTo>
                  <a:lnTo>
                    <a:pt x="164" y="129"/>
                  </a:lnTo>
                  <a:lnTo>
                    <a:pt x="168" y="138"/>
                  </a:lnTo>
                  <a:lnTo>
                    <a:pt x="169" y="147"/>
                  </a:lnTo>
                  <a:lnTo>
                    <a:pt x="169" y="155"/>
                  </a:lnTo>
                  <a:lnTo>
                    <a:pt x="168" y="164"/>
                  </a:lnTo>
                  <a:lnTo>
                    <a:pt x="166" y="169"/>
                  </a:lnTo>
                  <a:lnTo>
                    <a:pt x="163" y="175"/>
                  </a:lnTo>
                  <a:lnTo>
                    <a:pt x="159" y="180"/>
                  </a:lnTo>
                  <a:lnTo>
                    <a:pt x="156" y="184"/>
                  </a:lnTo>
                  <a:lnTo>
                    <a:pt x="151" y="187"/>
                  </a:lnTo>
                  <a:lnTo>
                    <a:pt x="140" y="193"/>
                  </a:lnTo>
                  <a:lnTo>
                    <a:pt x="130" y="197"/>
                  </a:lnTo>
                  <a:lnTo>
                    <a:pt x="118" y="197"/>
                  </a:lnTo>
                  <a:lnTo>
                    <a:pt x="107" y="198"/>
                  </a:lnTo>
                  <a:lnTo>
                    <a:pt x="94" y="197"/>
                  </a:lnTo>
                  <a:lnTo>
                    <a:pt x="87" y="197"/>
                  </a:lnTo>
                  <a:lnTo>
                    <a:pt x="78" y="193"/>
                  </a:lnTo>
                  <a:lnTo>
                    <a:pt x="69" y="189"/>
                  </a:lnTo>
                  <a:lnTo>
                    <a:pt x="61" y="180"/>
                  </a:lnTo>
                  <a:lnTo>
                    <a:pt x="52" y="171"/>
                  </a:lnTo>
                  <a:lnTo>
                    <a:pt x="47" y="158"/>
                  </a:lnTo>
                  <a:lnTo>
                    <a:pt x="42" y="146"/>
                  </a:lnTo>
                  <a:lnTo>
                    <a:pt x="38" y="133"/>
                  </a:lnTo>
                  <a:lnTo>
                    <a:pt x="38" y="122"/>
                  </a:lnTo>
                  <a:lnTo>
                    <a:pt x="38" y="111"/>
                  </a:lnTo>
                  <a:lnTo>
                    <a:pt x="40" y="102"/>
                  </a:lnTo>
                  <a:lnTo>
                    <a:pt x="47" y="86"/>
                  </a:lnTo>
                  <a:lnTo>
                    <a:pt x="54" y="73"/>
                  </a:lnTo>
                  <a:lnTo>
                    <a:pt x="61" y="62"/>
                  </a:lnTo>
                  <a:lnTo>
                    <a:pt x="69" y="53"/>
                  </a:lnTo>
                  <a:lnTo>
                    <a:pt x="80" y="46"/>
                  </a:lnTo>
                  <a:lnTo>
                    <a:pt x="92" y="42"/>
                  </a:lnTo>
                  <a:lnTo>
                    <a:pt x="109" y="42"/>
                  </a:lnTo>
                  <a:lnTo>
                    <a:pt x="126" y="44"/>
                  </a:lnTo>
                  <a:lnTo>
                    <a:pt x="142" y="49"/>
                  </a:lnTo>
                  <a:lnTo>
                    <a:pt x="149" y="51"/>
                  </a:lnTo>
                  <a:lnTo>
                    <a:pt x="154" y="55"/>
                  </a:lnTo>
                  <a:lnTo>
                    <a:pt x="164" y="62"/>
                  </a:lnTo>
                  <a:lnTo>
                    <a:pt x="201" y="87"/>
                  </a:lnTo>
                  <a:lnTo>
                    <a:pt x="240" y="116"/>
                  </a:lnTo>
                  <a:lnTo>
                    <a:pt x="282" y="146"/>
                  </a:lnTo>
                  <a:lnTo>
                    <a:pt x="323" y="177"/>
                  </a:lnTo>
                  <a:lnTo>
                    <a:pt x="364" y="204"/>
                  </a:lnTo>
                  <a:lnTo>
                    <a:pt x="404" y="228"/>
                  </a:lnTo>
                  <a:lnTo>
                    <a:pt x="421" y="237"/>
                  </a:lnTo>
                  <a:lnTo>
                    <a:pt x="439" y="246"/>
                  </a:lnTo>
                  <a:lnTo>
                    <a:pt x="456" y="251"/>
                  </a:lnTo>
                  <a:lnTo>
                    <a:pt x="471" y="257"/>
                  </a:lnTo>
                  <a:lnTo>
                    <a:pt x="490" y="257"/>
                  </a:lnTo>
                  <a:lnTo>
                    <a:pt x="509" y="255"/>
                  </a:lnTo>
                  <a:lnTo>
                    <a:pt x="520" y="251"/>
                  </a:lnTo>
                  <a:lnTo>
                    <a:pt x="530" y="246"/>
                  </a:lnTo>
                  <a:lnTo>
                    <a:pt x="540" y="238"/>
                  </a:lnTo>
                  <a:lnTo>
                    <a:pt x="549" y="231"/>
                  </a:lnTo>
                  <a:lnTo>
                    <a:pt x="559" y="220"/>
                  </a:lnTo>
                  <a:lnTo>
                    <a:pt x="566" y="209"/>
                  </a:lnTo>
                  <a:lnTo>
                    <a:pt x="573" y="198"/>
                  </a:lnTo>
                  <a:lnTo>
                    <a:pt x="580" y="187"/>
                  </a:lnTo>
                  <a:lnTo>
                    <a:pt x="584" y="180"/>
                  </a:lnTo>
                  <a:lnTo>
                    <a:pt x="589" y="175"/>
                  </a:lnTo>
                  <a:lnTo>
                    <a:pt x="589" y="73"/>
                  </a:lnTo>
                  <a:lnTo>
                    <a:pt x="532" y="0"/>
                  </a:lnTo>
                  <a:lnTo>
                    <a:pt x="199" y="0"/>
                  </a:lnTo>
                  <a:lnTo>
                    <a:pt x="201" y="4"/>
                  </a:lnTo>
                  <a:lnTo>
                    <a:pt x="204" y="9"/>
                  </a:lnTo>
                  <a:lnTo>
                    <a:pt x="207" y="13"/>
                  </a:lnTo>
                  <a:lnTo>
                    <a:pt x="213" y="15"/>
                  </a:lnTo>
                  <a:lnTo>
                    <a:pt x="216" y="16"/>
                  </a:lnTo>
                  <a:lnTo>
                    <a:pt x="220" y="18"/>
                  </a:lnTo>
                  <a:lnTo>
                    <a:pt x="232" y="24"/>
                  </a:lnTo>
                  <a:lnTo>
                    <a:pt x="245" y="25"/>
                  </a:lnTo>
                  <a:lnTo>
                    <a:pt x="256" y="24"/>
                  </a:lnTo>
                  <a:lnTo>
                    <a:pt x="268" y="22"/>
                  </a:lnTo>
                  <a:lnTo>
                    <a:pt x="270" y="24"/>
                  </a:lnTo>
                  <a:lnTo>
                    <a:pt x="273" y="25"/>
                  </a:lnTo>
                  <a:lnTo>
                    <a:pt x="276" y="36"/>
                  </a:lnTo>
                  <a:lnTo>
                    <a:pt x="282" y="47"/>
                  </a:lnTo>
                  <a:lnTo>
                    <a:pt x="285" y="53"/>
                  </a:lnTo>
                  <a:lnTo>
                    <a:pt x="290" y="56"/>
                  </a:lnTo>
                  <a:lnTo>
                    <a:pt x="295" y="62"/>
                  </a:lnTo>
                  <a:lnTo>
                    <a:pt x="301" y="66"/>
                  </a:lnTo>
                  <a:lnTo>
                    <a:pt x="306" y="69"/>
                  </a:lnTo>
                  <a:lnTo>
                    <a:pt x="311" y="73"/>
                  </a:lnTo>
                  <a:lnTo>
                    <a:pt x="318" y="73"/>
                  </a:lnTo>
                  <a:lnTo>
                    <a:pt x="323" y="73"/>
                  </a:lnTo>
                  <a:lnTo>
                    <a:pt x="325" y="71"/>
                  </a:lnTo>
                  <a:lnTo>
                    <a:pt x="328" y="69"/>
                  </a:lnTo>
                  <a:lnTo>
                    <a:pt x="328" y="56"/>
                  </a:lnTo>
                  <a:lnTo>
                    <a:pt x="323" y="44"/>
                  </a:lnTo>
                  <a:lnTo>
                    <a:pt x="320" y="33"/>
                  </a:lnTo>
                  <a:lnTo>
                    <a:pt x="320" y="29"/>
                  </a:lnTo>
                  <a:lnTo>
                    <a:pt x="321" y="25"/>
                  </a:lnTo>
                  <a:lnTo>
                    <a:pt x="326" y="20"/>
                  </a:lnTo>
                  <a:lnTo>
                    <a:pt x="332" y="18"/>
                  </a:lnTo>
                  <a:lnTo>
                    <a:pt x="339" y="16"/>
                  </a:lnTo>
                  <a:lnTo>
                    <a:pt x="345" y="16"/>
                  </a:lnTo>
                  <a:lnTo>
                    <a:pt x="351" y="18"/>
                  </a:lnTo>
                  <a:lnTo>
                    <a:pt x="358" y="20"/>
                  </a:lnTo>
                  <a:lnTo>
                    <a:pt x="363" y="24"/>
                  </a:lnTo>
                  <a:lnTo>
                    <a:pt x="368" y="29"/>
                  </a:lnTo>
                  <a:lnTo>
                    <a:pt x="364" y="38"/>
                  </a:lnTo>
                  <a:lnTo>
                    <a:pt x="361" y="47"/>
                  </a:lnTo>
                  <a:lnTo>
                    <a:pt x="361" y="55"/>
                  </a:lnTo>
                  <a:lnTo>
                    <a:pt x="361" y="64"/>
                  </a:lnTo>
                  <a:lnTo>
                    <a:pt x="363" y="80"/>
                  </a:lnTo>
                  <a:lnTo>
                    <a:pt x="368" y="100"/>
                  </a:lnTo>
                  <a:lnTo>
                    <a:pt x="377" y="111"/>
                  </a:lnTo>
                  <a:lnTo>
                    <a:pt x="385" y="122"/>
                  </a:lnTo>
                  <a:lnTo>
                    <a:pt x="390" y="127"/>
                  </a:lnTo>
                  <a:lnTo>
                    <a:pt x="396" y="131"/>
                  </a:lnTo>
                  <a:lnTo>
                    <a:pt x="401" y="133"/>
                  </a:lnTo>
                  <a:lnTo>
                    <a:pt x="408" y="133"/>
                  </a:lnTo>
                  <a:lnTo>
                    <a:pt x="411" y="137"/>
                  </a:lnTo>
                  <a:lnTo>
                    <a:pt x="416" y="138"/>
                  </a:lnTo>
                  <a:lnTo>
                    <a:pt x="420" y="137"/>
                  </a:lnTo>
                  <a:lnTo>
                    <a:pt x="421" y="137"/>
                  </a:lnTo>
                  <a:lnTo>
                    <a:pt x="421" y="133"/>
                  </a:lnTo>
                  <a:lnTo>
                    <a:pt x="423" y="131"/>
                  </a:lnTo>
                  <a:lnTo>
                    <a:pt x="423" y="124"/>
                  </a:lnTo>
                  <a:lnTo>
                    <a:pt x="420" y="116"/>
                  </a:lnTo>
                  <a:lnTo>
                    <a:pt x="416" y="107"/>
                  </a:lnTo>
                  <a:lnTo>
                    <a:pt x="414" y="96"/>
                  </a:lnTo>
                  <a:lnTo>
                    <a:pt x="413" y="82"/>
                  </a:lnTo>
                  <a:lnTo>
                    <a:pt x="420" y="67"/>
                  </a:lnTo>
                  <a:lnTo>
                    <a:pt x="428" y="56"/>
                  </a:lnTo>
                  <a:lnTo>
                    <a:pt x="433" y="53"/>
                  </a:lnTo>
                  <a:lnTo>
                    <a:pt x="440" y="47"/>
                  </a:lnTo>
                  <a:lnTo>
                    <a:pt x="447" y="46"/>
                  </a:lnTo>
                  <a:lnTo>
                    <a:pt x="456" y="42"/>
                  </a:lnTo>
                  <a:lnTo>
                    <a:pt x="468" y="40"/>
                  </a:lnTo>
                  <a:lnTo>
                    <a:pt x="478" y="40"/>
                  </a:lnTo>
                  <a:lnTo>
                    <a:pt x="490" y="42"/>
                  </a:lnTo>
                  <a:lnTo>
                    <a:pt x="501" y="46"/>
                  </a:lnTo>
                  <a:lnTo>
                    <a:pt x="509" y="49"/>
                  </a:lnTo>
                  <a:lnTo>
                    <a:pt x="518" y="56"/>
                  </a:lnTo>
                  <a:lnTo>
                    <a:pt x="527" y="67"/>
                  </a:lnTo>
                  <a:lnTo>
                    <a:pt x="532" y="78"/>
                  </a:lnTo>
                  <a:lnTo>
                    <a:pt x="537" y="91"/>
                  </a:lnTo>
                  <a:lnTo>
                    <a:pt x="539" y="104"/>
                  </a:lnTo>
                  <a:lnTo>
                    <a:pt x="540" y="116"/>
                  </a:lnTo>
                  <a:lnTo>
                    <a:pt x="539" y="129"/>
                  </a:lnTo>
                  <a:lnTo>
                    <a:pt x="537" y="142"/>
                  </a:lnTo>
                  <a:lnTo>
                    <a:pt x="534" y="155"/>
                  </a:lnTo>
                  <a:lnTo>
                    <a:pt x="528" y="166"/>
                  </a:lnTo>
                  <a:lnTo>
                    <a:pt x="521" y="175"/>
                  </a:lnTo>
                  <a:lnTo>
                    <a:pt x="515" y="184"/>
                  </a:lnTo>
                  <a:lnTo>
                    <a:pt x="504" y="191"/>
                  </a:lnTo>
                  <a:lnTo>
                    <a:pt x="494" y="195"/>
                  </a:lnTo>
                  <a:lnTo>
                    <a:pt x="483" y="198"/>
                  </a:lnTo>
                  <a:lnTo>
                    <a:pt x="471" y="198"/>
                  </a:lnTo>
                  <a:lnTo>
                    <a:pt x="465" y="198"/>
                  </a:lnTo>
                  <a:lnTo>
                    <a:pt x="458" y="197"/>
                  </a:lnTo>
                  <a:lnTo>
                    <a:pt x="446" y="193"/>
                  </a:lnTo>
                  <a:lnTo>
                    <a:pt x="427" y="184"/>
                  </a:lnTo>
                  <a:lnTo>
                    <a:pt x="368" y="142"/>
                  </a:lnTo>
                  <a:lnTo>
                    <a:pt x="301" y="96"/>
                  </a:lnTo>
                  <a:lnTo>
                    <a:pt x="235" y="53"/>
                  </a:lnTo>
                  <a:lnTo>
                    <a:pt x="173" y="9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000">
                <a:latin typeface="Arial" charset="0"/>
              </a:endParaRPr>
            </a:p>
          </p:txBody>
        </p:sp>
        <p:sp>
          <p:nvSpPr>
            <p:cNvPr id="26" name="Freeform 42"/>
            <p:cNvSpPr>
              <a:spLocks/>
            </p:cNvSpPr>
            <p:nvPr/>
          </p:nvSpPr>
          <p:spPr bwMode="auto">
            <a:xfrm rot="-5400000">
              <a:off x="473" y="3328"/>
              <a:ext cx="340" cy="131"/>
            </a:xfrm>
            <a:custGeom>
              <a:avLst/>
              <a:gdLst>
                <a:gd name="T0" fmla="*/ 0 w 588"/>
                <a:gd name="T1" fmla="*/ 130 h 262"/>
                <a:gd name="T2" fmla="*/ 13 w 588"/>
                <a:gd name="T3" fmla="*/ 121 h 262"/>
                <a:gd name="T4" fmla="*/ 37 w 588"/>
                <a:gd name="T5" fmla="*/ 126 h 262"/>
                <a:gd name="T6" fmla="*/ 88 w 588"/>
                <a:gd name="T7" fmla="*/ 130 h 262"/>
                <a:gd name="T8" fmla="*/ 136 w 588"/>
                <a:gd name="T9" fmla="*/ 120 h 262"/>
                <a:gd name="T10" fmla="*/ 179 w 588"/>
                <a:gd name="T11" fmla="*/ 128 h 262"/>
                <a:gd name="T12" fmla="*/ 183 w 588"/>
                <a:gd name="T13" fmla="*/ 123 h 262"/>
                <a:gd name="T14" fmla="*/ 169 w 588"/>
                <a:gd name="T15" fmla="*/ 100 h 262"/>
                <a:gd name="T16" fmla="*/ 154 w 588"/>
                <a:gd name="T17" fmla="*/ 91 h 262"/>
                <a:gd name="T18" fmla="*/ 131 w 588"/>
                <a:gd name="T19" fmla="*/ 88 h 262"/>
                <a:gd name="T20" fmla="*/ 123 w 588"/>
                <a:gd name="T21" fmla="*/ 66 h 262"/>
                <a:gd name="T22" fmla="*/ 104 w 588"/>
                <a:gd name="T23" fmla="*/ 50 h 262"/>
                <a:gd name="T24" fmla="*/ 93 w 588"/>
                <a:gd name="T25" fmla="*/ 48 h 262"/>
                <a:gd name="T26" fmla="*/ 91 w 588"/>
                <a:gd name="T27" fmla="*/ 55 h 262"/>
                <a:gd name="T28" fmla="*/ 98 w 588"/>
                <a:gd name="T29" fmla="*/ 72 h 262"/>
                <a:gd name="T30" fmla="*/ 95 w 588"/>
                <a:gd name="T31" fmla="*/ 87 h 262"/>
                <a:gd name="T32" fmla="*/ 82 w 588"/>
                <a:gd name="T33" fmla="*/ 96 h 262"/>
                <a:gd name="T34" fmla="*/ 54 w 588"/>
                <a:gd name="T35" fmla="*/ 98 h 262"/>
                <a:gd name="T36" fmla="*/ 36 w 588"/>
                <a:gd name="T37" fmla="*/ 90 h 262"/>
                <a:gd name="T38" fmla="*/ 23 w 588"/>
                <a:gd name="T39" fmla="*/ 66 h 262"/>
                <a:gd name="T40" fmla="*/ 27 w 588"/>
                <a:gd name="T41" fmla="*/ 42 h 262"/>
                <a:gd name="T42" fmla="*/ 46 w 588"/>
                <a:gd name="T43" fmla="*/ 22 h 262"/>
                <a:gd name="T44" fmla="*/ 83 w 588"/>
                <a:gd name="T45" fmla="*/ 23 h 262"/>
                <a:gd name="T46" fmla="*/ 117 w 588"/>
                <a:gd name="T47" fmla="*/ 43 h 262"/>
                <a:gd name="T48" fmla="*/ 210 w 588"/>
                <a:gd name="T49" fmla="*/ 102 h 262"/>
                <a:gd name="T50" fmla="*/ 264 w 588"/>
                <a:gd name="T51" fmla="*/ 125 h 262"/>
                <a:gd name="T52" fmla="*/ 300 w 588"/>
                <a:gd name="T53" fmla="*/ 125 h 262"/>
                <a:gd name="T54" fmla="*/ 323 w 588"/>
                <a:gd name="T55" fmla="*/ 110 h 262"/>
                <a:gd name="T56" fmla="*/ 337 w 588"/>
                <a:gd name="T57" fmla="*/ 90 h 262"/>
                <a:gd name="T58" fmla="*/ 116 w 588"/>
                <a:gd name="T59" fmla="*/ 0 h 262"/>
                <a:gd name="T60" fmla="*/ 123 w 588"/>
                <a:gd name="T61" fmla="*/ 7 h 262"/>
                <a:gd name="T62" fmla="*/ 142 w 588"/>
                <a:gd name="T63" fmla="*/ 11 h 262"/>
                <a:gd name="T64" fmla="*/ 158 w 588"/>
                <a:gd name="T65" fmla="*/ 11 h 262"/>
                <a:gd name="T66" fmla="*/ 168 w 588"/>
                <a:gd name="T67" fmla="*/ 28 h 262"/>
                <a:gd name="T68" fmla="*/ 180 w 588"/>
                <a:gd name="T69" fmla="*/ 36 h 262"/>
                <a:gd name="T70" fmla="*/ 191 w 588"/>
                <a:gd name="T71" fmla="*/ 34 h 262"/>
                <a:gd name="T72" fmla="*/ 186 w 588"/>
                <a:gd name="T73" fmla="*/ 14 h 262"/>
                <a:gd name="T74" fmla="*/ 195 w 588"/>
                <a:gd name="T75" fmla="*/ 7 h 262"/>
                <a:gd name="T76" fmla="*/ 209 w 588"/>
                <a:gd name="T77" fmla="*/ 11 h 262"/>
                <a:gd name="T78" fmla="*/ 209 w 588"/>
                <a:gd name="T79" fmla="*/ 27 h 262"/>
                <a:gd name="T80" fmla="*/ 217 w 588"/>
                <a:gd name="T81" fmla="*/ 55 h 262"/>
                <a:gd name="T82" fmla="*/ 231 w 588"/>
                <a:gd name="T83" fmla="*/ 66 h 262"/>
                <a:gd name="T84" fmla="*/ 242 w 588"/>
                <a:gd name="T85" fmla="*/ 68 h 262"/>
                <a:gd name="T86" fmla="*/ 245 w 588"/>
                <a:gd name="T87" fmla="*/ 62 h 262"/>
                <a:gd name="T88" fmla="*/ 239 w 588"/>
                <a:gd name="T89" fmla="*/ 41 h 262"/>
                <a:gd name="T90" fmla="*/ 254 w 588"/>
                <a:gd name="T91" fmla="*/ 23 h 262"/>
                <a:gd name="T92" fmla="*/ 278 w 588"/>
                <a:gd name="T93" fmla="*/ 20 h 262"/>
                <a:gd name="T94" fmla="*/ 300 w 588"/>
                <a:gd name="T95" fmla="*/ 28 h 262"/>
                <a:gd name="T96" fmla="*/ 312 w 588"/>
                <a:gd name="T97" fmla="*/ 52 h 262"/>
                <a:gd name="T98" fmla="*/ 309 w 588"/>
                <a:gd name="T99" fmla="*/ 76 h 262"/>
                <a:gd name="T100" fmla="*/ 293 w 588"/>
                <a:gd name="T101" fmla="*/ 94 h 262"/>
                <a:gd name="T102" fmla="*/ 269 w 588"/>
                <a:gd name="T103" fmla="*/ 99 h 262"/>
                <a:gd name="T104" fmla="*/ 213 w 588"/>
                <a:gd name="T105" fmla="*/ 71 h 262"/>
                <a:gd name="T106" fmla="*/ 94 w 588"/>
                <a:gd name="T107" fmla="*/ 0 h 26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88"/>
                <a:gd name="T163" fmla="*/ 0 h 262"/>
                <a:gd name="T164" fmla="*/ 588 w 588"/>
                <a:gd name="T165" fmla="*/ 262 h 262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88" h="262">
                  <a:moveTo>
                    <a:pt x="162" y="0"/>
                  </a:moveTo>
                  <a:lnTo>
                    <a:pt x="41" y="0"/>
                  </a:lnTo>
                  <a:lnTo>
                    <a:pt x="0" y="51"/>
                  </a:lnTo>
                  <a:lnTo>
                    <a:pt x="0" y="260"/>
                  </a:lnTo>
                  <a:lnTo>
                    <a:pt x="10" y="255"/>
                  </a:lnTo>
                  <a:lnTo>
                    <a:pt x="17" y="247"/>
                  </a:lnTo>
                  <a:lnTo>
                    <a:pt x="19" y="246"/>
                  </a:lnTo>
                  <a:lnTo>
                    <a:pt x="22" y="242"/>
                  </a:lnTo>
                  <a:lnTo>
                    <a:pt x="28" y="242"/>
                  </a:lnTo>
                  <a:lnTo>
                    <a:pt x="33" y="240"/>
                  </a:lnTo>
                  <a:lnTo>
                    <a:pt x="45" y="246"/>
                  </a:lnTo>
                  <a:lnTo>
                    <a:pt x="64" y="253"/>
                  </a:lnTo>
                  <a:lnTo>
                    <a:pt x="83" y="256"/>
                  </a:lnTo>
                  <a:lnTo>
                    <a:pt x="109" y="260"/>
                  </a:lnTo>
                  <a:lnTo>
                    <a:pt x="135" y="262"/>
                  </a:lnTo>
                  <a:lnTo>
                    <a:pt x="152" y="260"/>
                  </a:lnTo>
                  <a:lnTo>
                    <a:pt x="176" y="253"/>
                  </a:lnTo>
                  <a:lnTo>
                    <a:pt x="193" y="246"/>
                  </a:lnTo>
                  <a:lnTo>
                    <a:pt x="212" y="242"/>
                  </a:lnTo>
                  <a:lnTo>
                    <a:pt x="236" y="240"/>
                  </a:lnTo>
                  <a:lnTo>
                    <a:pt x="259" y="244"/>
                  </a:lnTo>
                  <a:lnTo>
                    <a:pt x="281" y="247"/>
                  </a:lnTo>
                  <a:lnTo>
                    <a:pt x="295" y="255"/>
                  </a:lnTo>
                  <a:lnTo>
                    <a:pt x="309" y="256"/>
                  </a:lnTo>
                  <a:lnTo>
                    <a:pt x="312" y="255"/>
                  </a:lnTo>
                  <a:lnTo>
                    <a:pt x="316" y="251"/>
                  </a:lnTo>
                  <a:lnTo>
                    <a:pt x="316" y="249"/>
                  </a:lnTo>
                  <a:lnTo>
                    <a:pt x="316" y="247"/>
                  </a:lnTo>
                  <a:lnTo>
                    <a:pt x="311" y="229"/>
                  </a:lnTo>
                  <a:lnTo>
                    <a:pt x="305" y="220"/>
                  </a:lnTo>
                  <a:lnTo>
                    <a:pt x="300" y="213"/>
                  </a:lnTo>
                  <a:lnTo>
                    <a:pt x="293" y="200"/>
                  </a:lnTo>
                  <a:lnTo>
                    <a:pt x="288" y="195"/>
                  </a:lnTo>
                  <a:lnTo>
                    <a:pt x="281" y="189"/>
                  </a:lnTo>
                  <a:lnTo>
                    <a:pt x="274" y="185"/>
                  </a:lnTo>
                  <a:lnTo>
                    <a:pt x="266" y="182"/>
                  </a:lnTo>
                  <a:lnTo>
                    <a:pt x="257" y="178"/>
                  </a:lnTo>
                  <a:lnTo>
                    <a:pt x="247" y="176"/>
                  </a:lnTo>
                  <a:lnTo>
                    <a:pt x="236" y="175"/>
                  </a:lnTo>
                  <a:lnTo>
                    <a:pt x="226" y="176"/>
                  </a:lnTo>
                  <a:lnTo>
                    <a:pt x="223" y="171"/>
                  </a:lnTo>
                  <a:lnTo>
                    <a:pt x="221" y="162"/>
                  </a:lnTo>
                  <a:lnTo>
                    <a:pt x="216" y="144"/>
                  </a:lnTo>
                  <a:lnTo>
                    <a:pt x="212" y="133"/>
                  </a:lnTo>
                  <a:lnTo>
                    <a:pt x="207" y="122"/>
                  </a:lnTo>
                  <a:lnTo>
                    <a:pt x="198" y="113"/>
                  </a:lnTo>
                  <a:lnTo>
                    <a:pt x="188" y="104"/>
                  </a:lnTo>
                  <a:lnTo>
                    <a:pt x="179" y="100"/>
                  </a:lnTo>
                  <a:lnTo>
                    <a:pt x="173" y="96"/>
                  </a:lnTo>
                  <a:lnTo>
                    <a:pt x="169" y="96"/>
                  </a:lnTo>
                  <a:lnTo>
                    <a:pt x="162" y="94"/>
                  </a:lnTo>
                  <a:lnTo>
                    <a:pt x="160" y="96"/>
                  </a:lnTo>
                  <a:lnTo>
                    <a:pt x="159" y="98"/>
                  </a:lnTo>
                  <a:lnTo>
                    <a:pt x="157" y="104"/>
                  </a:lnTo>
                  <a:lnTo>
                    <a:pt x="157" y="109"/>
                  </a:lnTo>
                  <a:lnTo>
                    <a:pt x="157" y="111"/>
                  </a:lnTo>
                  <a:lnTo>
                    <a:pt x="159" y="118"/>
                  </a:lnTo>
                  <a:lnTo>
                    <a:pt x="164" y="127"/>
                  </a:lnTo>
                  <a:lnTo>
                    <a:pt x="167" y="136"/>
                  </a:lnTo>
                  <a:lnTo>
                    <a:pt x="169" y="145"/>
                  </a:lnTo>
                  <a:lnTo>
                    <a:pt x="169" y="155"/>
                  </a:lnTo>
                  <a:lnTo>
                    <a:pt x="169" y="162"/>
                  </a:lnTo>
                  <a:lnTo>
                    <a:pt x="166" y="169"/>
                  </a:lnTo>
                  <a:lnTo>
                    <a:pt x="164" y="175"/>
                  </a:lnTo>
                  <a:lnTo>
                    <a:pt x="160" y="180"/>
                  </a:lnTo>
                  <a:lnTo>
                    <a:pt x="157" y="184"/>
                  </a:lnTo>
                  <a:lnTo>
                    <a:pt x="152" y="187"/>
                  </a:lnTo>
                  <a:lnTo>
                    <a:pt x="142" y="193"/>
                  </a:lnTo>
                  <a:lnTo>
                    <a:pt x="129" y="195"/>
                  </a:lnTo>
                  <a:lnTo>
                    <a:pt x="119" y="196"/>
                  </a:lnTo>
                  <a:lnTo>
                    <a:pt x="107" y="196"/>
                  </a:lnTo>
                  <a:lnTo>
                    <a:pt x="93" y="196"/>
                  </a:lnTo>
                  <a:lnTo>
                    <a:pt x="86" y="196"/>
                  </a:lnTo>
                  <a:lnTo>
                    <a:pt x="78" y="193"/>
                  </a:lnTo>
                  <a:lnTo>
                    <a:pt x="69" y="187"/>
                  </a:lnTo>
                  <a:lnTo>
                    <a:pt x="62" y="180"/>
                  </a:lnTo>
                  <a:lnTo>
                    <a:pt x="54" y="171"/>
                  </a:lnTo>
                  <a:lnTo>
                    <a:pt x="47" y="158"/>
                  </a:lnTo>
                  <a:lnTo>
                    <a:pt x="41" y="145"/>
                  </a:lnTo>
                  <a:lnTo>
                    <a:pt x="40" y="133"/>
                  </a:lnTo>
                  <a:lnTo>
                    <a:pt x="38" y="122"/>
                  </a:lnTo>
                  <a:lnTo>
                    <a:pt x="38" y="111"/>
                  </a:lnTo>
                  <a:lnTo>
                    <a:pt x="40" y="102"/>
                  </a:lnTo>
                  <a:lnTo>
                    <a:pt x="47" y="85"/>
                  </a:lnTo>
                  <a:lnTo>
                    <a:pt x="54" y="71"/>
                  </a:lnTo>
                  <a:lnTo>
                    <a:pt x="60" y="62"/>
                  </a:lnTo>
                  <a:lnTo>
                    <a:pt x="69" y="53"/>
                  </a:lnTo>
                  <a:lnTo>
                    <a:pt x="79" y="45"/>
                  </a:lnTo>
                  <a:lnTo>
                    <a:pt x="93" y="42"/>
                  </a:lnTo>
                  <a:lnTo>
                    <a:pt x="110" y="42"/>
                  </a:lnTo>
                  <a:lnTo>
                    <a:pt x="128" y="44"/>
                  </a:lnTo>
                  <a:lnTo>
                    <a:pt x="143" y="47"/>
                  </a:lnTo>
                  <a:lnTo>
                    <a:pt x="150" y="51"/>
                  </a:lnTo>
                  <a:lnTo>
                    <a:pt x="155" y="54"/>
                  </a:lnTo>
                  <a:lnTo>
                    <a:pt x="166" y="62"/>
                  </a:lnTo>
                  <a:lnTo>
                    <a:pt x="202" y="87"/>
                  </a:lnTo>
                  <a:lnTo>
                    <a:pt x="242" y="116"/>
                  </a:lnTo>
                  <a:lnTo>
                    <a:pt x="281" y="145"/>
                  </a:lnTo>
                  <a:lnTo>
                    <a:pt x="324" y="176"/>
                  </a:lnTo>
                  <a:lnTo>
                    <a:pt x="364" y="204"/>
                  </a:lnTo>
                  <a:lnTo>
                    <a:pt x="404" y="227"/>
                  </a:lnTo>
                  <a:lnTo>
                    <a:pt x="423" y="236"/>
                  </a:lnTo>
                  <a:lnTo>
                    <a:pt x="440" y="246"/>
                  </a:lnTo>
                  <a:lnTo>
                    <a:pt x="456" y="251"/>
                  </a:lnTo>
                  <a:lnTo>
                    <a:pt x="471" y="256"/>
                  </a:lnTo>
                  <a:lnTo>
                    <a:pt x="490" y="256"/>
                  </a:lnTo>
                  <a:lnTo>
                    <a:pt x="509" y="255"/>
                  </a:lnTo>
                  <a:lnTo>
                    <a:pt x="519" y="251"/>
                  </a:lnTo>
                  <a:lnTo>
                    <a:pt x="530" y="246"/>
                  </a:lnTo>
                  <a:lnTo>
                    <a:pt x="540" y="238"/>
                  </a:lnTo>
                  <a:lnTo>
                    <a:pt x="550" y="229"/>
                  </a:lnTo>
                  <a:lnTo>
                    <a:pt x="559" y="220"/>
                  </a:lnTo>
                  <a:lnTo>
                    <a:pt x="568" y="209"/>
                  </a:lnTo>
                  <a:lnTo>
                    <a:pt x="575" y="198"/>
                  </a:lnTo>
                  <a:lnTo>
                    <a:pt x="580" y="187"/>
                  </a:lnTo>
                  <a:lnTo>
                    <a:pt x="583" y="180"/>
                  </a:lnTo>
                  <a:lnTo>
                    <a:pt x="588" y="175"/>
                  </a:lnTo>
                  <a:lnTo>
                    <a:pt x="588" y="73"/>
                  </a:lnTo>
                  <a:lnTo>
                    <a:pt x="533" y="0"/>
                  </a:lnTo>
                  <a:lnTo>
                    <a:pt x="200" y="0"/>
                  </a:lnTo>
                  <a:lnTo>
                    <a:pt x="202" y="3"/>
                  </a:lnTo>
                  <a:lnTo>
                    <a:pt x="204" y="7"/>
                  </a:lnTo>
                  <a:lnTo>
                    <a:pt x="209" y="13"/>
                  </a:lnTo>
                  <a:lnTo>
                    <a:pt x="212" y="14"/>
                  </a:lnTo>
                  <a:lnTo>
                    <a:pt x="216" y="16"/>
                  </a:lnTo>
                  <a:lnTo>
                    <a:pt x="221" y="18"/>
                  </a:lnTo>
                  <a:lnTo>
                    <a:pt x="233" y="22"/>
                  </a:lnTo>
                  <a:lnTo>
                    <a:pt x="245" y="23"/>
                  </a:lnTo>
                  <a:lnTo>
                    <a:pt x="257" y="23"/>
                  </a:lnTo>
                  <a:lnTo>
                    <a:pt x="267" y="20"/>
                  </a:lnTo>
                  <a:lnTo>
                    <a:pt x="271" y="23"/>
                  </a:lnTo>
                  <a:lnTo>
                    <a:pt x="273" y="23"/>
                  </a:lnTo>
                  <a:lnTo>
                    <a:pt x="276" y="34"/>
                  </a:lnTo>
                  <a:lnTo>
                    <a:pt x="281" y="47"/>
                  </a:lnTo>
                  <a:lnTo>
                    <a:pt x="285" y="53"/>
                  </a:lnTo>
                  <a:lnTo>
                    <a:pt x="290" y="56"/>
                  </a:lnTo>
                  <a:lnTo>
                    <a:pt x="295" y="60"/>
                  </a:lnTo>
                  <a:lnTo>
                    <a:pt x="300" y="64"/>
                  </a:lnTo>
                  <a:lnTo>
                    <a:pt x="305" y="69"/>
                  </a:lnTo>
                  <a:lnTo>
                    <a:pt x="311" y="73"/>
                  </a:lnTo>
                  <a:lnTo>
                    <a:pt x="317" y="74"/>
                  </a:lnTo>
                  <a:lnTo>
                    <a:pt x="324" y="74"/>
                  </a:lnTo>
                  <a:lnTo>
                    <a:pt x="326" y="71"/>
                  </a:lnTo>
                  <a:lnTo>
                    <a:pt x="330" y="69"/>
                  </a:lnTo>
                  <a:lnTo>
                    <a:pt x="330" y="54"/>
                  </a:lnTo>
                  <a:lnTo>
                    <a:pt x="323" y="44"/>
                  </a:lnTo>
                  <a:lnTo>
                    <a:pt x="319" y="31"/>
                  </a:lnTo>
                  <a:lnTo>
                    <a:pt x="321" y="29"/>
                  </a:lnTo>
                  <a:lnTo>
                    <a:pt x="321" y="25"/>
                  </a:lnTo>
                  <a:lnTo>
                    <a:pt x="326" y="20"/>
                  </a:lnTo>
                  <a:lnTo>
                    <a:pt x="333" y="16"/>
                  </a:lnTo>
                  <a:lnTo>
                    <a:pt x="338" y="14"/>
                  </a:lnTo>
                  <a:lnTo>
                    <a:pt x="345" y="14"/>
                  </a:lnTo>
                  <a:lnTo>
                    <a:pt x="352" y="16"/>
                  </a:lnTo>
                  <a:lnTo>
                    <a:pt x="357" y="20"/>
                  </a:lnTo>
                  <a:lnTo>
                    <a:pt x="362" y="23"/>
                  </a:lnTo>
                  <a:lnTo>
                    <a:pt x="368" y="27"/>
                  </a:lnTo>
                  <a:lnTo>
                    <a:pt x="364" y="38"/>
                  </a:lnTo>
                  <a:lnTo>
                    <a:pt x="362" y="47"/>
                  </a:lnTo>
                  <a:lnTo>
                    <a:pt x="361" y="54"/>
                  </a:lnTo>
                  <a:lnTo>
                    <a:pt x="361" y="62"/>
                  </a:lnTo>
                  <a:lnTo>
                    <a:pt x="362" y="78"/>
                  </a:lnTo>
                  <a:lnTo>
                    <a:pt x="368" y="100"/>
                  </a:lnTo>
                  <a:lnTo>
                    <a:pt x="376" y="111"/>
                  </a:lnTo>
                  <a:lnTo>
                    <a:pt x="385" y="122"/>
                  </a:lnTo>
                  <a:lnTo>
                    <a:pt x="390" y="125"/>
                  </a:lnTo>
                  <a:lnTo>
                    <a:pt x="395" y="129"/>
                  </a:lnTo>
                  <a:lnTo>
                    <a:pt x="400" y="133"/>
                  </a:lnTo>
                  <a:lnTo>
                    <a:pt x="407" y="133"/>
                  </a:lnTo>
                  <a:lnTo>
                    <a:pt x="412" y="136"/>
                  </a:lnTo>
                  <a:lnTo>
                    <a:pt x="418" y="136"/>
                  </a:lnTo>
                  <a:lnTo>
                    <a:pt x="419" y="136"/>
                  </a:lnTo>
                  <a:lnTo>
                    <a:pt x="421" y="135"/>
                  </a:lnTo>
                  <a:lnTo>
                    <a:pt x="423" y="133"/>
                  </a:lnTo>
                  <a:lnTo>
                    <a:pt x="423" y="131"/>
                  </a:lnTo>
                  <a:lnTo>
                    <a:pt x="423" y="124"/>
                  </a:lnTo>
                  <a:lnTo>
                    <a:pt x="419" y="114"/>
                  </a:lnTo>
                  <a:lnTo>
                    <a:pt x="416" y="105"/>
                  </a:lnTo>
                  <a:lnTo>
                    <a:pt x="414" y="94"/>
                  </a:lnTo>
                  <a:lnTo>
                    <a:pt x="414" y="82"/>
                  </a:lnTo>
                  <a:lnTo>
                    <a:pt x="421" y="67"/>
                  </a:lnTo>
                  <a:lnTo>
                    <a:pt x="430" y="56"/>
                  </a:lnTo>
                  <a:lnTo>
                    <a:pt x="435" y="51"/>
                  </a:lnTo>
                  <a:lnTo>
                    <a:pt x="440" y="47"/>
                  </a:lnTo>
                  <a:lnTo>
                    <a:pt x="449" y="44"/>
                  </a:lnTo>
                  <a:lnTo>
                    <a:pt x="457" y="42"/>
                  </a:lnTo>
                  <a:lnTo>
                    <a:pt x="468" y="40"/>
                  </a:lnTo>
                  <a:lnTo>
                    <a:pt x="480" y="40"/>
                  </a:lnTo>
                  <a:lnTo>
                    <a:pt x="490" y="42"/>
                  </a:lnTo>
                  <a:lnTo>
                    <a:pt x="502" y="44"/>
                  </a:lnTo>
                  <a:lnTo>
                    <a:pt x="509" y="47"/>
                  </a:lnTo>
                  <a:lnTo>
                    <a:pt x="519" y="56"/>
                  </a:lnTo>
                  <a:lnTo>
                    <a:pt x="526" y="67"/>
                  </a:lnTo>
                  <a:lnTo>
                    <a:pt x="533" y="78"/>
                  </a:lnTo>
                  <a:lnTo>
                    <a:pt x="537" y="91"/>
                  </a:lnTo>
                  <a:lnTo>
                    <a:pt x="540" y="104"/>
                  </a:lnTo>
                  <a:lnTo>
                    <a:pt x="540" y="116"/>
                  </a:lnTo>
                  <a:lnTo>
                    <a:pt x="540" y="129"/>
                  </a:lnTo>
                  <a:lnTo>
                    <a:pt x="538" y="142"/>
                  </a:lnTo>
                  <a:lnTo>
                    <a:pt x="535" y="153"/>
                  </a:lnTo>
                  <a:lnTo>
                    <a:pt x="530" y="165"/>
                  </a:lnTo>
                  <a:lnTo>
                    <a:pt x="523" y="175"/>
                  </a:lnTo>
                  <a:lnTo>
                    <a:pt x="516" y="184"/>
                  </a:lnTo>
                  <a:lnTo>
                    <a:pt x="506" y="189"/>
                  </a:lnTo>
                  <a:lnTo>
                    <a:pt x="495" y="195"/>
                  </a:lnTo>
                  <a:lnTo>
                    <a:pt x="485" y="196"/>
                  </a:lnTo>
                  <a:lnTo>
                    <a:pt x="473" y="196"/>
                  </a:lnTo>
                  <a:lnTo>
                    <a:pt x="466" y="198"/>
                  </a:lnTo>
                  <a:lnTo>
                    <a:pt x="457" y="196"/>
                  </a:lnTo>
                  <a:lnTo>
                    <a:pt x="445" y="191"/>
                  </a:lnTo>
                  <a:lnTo>
                    <a:pt x="426" y="184"/>
                  </a:lnTo>
                  <a:lnTo>
                    <a:pt x="368" y="142"/>
                  </a:lnTo>
                  <a:lnTo>
                    <a:pt x="302" y="96"/>
                  </a:lnTo>
                  <a:lnTo>
                    <a:pt x="235" y="51"/>
                  </a:lnTo>
                  <a:lnTo>
                    <a:pt x="173" y="9"/>
                  </a:lnTo>
                  <a:lnTo>
                    <a:pt x="162" y="0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000">
                <a:latin typeface="Arial" charset="0"/>
              </a:endParaRPr>
            </a:p>
          </p:txBody>
        </p:sp>
        <p:sp>
          <p:nvSpPr>
            <p:cNvPr id="27" name="Freeform 43"/>
            <p:cNvSpPr>
              <a:spLocks/>
            </p:cNvSpPr>
            <p:nvPr/>
          </p:nvSpPr>
          <p:spPr bwMode="auto">
            <a:xfrm rot="-5400000">
              <a:off x="340" y="3327"/>
              <a:ext cx="340" cy="132"/>
            </a:xfrm>
            <a:custGeom>
              <a:avLst/>
              <a:gdLst>
                <a:gd name="T0" fmla="*/ 0 w 588"/>
                <a:gd name="T1" fmla="*/ 0 h 264"/>
                <a:gd name="T2" fmla="*/ 13 w 588"/>
                <a:gd name="T3" fmla="*/ 10 h 264"/>
                <a:gd name="T4" fmla="*/ 37 w 588"/>
                <a:gd name="T5" fmla="*/ 4 h 264"/>
                <a:gd name="T6" fmla="*/ 88 w 588"/>
                <a:gd name="T7" fmla="*/ 1 h 264"/>
                <a:gd name="T8" fmla="*/ 123 w 588"/>
                <a:gd name="T9" fmla="*/ 10 h 264"/>
                <a:gd name="T10" fmla="*/ 162 w 588"/>
                <a:gd name="T11" fmla="*/ 7 h 264"/>
                <a:gd name="T12" fmla="*/ 183 w 588"/>
                <a:gd name="T13" fmla="*/ 4 h 264"/>
                <a:gd name="T14" fmla="*/ 176 w 588"/>
                <a:gd name="T15" fmla="*/ 21 h 264"/>
                <a:gd name="T16" fmla="*/ 162 w 588"/>
                <a:gd name="T17" fmla="*/ 36 h 264"/>
                <a:gd name="T18" fmla="*/ 143 w 588"/>
                <a:gd name="T19" fmla="*/ 42 h 264"/>
                <a:gd name="T20" fmla="*/ 128 w 588"/>
                <a:gd name="T21" fmla="*/ 50 h 264"/>
                <a:gd name="T22" fmla="*/ 114 w 588"/>
                <a:gd name="T23" fmla="*/ 74 h 264"/>
                <a:gd name="T24" fmla="*/ 98 w 588"/>
                <a:gd name="T25" fmla="*/ 83 h 264"/>
                <a:gd name="T26" fmla="*/ 91 w 588"/>
                <a:gd name="T27" fmla="*/ 79 h 264"/>
                <a:gd name="T28" fmla="*/ 95 w 588"/>
                <a:gd name="T29" fmla="*/ 66 h 264"/>
                <a:gd name="T30" fmla="*/ 98 w 588"/>
                <a:gd name="T31" fmla="*/ 49 h 264"/>
                <a:gd name="T32" fmla="*/ 91 w 588"/>
                <a:gd name="T33" fmla="*/ 39 h 264"/>
                <a:gd name="T34" fmla="*/ 69 w 588"/>
                <a:gd name="T35" fmla="*/ 33 h 264"/>
                <a:gd name="T36" fmla="*/ 45 w 588"/>
                <a:gd name="T37" fmla="*/ 34 h 264"/>
                <a:gd name="T38" fmla="*/ 27 w 588"/>
                <a:gd name="T39" fmla="*/ 52 h 264"/>
                <a:gd name="T40" fmla="*/ 22 w 588"/>
                <a:gd name="T41" fmla="*/ 75 h 264"/>
                <a:gd name="T42" fmla="*/ 35 w 588"/>
                <a:gd name="T43" fmla="*/ 100 h 264"/>
                <a:gd name="T44" fmla="*/ 50 w 588"/>
                <a:gd name="T45" fmla="*/ 109 h 264"/>
                <a:gd name="T46" fmla="*/ 83 w 588"/>
                <a:gd name="T47" fmla="*/ 107 h 264"/>
                <a:gd name="T48" fmla="*/ 117 w 588"/>
                <a:gd name="T49" fmla="*/ 87 h 264"/>
                <a:gd name="T50" fmla="*/ 210 w 588"/>
                <a:gd name="T51" fmla="*/ 29 h 264"/>
                <a:gd name="T52" fmla="*/ 264 w 588"/>
                <a:gd name="T53" fmla="*/ 4 h 264"/>
                <a:gd name="T54" fmla="*/ 300 w 588"/>
                <a:gd name="T55" fmla="*/ 5 h 264"/>
                <a:gd name="T56" fmla="*/ 323 w 588"/>
                <a:gd name="T57" fmla="*/ 21 h 264"/>
                <a:gd name="T58" fmla="*/ 337 w 588"/>
                <a:gd name="T59" fmla="*/ 41 h 264"/>
                <a:gd name="T60" fmla="*/ 116 w 588"/>
                <a:gd name="T61" fmla="*/ 132 h 264"/>
                <a:gd name="T62" fmla="*/ 123 w 588"/>
                <a:gd name="T63" fmla="*/ 123 h 264"/>
                <a:gd name="T64" fmla="*/ 142 w 588"/>
                <a:gd name="T65" fmla="*/ 118 h 264"/>
                <a:gd name="T66" fmla="*/ 158 w 588"/>
                <a:gd name="T67" fmla="*/ 119 h 264"/>
                <a:gd name="T68" fmla="*/ 168 w 588"/>
                <a:gd name="T69" fmla="*/ 103 h 264"/>
                <a:gd name="T70" fmla="*/ 180 w 588"/>
                <a:gd name="T71" fmla="*/ 94 h 264"/>
                <a:gd name="T72" fmla="*/ 191 w 588"/>
                <a:gd name="T73" fmla="*/ 96 h 264"/>
                <a:gd name="T74" fmla="*/ 186 w 588"/>
                <a:gd name="T75" fmla="*/ 116 h 264"/>
                <a:gd name="T76" fmla="*/ 195 w 588"/>
                <a:gd name="T77" fmla="*/ 123 h 264"/>
                <a:gd name="T78" fmla="*/ 209 w 588"/>
                <a:gd name="T79" fmla="*/ 119 h 264"/>
                <a:gd name="T80" fmla="*/ 209 w 588"/>
                <a:gd name="T81" fmla="*/ 103 h 264"/>
                <a:gd name="T82" fmla="*/ 217 w 588"/>
                <a:gd name="T83" fmla="*/ 75 h 264"/>
                <a:gd name="T84" fmla="*/ 231 w 588"/>
                <a:gd name="T85" fmla="*/ 65 h 264"/>
                <a:gd name="T86" fmla="*/ 243 w 588"/>
                <a:gd name="T87" fmla="*/ 63 h 264"/>
                <a:gd name="T88" fmla="*/ 241 w 588"/>
                <a:gd name="T89" fmla="*/ 77 h 264"/>
                <a:gd name="T90" fmla="*/ 249 w 588"/>
                <a:gd name="T91" fmla="*/ 103 h 264"/>
                <a:gd name="T92" fmla="*/ 264 w 588"/>
                <a:gd name="T93" fmla="*/ 110 h 264"/>
                <a:gd name="T94" fmla="*/ 290 w 588"/>
                <a:gd name="T95" fmla="*/ 109 h 264"/>
                <a:gd name="T96" fmla="*/ 308 w 588"/>
                <a:gd name="T97" fmla="*/ 92 h 264"/>
                <a:gd name="T98" fmla="*/ 312 w 588"/>
                <a:gd name="T99" fmla="*/ 66 h 264"/>
                <a:gd name="T100" fmla="*/ 302 w 588"/>
                <a:gd name="T101" fmla="*/ 43 h 264"/>
                <a:gd name="T102" fmla="*/ 280 w 588"/>
                <a:gd name="T103" fmla="*/ 33 h 264"/>
                <a:gd name="T104" fmla="*/ 257 w 588"/>
                <a:gd name="T105" fmla="*/ 35 h 264"/>
                <a:gd name="T106" fmla="*/ 136 w 588"/>
                <a:gd name="T107" fmla="*/ 105 h 264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88"/>
                <a:gd name="T163" fmla="*/ 0 h 264"/>
                <a:gd name="T164" fmla="*/ 588 w 588"/>
                <a:gd name="T165" fmla="*/ 264 h 264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88" h="264">
                  <a:moveTo>
                    <a:pt x="162" y="264"/>
                  </a:moveTo>
                  <a:lnTo>
                    <a:pt x="41" y="264"/>
                  </a:lnTo>
                  <a:lnTo>
                    <a:pt x="0" y="211"/>
                  </a:lnTo>
                  <a:lnTo>
                    <a:pt x="0" y="0"/>
                  </a:lnTo>
                  <a:lnTo>
                    <a:pt x="10" y="7"/>
                  </a:lnTo>
                  <a:lnTo>
                    <a:pt x="17" y="14"/>
                  </a:lnTo>
                  <a:lnTo>
                    <a:pt x="19" y="16"/>
                  </a:lnTo>
                  <a:lnTo>
                    <a:pt x="22" y="20"/>
                  </a:lnTo>
                  <a:lnTo>
                    <a:pt x="28" y="20"/>
                  </a:lnTo>
                  <a:lnTo>
                    <a:pt x="33" y="22"/>
                  </a:lnTo>
                  <a:lnTo>
                    <a:pt x="45" y="16"/>
                  </a:lnTo>
                  <a:lnTo>
                    <a:pt x="64" y="9"/>
                  </a:lnTo>
                  <a:lnTo>
                    <a:pt x="83" y="5"/>
                  </a:lnTo>
                  <a:lnTo>
                    <a:pt x="109" y="2"/>
                  </a:lnTo>
                  <a:lnTo>
                    <a:pt x="135" y="0"/>
                  </a:lnTo>
                  <a:lnTo>
                    <a:pt x="152" y="2"/>
                  </a:lnTo>
                  <a:lnTo>
                    <a:pt x="176" y="9"/>
                  </a:lnTo>
                  <a:lnTo>
                    <a:pt x="193" y="16"/>
                  </a:lnTo>
                  <a:lnTo>
                    <a:pt x="202" y="18"/>
                  </a:lnTo>
                  <a:lnTo>
                    <a:pt x="212" y="20"/>
                  </a:lnTo>
                  <a:lnTo>
                    <a:pt x="223" y="20"/>
                  </a:lnTo>
                  <a:lnTo>
                    <a:pt x="236" y="20"/>
                  </a:lnTo>
                  <a:lnTo>
                    <a:pt x="259" y="18"/>
                  </a:lnTo>
                  <a:lnTo>
                    <a:pt x="281" y="14"/>
                  </a:lnTo>
                  <a:lnTo>
                    <a:pt x="295" y="7"/>
                  </a:lnTo>
                  <a:lnTo>
                    <a:pt x="309" y="4"/>
                  </a:lnTo>
                  <a:lnTo>
                    <a:pt x="312" y="5"/>
                  </a:lnTo>
                  <a:lnTo>
                    <a:pt x="316" y="9"/>
                  </a:lnTo>
                  <a:lnTo>
                    <a:pt x="316" y="13"/>
                  </a:lnTo>
                  <a:lnTo>
                    <a:pt x="316" y="14"/>
                  </a:lnTo>
                  <a:lnTo>
                    <a:pt x="311" y="31"/>
                  </a:lnTo>
                  <a:lnTo>
                    <a:pt x="305" y="42"/>
                  </a:lnTo>
                  <a:lnTo>
                    <a:pt x="300" y="49"/>
                  </a:lnTo>
                  <a:lnTo>
                    <a:pt x="293" y="62"/>
                  </a:lnTo>
                  <a:lnTo>
                    <a:pt x="288" y="67"/>
                  </a:lnTo>
                  <a:lnTo>
                    <a:pt x="281" y="73"/>
                  </a:lnTo>
                  <a:lnTo>
                    <a:pt x="274" y="76"/>
                  </a:lnTo>
                  <a:lnTo>
                    <a:pt x="266" y="80"/>
                  </a:lnTo>
                  <a:lnTo>
                    <a:pt x="257" y="84"/>
                  </a:lnTo>
                  <a:lnTo>
                    <a:pt x="247" y="85"/>
                  </a:lnTo>
                  <a:lnTo>
                    <a:pt x="236" y="87"/>
                  </a:lnTo>
                  <a:lnTo>
                    <a:pt x="226" y="87"/>
                  </a:lnTo>
                  <a:lnTo>
                    <a:pt x="223" y="91"/>
                  </a:lnTo>
                  <a:lnTo>
                    <a:pt x="221" y="100"/>
                  </a:lnTo>
                  <a:lnTo>
                    <a:pt x="216" y="118"/>
                  </a:lnTo>
                  <a:lnTo>
                    <a:pt x="212" y="129"/>
                  </a:lnTo>
                  <a:lnTo>
                    <a:pt x="207" y="138"/>
                  </a:lnTo>
                  <a:lnTo>
                    <a:pt x="198" y="149"/>
                  </a:lnTo>
                  <a:lnTo>
                    <a:pt x="188" y="156"/>
                  </a:lnTo>
                  <a:lnTo>
                    <a:pt x="179" y="162"/>
                  </a:lnTo>
                  <a:lnTo>
                    <a:pt x="173" y="166"/>
                  </a:lnTo>
                  <a:lnTo>
                    <a:pt x="169" y="166"/>
                  </a:lnTo>
                  <a:lnTo>
                    <a:pt x="162" y="167"/>
                  </a:lnTo>
                  <a:lnTo>
                    <a:pt x="160" y="166"/>
                  </a:lnTo>
                  <a:lnTo>
                    <a:pt x="159" y="164"/>
                  </a:lnTo>
                  <a:lnTo>
                    <a:pt x="157" y="158"/>
                  </a:lnTo>
                  <a:lnTo>
                    <a:pt x="157" y="153"/>
                  </a:lnTo>
                  <a:lnTo>
                    <a:pt x="157" y="151"/>
                  </a:lnTo>
                  <a:lnTo>
                    <a:pt x="159" y="142"/>
                  </a:lnTo>
                  <a:lnTo>
                    <a:pt x="164" y="133"/>
                  </a:lnTo>
                  <a:lnTo>
                    <a:pt x="167" y="124"/>
                  </a:lnTo>
                  <a:lnTo>
                    <a:pt x="169" y="115"/>
                  </a:lnTo>
                  <a:lnTo>
                    <a:pt x="169" y="105"/>
                  </a:lnTo>
                  <a:lnTo>
                    <a:pt x="169" y="98"/>
                  </a:lnTo>
                  <a:lnTo>
                    <a:pt x="166" y="93"/>
                  </a:lnTo>
                  <a:lnTo>
                    <a:pt x="164" y="87"/>
                  </a:lnTo>
                  <a:lnTo>
                    <a:pt x="160" y="82"/>
                  </a:lnTo>
                  <a:lnTo>
                    <a:pt x="157" y="78"/>
                  </a:lnTo>
                  <a:lnTo>
                    <a:pt x="152" y="75"/>
                  </a:lnTo>
                  <a:lnTo>
                    <a:pt x="142" y="69"/>
                  </a:lnTo>
                  <a:lnTo>
                    <a:pt x="129" y="67"/>
                  </a:lnTo>
                  <a:lnTo>
                    <a:pt x="119" y="65"/>
                  </a:lnTo>
                  <a:lnTo>
                    <a:pt x="107" y="65"/>
                  </a:lnTo>
                  <a:lnTo>
                    <a:pt x="93" y="65"/>
                  </a:lnTo>
                  <a:lnTo>
                    <a:pt x="86" y="67"/>
                  </a:lnTo>
                  <a:lnTo>
                    <a:pt x="78" y="69"/>
                  </a:lnTo>
                  <a:lnTo>
                    <a:pt x="69" y="75"/>
                  </a:lnTo>
                  <a:lnTo>
                    <a:pt x="62" y="82"/>
                  </a:lnTo>
                  <a:lnTo>
                    <a:pt x="54" y="93"/>
                  </a:lnTo>
                  <a:lnTo>
                    <a:pt x="47" y="104"/>
                  </a:lnTo>
                  <a:lnTo>
                    <a:pt x="41" y="116"/>
                  </a:lnTo>
                  <a:lnTo>
                    <a:pt x="40" y="129"/>
                  </a:lnTo>
                  <a:lnTo>
                    <a:pt x="38" y="140"/>
                  </a:lnTo>
                  <a:lnTo>
                    <a:pt x="38" y="151"/>
                  </a:lnTo>
                  <a:lnTo>
                    <a:pt x="40" y="160"/>
                  </a:lnTo>
                  <a:lnTo>
                    <a:pt x="47" y="178"/>
                  </a:lnTo>
                  <a:lnTo>
                    <a:pt x="54" y="191"/>
                  </a:lnTo>
                  <a:lnTo>
                    <a:pt x="60" y="200"/>
                  </a:lnTo>
                  <a:lnTo>
                    <a:pt x="69" y="209"/>
                  </a:lnTo>
                  <a:lnTo>
                    <a:pt x="74" y="213"/>
                  </a:lnTo>
                  <a:lnTo>
                    <a:pt x="79" y="217"/>
                  </a:lnTo>
                  <a:lnTo>
                    <a:pt x="86" y="218"/>
                  </a:lnTo>
                  <a:lnTo>
                    <a:pt x="93" y="218"/>
                  </a:lnTo>
                  <a:lnTo>
                    <a:pt x="110" y="220"/>
                  </a:lnTo>
                  <a:lnTo>
                    <a:pt x="128" y="218"/>
                  </a:lnTo>
                  <a:lnTo>
                    <a:pt x="143" y="215"/>
                  </a:lnTo>
                  <a:lnTo>
                    <a:pt x="150" y="211"/>
                  </a:lnTo>
                  <a:lnTo>
                    <a:pt x="155" y="207"/>
                  </a:lnTo>
                  <a:lnTo>
                    <a:pt x="166" y="200"/>
                  </a:lnTo>
                  <a:lnTo>
                    <a:pt x="202" y="175"/>
                  </a:lnTo>
                  <a:lnTo>
                    <a:pt x="242" y="147"/>
                  </a:lnTo>
                  <a:lnTo>
                    <a:pt x="281" y="116"/>
                  </a:lnTo>
                  <a:lnTo>
                    <a:pt x="324" y="85"/>
                  </a:lnTo>
                  <a:lnTo>
                    <a:pt x="364" y="58"/>
                  </a:lnTo>
                  <a:lnTo>
                    <a:pt x="404" y="35"/>
                  </a:lnTo>
                  <a:lnTo>
                    <a:pt x="423" y="24"/>
                  </a:lnTo>
                  <a:lnTo>
                    <a:pt x="440" y="16"/>
                  </a:lnTo>
                  <a:lnTo>
                    <a:pt x="456" y="9"/>
                  </a:lnTo>
                  <a:lnTo>
                    <a:pt x="471" y="5"/>
                  </a:lnTo>
                  <a:lnTo>
                    <a:pt x="490" y="5"/>
                  </a:lnTo>
                  <a:lnTo>
                    <a:pt x="509" y="7"/>
                  </a:lnTo>
                  <a:lnTo>
                    <a:pt x="519" y="11"/>
                  </a:lnTo>
                  <a:lnTo>
                    <a:pt x="530" y="16"/>
                  </a:lnTo>
                  <a:lnTo>
                    <a:pt x="540" y="24"/>
                  </a:lnTo>
                  <a:lnTo>
                    <a:pt x="550" y="33"/>
                  </a:lnTo>
                  <a:lnTo>
                    <a:pt x="559" y="42"/>
                  </a:lnTo>
                  <a:lnTo>
                    <a:pt x="568" y="53"/>
                  </a:lnTo>
                  <a:lnTo>
                    <a:pt x="575" y="64"/>
                  </a:lnTo>
                  <a:lnTo>
                    <a:pt x="580" y="75"/>
                  </a:lnTo>
                  <a:lnTo>
                    <a:pt x="583" y="82"/>
                  </a:lnTo>
                  <a:lnTo>
                    <a:pt x="588" y="87"/>
                  </a:lnTo>
                  <a:lnTo>
                    <a:pt x="588" y="187"/>
                  </a:lnTo>
                  <a:lnTo>
                    <a:pt x="533" y="264"/>
                  </a:lnTo>
                  <a:lnTo>
                    <a:pt x="200" y="264"/>
                  </a:lnTo>
                  <a:lnTo>
                    <a:pt x="202" y="258"/>
                  </a:lnTo>
                  <a:lnTo>
                    <a:pt x="204" y="255"/>
                  </a:lnTo>
                  <a:lnTo>
                    <a:pt x="209" y="249"/>
                  </a:lnTo>
                  <a:lnTo>
                    <a:pt x="212" y="247"/>
                  </a:lnTo>
                  <a:lnTo>
                    <a:pt x="216" y="246"/>
                  </a:lnTo>
                  <a:lnTo>
                    <a:pt x="221" y="244"/>
                  </a:lnTo>
                  <a:lnTo>
                    <a:pt x="233" y="238"/>
                  </a:lnTo>
                  <a:lnTo>
                    <a:pt x="245" y="237"/>
                  </a:lnTo>
                  <a:lnTo>
                    <a:pt x="257" y="238"/>
                  </a:lnTo>
                  <a:lnTo>
                    <a:pt x="267" y="242"/>
                  </a:lnTo>
                  <a:lnTo>
                    <a:pt x="271" y="238"/>
                  </a:lnTo>
                  <a:lnTo>
                    <a:pt x="273" y="238"/>
                  </a:lnTo>
                  <a:lnTo>
                    <a:pt x="276" y="227"/>
                  </a:lnTo>
                  <a:lnTo>
                    <a:pt x="281" y="215"/>
                  </a:lnTo>
                  <a:lnTo>
                    <a:pt x="285" y="209"/>
                  </a:lnTo>
                  <a:lnTo>
                    <a:pt x="290" y="206"/>
                  </a:lnTo>
                  <a:lnTo>
                    <a:pt x="295" y="200"/>
                  </a:lnTo>
                  <a:lnTo>
                    <a:pt x="300" y="198"/>
                  </a:lnTo>
                  <a:lnTo>
                    <a:pt x="305" y="193"/>
                  </a:lnTo>
                  <a:lnTo>
                    <a:pt x="311" y="189"/>
                  </a:lnTo>
                  <a:lnTo>
                    <a:pt x="317" y="189"/>
                  </a:lnTo>
                  <a:lnTo>
                    <a:pt x="324" y="187"/>
                  </a:lnTo>
                  <a:lnTo>
                    <a:pt x="326" y="191"/>
                  </a:lnTo>
                  <a:lnTo>
                    <a:pt x="330" y="193"/>
                  </a:lnTo>
                  <a:lnTo>
                    <a:pt x="330" y="207"/>
                  </a:lnTo>
                  <a:lnTo>
                    <a:pt x="323" y="218"/>
                  </a:lnTo>
                  <a:lnTo>
                    <a:pt x="319" y="229"/>
                  </a:lnTo>
                  <a:lnTo>
                    <a:pt x="321" y="233"/>
                  </a:lnTo>
                  <a:lnTo>
                    <a:pt x="321" y="237"/>
                  </a:lnTo>
                  <a:lnTo>
                    <a:pt x="326" y="242"/>
                  </a:lnTo>
                  <a:lnTo>
                    <a:pt x="333" y="246"/>
                  </a:lnTo>
                  <a:lnTo>
                    <a:pt x="338" y="247"/>
                  </a:lnTo>
                  <a:lnTo>
                    <a:pt x="345" y="247"/>
                  </a:lnTo>
                  <a:lnTo>
                    <a:pt x="352" y="246"/>
                  </a:lnTo>
                  <a:lnTo>
                    <a:pt x="357" y="242"/>
                  </a:lnTo>
                  <a:lnTo>
                    <a:pt x="362" y="238"/>
                  </a:lnTo>
                  <a:lnTo>
                    <a:pt x="368" y="235"/>
                  </a:lnTo>
                  <a:lnTo>
                    <a:pt x="364" y="224"/>
                  </a:lnTo>
                  <a:lnTo>
                    <a:pt x="362" y="215"/>
                  </a:lnTo>
                  <a:lnTo>
                    <a:pt x="361" y="206"/>
                  </a:lnTo>
                  <a:lnTo>
                    <a:pt x="361" y="198"/>
                  </a:lnTo>
                  <a:lnTo>
                    <a:pt x="362" y="182"/>
                  </a:lnTo>
                  <a:lnTo>
                    <a:pt x="368" y="162"/>
                  </a:lnTo>
                  <a:lnTo>
                    <a:pt x="376" y="151"/>
                  </a:lnTo>
                  <a:lnTo>
                    <a:pt x="385" y="140"/>
                  </a:lnTo>
                  <a:lnTo>
                    <a:pt x="390" y="136"/>
                  </a:lnTo>
                  <a:lnTo>
                    <a:pt x="395" y="133"/>
                  </a:lnTo>
                  <a:lnTo>
                    <a:pt x="400" y="129"/>
                  </a:lnTo>
                  <a:lnTo>
                    <a:pt x="407" y="129"/>
                  </a:lnTo>
                  <a:lnTo>
                    <a:pt x="412" y="126"/>
                  </a:lnTo>
                  <a:lnTo>
                    <a:pt x="418" y="124"/>
                  </a:lnTo>
                  <a:lnTo>
                    <a:pt x="421" y="127"/>
                  </a:lnTo>
                  <a:lnTo>
                    <a:pt x="423" y="131"/>
                  </a:lnTo>
                  <a:lnTo>
                    <a:pt x="423" y="138"/>
                  </a:lnTo>
                  <a:lnTo>
                    <a:pt x="419" y="146"/>
                  </a:lnTo>
                  <a:lnTo>
                    <a:pt x="416" y="155"/>
                  </a:lnTo>
                  <a:lnTo>
                    <a:pt x="414" y="166"/>
                  </a:lnTo>
                  <a:lnTo>
                    <a:pt x="414" y="180"/>
                  </a:lnTo>
                  <a:lnTo>
                    <a:pt x="421" y="195"/>
                  </a:lnTo>
                  <a:lnTo>
                    <a:pt x="430" y="206"/>
                  </a:lnTo>
                  <a:lnTo>
                    <a:pt x="435" y="209"/>
                  </a:lnTo>
                  <a:lnTo>
                    <a:pt x="440" y="215"/>
                  </a:lnTo>
                  <a:lnTo>
                    <a:pt x="449" y="217"/>
                  </a:lnTo>
                  <a:lnTo>
                    <a:pt x="457" y="220"/>
                  </a:lnTo>
                  <a:lnTo>
                    <a:pt x="468" y="222"/>
                  </a:lnTo>
                  <a:lnTo>
                    <a:pt x="480" y="222"/>
                  </a:lnTo>
                  <a:lnTo>
                    <a:pt x="490" y="220"/>
                  </a:lnTo>
                  <a:lnTo>
                    <a:pt x="502" y="218"/>
                  </a:lnTo>
                  <a:lnTo>
                    <a:pt x="509" y="215"/>
                  </a:lnTo>
                  <a:lnTo>
                    <a:pt x="519" y="206"/>
                  </a:lnTo>
                  <a:lnTo>
                    <a:pt x="526" y="195"/>
                  </a:lnTo>
                  <a:lnTo>
                    <a:pt x="533" y="184"/>
                  </a:lnTo>
                  <a:lnTo>
                    <a:pt x="537" y="171"/>
                  </a:lnTo>
                  <a:lnTo>
                    <a:pt x="540" y="158"/>
                  </a:lnTo>
                  <a:lnTo>
                    <a:pt x="540" y="146"/>
                  </a:lnTo>
                  <a:lnTo>
                    <a:pt x="540" y="133"/>
                  </a:lnTo>
                  <a:lnTo>
                    <a:pt x="538" y="120"/>
                  </a:lnTo>
                  <a:lnTo>
                    <a:pt x="535" y="107"/>
                  </a:lnTo>
                  <a:lnTo>
                    <a:pt x="530" y="96"/>
                  </a:lnTo>
                  <a:lnTo>
                    <a:pt x="523" y="87"/>
                  </a:lnTo>
                  <a:lnTo>
                    <a:pt x="516" y="78"/>
                  </a:lnTo>
                  <a:lnTo>
                    <a:pt x="506" y="71"/>
                  </a:lnTo>
                  <a:lnTo>
                    <a:pt x="495" y="67"/>
                  </a:lnTo>
                  <a:lnTo>
                    <a:pt x="485" y="65"/>
                  </a:lnTo>
                  <a:lnTo>
                    <a:pt x="473" y="65"/>
                  </a:lnTo>
                  <a:lnTo>
                    <a:pt x="466" y="64"/>
                  </a:lnTo>
                  <a:lnTo>
                    <a:pt x="457" y="65"/>
                  </a:lnTo>
                  <a:lnTo>
                    <a:pt x="445" y="71"/>
                  </a:lnTo>
                  <a:lnTo>
                    <a:pt x="426" y="78"/>
                  </a:lnTo>
                  <a:lnTo>
                    <a:pt x="368" y="120"/>
                  </a:lnTo>
                  <a:lnTo>
                    <a:pt x="302" y="166"/>
                  </a:lnTo>
                  <a:lnTo>
                    <a:pt x="235" y="211"/>
                  </a:lnTo>
                  <a:lnTo>
                    <a:pt x="173" y="253"/>
                  </a:lnTo>
                  <a:lnTo>
                    <a:pt x="162" y="264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000">
                <a:latin typeface="Arial" charset="0"/>
              </a:endParaRPr>
            </a:p>
          </p:txBody>
        </p:sp>
        <p:sp>
          <p:nvSpPr>
            <p:cNvPr id="28" name="Freeform 44"/>
            <p:cNvSpPr>
              <a:spLocks/>
            </p:cNvSpPr>
            <p:nvPr/>
          </p:nvSpPr>
          <p:spPr bwMode="auto">
            <a:xfrm rot="-5400000">
              <a:off x="474" y="2309"/>
              <a:ext cx="340" cy="131"/>
            </a:xfrm>
            <a:custGeom>
              <a:avLst/>
              <a:gdLst>
                <a:gd name="T0" fmla="*/ 340 w 588"/>
                <a:gd name="T1" fmla="*/ 130 h 262"/>
                <a:gd name="T2" fmla="*/ 327 w 588"/>
                <a:gd name="T3" fmla="*/ 121 h 262"/>
                <a:gd name="T4" fmla="*/ 304 w 588"/>
                <a:gd name="T5" fmla="*/ 126 h 262"/>
                <a:gd name="T6" fmla="*/ 253 w 588"/>
                <a:gd name="T7" fmla="*/ 130 h 262"/>
                <a:gd name="T8" fmla="*/ 204 w 588"/>
                <a:gd name="T9" fmla="*/ 120 h 262"/>
                <a:gd name="T10" fmla="*/ 162 w 588"/>
                <a:gd name="T11" fmla="*/ 128 h 262"/>
                <a:gd name="T12" fmla="*/ 157 w 588"/>
                <a:gd name="T13" fmla="*/ 123 h 262"/>
                <a:gd name="T14" fmla="*/ 171 w 588"/>
                <a:gd name="T15" fmla="*/ 100 h 262"/>
                <a:gd name="T16" fmla="*/ 187 w 588"/>
                <a:gd name="T17" fmla="*/ 91 h 262"/>
                <a:gd name="T18" fmla="*/ 209 w 588"/>
                <a:gd name="T19" fmla="*/ 88 h 262"/>
                <a:gd name="T20" fmla="*/ 219 w 588"/>
                <a:gd name="T21" fmla="*/ 66 h 262"/>
                <a:gd name="T22" fmla="*/ 237 w 588"/>
                <a:gd name="T23" fmla="*/ 50 h 262"/>
                <a:gd name="T24" fmla="*/ 248 w 588"/>
                <a:gd name="T25" fmla="*/ 48 h 262"/>
                <a:gd name="T26" fmla="*/ 250 w 588"/>
                <a:gd name="T27" fmla="*/ 55 h 262"/>
                <a:gd name="T28" fmla="*/ 242 w 588"/>
                <a:gd name="T29" fmla="*/ 72 h 262"/>
                <a:gd name="T30" fmla="*/ 246 w 588"/>
                <a:gd name="T31" fmla="*/ 87 h 262"/>
                <a:gd name="T32" fmla="*/ 259 w 588"/>
                <a:gd name="T33" fmla="*/ 96 h 262"/>
                <a:gd name="T34" fmla="*/ 286 w 588"/>
                <a:gd name="T35" fmla="*/ 98 h 262"/>
                <a:gd name="T36" fmla="*/ 305 w 588"/>
                <a:gd name="T37" fmla="*/ 90 h 262"/>
                <a:gd name="T38" fmla="*/ 318 w 588"/>
                <a:gd name="T39" fmla="*/ 66 h 262"/>
                <a:gd name="T40" fmla="*/ 314 w 588"/>
                <a:gd name="T41" fmla="*/ 42 h 262"/>
                <a:gd name="T42" fmla="*/ 294 w 588"/>
                <a:gd name="T43" fmla="*/ 22 h 262"/>
                <a:gd name="T44" fmla="*/ 258 w 588"/>
                <a:gd name="T45" fmla="*/ 23 h 262"/>
                <a:gd name="T46" fmla="*/ 224 w 588"/>
                <a:gd name="T47" fmla="*/ 43 h 262"/>
                <a:gd name="T48" fmla="*/ 130 w 588"/>
                <a:gd name="T49" fmla="*/ 102 h 262"/>
                <a:gd name="T50" fmla="*/ 77 w 588"/>
                <a:gd name="T51" fmla="*/ 125 h 262"/>
                <a:gd name="T52" fmla="*/ 40 w 588"/>
                <a:gd name="T53" fmla="*/ 125 h 262"/>
                <a:gd name="T54" fmla="*/ 18 w 588"/>
                <a:gd name="T55" fmla="*/ 110 h 262"/>
                <a:gd name="T56" fmla="*/ 3 w 588"/>
                <a:gd name="T57" fmla="*/ 90 h 262"/>
                <a:gd name="T58" fmla="*/ 226 w 588"/>
                <a:gd name="T59" fmla="*/ 0 h 262"/>
                <a:gd name="T60" fmla="*/ 219 w 588"/>
                <a:gd name="T61" fmla="*/ 7 h 262"/>
                <a:gd name="T62" fmla="*/ 199 w 588"/>
                <a:gd name="T63" fmla="*/ 11 h 262"/>
                <a:gd name="T64" fmla="*/ 183 w 588"/>
                <a:gd name="T65" fmla="*/ 11 h 262"/>
                <a:gd name="T66" fmla="*/ 173 w 588"/>
                <a:gd name="T67" fmla="*/ 28 h 262"/>
                <a:gd name="T68" fmla="*/ 161 w 588"/>
                <a:gd name="T69" fmla="*/ 36 h 262"/>
                <a:gd name="T70" fmla="*/ 150 w 588"/>
                <a:gd name="T71" fmla="*/ 34 h 262"/>
                <a:gd name="T72" fmla="*/ 156 w 588"/>
                <a:gd name="T73" fmla="*/ 14 h 262"/>
                <a:gd name="T74" fmla="*/ 145 w 588"/>
                <a:gd name="T75" fmla="*/ 7 h 262"/>
                <a:gd name="T76" fmla="*/ 131 w 588"/>
                <a:gd name="T77" fmla="*/ 11 h 262"/>
                <a:gd name="T78" fmla="*/ 131 w 588"/>
                <a:gd name="T79" fmla="*/ 27 h 262"/>
                <a:gd name="T80" fmla="*/ 124 w 588"/>
                <a:gd name="T81" fmla="*/ 55 h 262"/>
                <a:gd name="T82" fmla="*/ 109 w 588"/>
                <a:gd name="T83" fmla="*/ 66 h 262"/>
                <a:gd name="T84" fmla="*/ 99 w 588"/>
                <a:gd name="T85" fmla="*/ 68 h 262"/>
                <a:gd name="T86" fmla="*/ 95 w 588"/>
                <a:gd name="T87" fmla="*/ 62 h 262"/>
                <a:gd name="T88" fmla="*/ 102 w 588"/>
                <a:gd name="T89" fmla="*/ 41 h 262"/>
                <a:gd name="T90" fmla="*/ 86 w 588"/>
                <a:gd name="T91" fmla="*/ 23 h 262"/>
                <a:gd name="T92" fmla="*/ 64 w 588"/>
                <a:gd name="T93" fmla="*/ 20 h 262"/>
                <a:gd name="T94" fmla="*/ 40 w 588"/>
                <a:gd name="T95" fmla="*/ 28 h 262"/>
                <a:gd name="T96" fmla="*/ 29 w 588"/>
                <a:gd name="T97" fmla="*/ 52 h 262"/>
                <a:gd name="T98" fmla="*/ 32 w 588"/>
                <a:gd name="T99" fmla="*/ 76 h 262"/>
                <a:gd name="T100" fmla="*/ 48 w 588"/>
                <a:gd name="T101" fmla="*/ 94 h 262"/>
                <a:gd name="T102" fmla="*/ 71 w 588"/>
                <a:gd name="T103" fmla="*/ 99 h 262"/>
                <a:gd name="T104" fmla="*/ 128 w 588"/>
                <a:gd name="T105" fmla="*/ 71 h 262"/>
                <a:gd name="T106" fmla="*/ 246 w 588"/>
                <a:gd name="T107" fmla="*/ 0 h 26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88"/>
                <a:gd name="T163" fmla="*/ 0 h 262"/>
                <a:gd name="T164" fmla="*/ 588 w 588"/>
                <a:gd name="T165" fmla="*/ 262 h 262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88" h="262">
                  <a:moveTo>
                    <a:pt x="426" y="0"/>
                  </a:moveTo>
                  <a:lnTo>
                    <a:pt x="548" y="0"/>
                  </a:lnTo>
                  <a:lnTo>
                    <a:pt x="588" y="51"/>
                  </a:lnTo>
                  <a:lnTo>
                    <a:pt x="588" y="260"/>
                  </a:lnTo>
                  <a:lnTo>
                    <a:pt x="579" y="255"/>
                  </a:lnTo>
                  <a:lnTo>
                    <a:pt x="573" y="247"/>
                  </a:lnTo>
                  <a:lnTo>
                    <a:pt x="569" y="246"/>
                  </a:lnTo>
                  <a:lnTo>
                    <a:pt x="566" y="242"/>
                  </a:lnTo>
                  <a:lnTo>
                    <a:pt x="562" y="242"/>
                  </a:lnTo>
                  <a:lnTo>
                    <a:pt x="557" y="240"/>
                  </a:lnTo>
                  <a:lnTo>
                    <a:pt x="545" y="246"/>
                  </a:lnTo>
                  <a:lnTo>
                    <a:pt x="526" y="253"/>
                  </a:lnTo>
                  <a:lnTo>
                    <a:pt x="507" y="256"/>
                  </a:lnTo>
                  <a:lnTo>
                    <a:pt x="479" y="260"/>
                  </a:lnTo>
                  <a:lnTo>
                    <a:pt x="455" y="262"/>
                  </a:lnTo>
                  <a:lnTo>
                    <a:pt x="438" y="260"/>
                  </a:lnTo>
                  <a:lnTo>
                    <a:pt x="414" y="253"/>
                  </a:lnTo>
                  <a:lnTo>
                    <a:pt x="395" y="246"/>
                  </a:lnTo>
                  <a:lnTo>
                    <a:pt x="378" y="242"/>
                  </a:lnTo>
                  <a:lnTo>
                    <a:pt x="352" y="240"/>
                  </a:lnTo>
                  <a:lnTo>
                    <a:pt x="331" y="244"/>
                  </a:lnTo>
                  <a:lnTo>
                    <a:pt x="307" y="247"/>
                  </a:lnTo>
                  <a:lnTo>
                    <a:pt x="293" y="255"/>
                  </a:lnTo>
                  <a:lnTo>
                    <a:pt x="281" y="256"/>
                  </a:lnTo>
                  <a:lnTo>
                    <a:pt x="278" y="255"/>
                  </a:lnTo>
                  <a:lnTo>
                    <a:pt x="274" y="251"/>
                  </a:lnTo>
                  <a:lnTo>
                    <a:pt x="272" y="249"/>
                  </a:lnTo>
                  <a:lnTo>
                    <a:pt x="272" y="247"/>
                  </a:lnTo>
                  <a:lnTo>
                    <a:pt x="279" y="229"/>
                  </a:lnTo>
                  <a:lnTo>
                    <a:pt x="283" y="220"/>
                  </a:lnTo>
                  <a:lnTo>
                    <a:pt x="288" y="213"/>
                  </a:lnTo>
                  <a:lnTo>
                    <a:pt x="296" y="200"/>
                  </a:lnTo>
                  <a:lnTo>
                    <a:pt x="302" y="195"/>
                  </a:lnTo>
                  <a:lnTo>
                    <a:pt x="307" y="189"/>
                  </a:lnTo>
                  <a:lnTo>
                    <a:pt x="315" y="185"/>
                  </a:lnTo>
                  <a:lnTo>
                    <a:pt x="324" y="182"/>
                  </a:lnTo>
                  <a:lnTo>
                    <a:pt x="333" y="178"/>
                  </a:lnTo>
                  <a:lnTo>
                    <a:pt x="341" y="176"/>
                  </a:lnTo>
                  <a:lnTo>
                    <a:pt x="352" y="175"/>
                  </a:lnTo>
                  <a:lnTo>
                    <a:pt x="362" y="176"/>
                  </a:lnTo>
                  <a:lnTo>
                    <a:pt x="366" y="171"/>
                  </a:lnTo>
                  <a:lnTo>
                    <a:pt x="367" y="162"/>
                  </a:lnTo>
                  <a:lnTo>
                    <a:pt x="372" y="144"/>
                  </a:lnTo>
                  <a:lnTo>
                    <a:pt x="378" y="133"/>
                  </a:lnTo>
                  <a:lnTo>
                    <a:pt x="383" y="122"/>
                  </a:lnTo>
                  <a:lnTo>
                    <a:pt x="391" y="113"/>
                  </a:lnTo>
                  <a:lnTo>
                    <a:pt x="402" y="104"/>
                  </a:lnTo>
                  <a:lnTo>
                    <a:pt x="410" y="100"/>
                  </a:lnTo>
                  <a:lnTo>
                    <a:pt x="416" y="96"/>
                  </a:lnTo>
                  <a:lnTo>
                    <a:pt x="421" y="96"/>
                  </a:lnTo>
                  <a:lnTo>
                    <a:pt x="426" y="94"/>
                  </a:lnTo>
                  <a:lnTo>
                    <a:pt x="429" y="96"/>
                  </a:lnTo>
                  <a:lnTo>
                    <a:pt x="431" y="98"/>
                  </a:lnTo>
                  <a:lnTo>
                    <a:pt x="431" y="104"/>
                  </a:lnTo>
                  <a:lnTo>
                    <a:pt x="433" y="109"/>
                  </a:lnTo>
                  <a:lnTo>
                    <a:pt x="433" y="111"/>
                  </a:lnTo>
                  <a:lnTo>
                    <a:pt x="429" y="118"/>
                  </a:lnTo>
                  <a:lnTo>
                    <a:pt x="424" y="127"/>
                  </a:lnTo>
                  <a:lnTo>
                    <a:pt x="421" y="136"/>
                  </a:lnTo>
                  <a:lnTo>
                    <a:pt x="419" y="145"/>
                  </a:lnTo>
                  <a:lnTo>
                    <a:pt x="419" y="155"/>
                  </a:lnTo>
                  <a:lnTo>
                    <a:pt x="421" y="162"/>
                  </a:lnTo>
                  <a:lnTo>
                    <a:pt x="422" y="169"/>
                  </a:lnTo>
                  <a:lnTo>
                    <a:pt x="426" y="175"/>
                  </a:lnTo>
                  <a:lnTo>
                    <a:pt x="429" y="180"/>
                  </a:lnTo>
                  <a:lnTo>
                    <a:pt x="433" y="184"/>
                  </a:lnTo>
                  <a:lnTo>
                    <a:pt x="438" y="187"/>
                  </a:lnTo>
                  <a:lnTo>
                    <a:pt x="448" y="193"/>
                  </a:lnTo>
                  <a:lnTo>
                    <a:pt x="459" y="195"/>
                  </a:lnTo>
                  <a:lnTo>
                    <a:pt x="471" y="196"/>
                  </a:lnTo>
                  <a:lnTo>
                    <a:pt x="481" y="196"/>
                  </a:lnTo>
                  <a:lnTo>
                    <a:pt x="495" y="196"/>
                  </a:lnTo>
                  <a:lnTo>
                    <a:pt x="504" y="196"/>
                  </a:lnTo>
                  <a:lnTo>
                    <a:pt x="510" y="193"/>
                  </a:lnTo>
                  <a:lnTo>
                    <a:pt x="519" y="187"/>
                  </a:lnTo>
                  <a:lnTo>
                    <a:pt x="528" y="180"/>
                  </a:lnTo>
                  <a:lnTo>
                    <a:pt x="536" y="171"/>
                  </a:lnTo>
                  <a:lnTo>
                    <a:pt x="543" y="158"/>
                  </a:lnTo>
                  <a:lnTo>
                    <a:pt x="547" y="145"/>
                  </a:lnTo>
                  <a:lnTo>
                    <a:pt x="550" y="133"/>
                  </a:lnTo>
                  <a:lnTo>
                    <a:pt x="550" y="122"/>
                  </a:lnTo>
                  <a:lnTo>
                    <a:pt x="550" y="111"/>
                  </a:lnTo>
                  <a:lnTo>
                    <a:pt x="548" y="102"/>
                  </a:lnTo>
                  <a:lnTo>
                    <a:pt x="543" y="85"/>
                  </a:lnTo>
                  <a:lnTo>
                    <a:pt x="536" y="71"/>
                  </a:lnTo>
                  <a:lnTo>
                    <a:pt x="528" y="62"/>
                  </a:lnTo>
                  <a:lnTo>
                    <a:pt x="519" y="53"/>
                  </a:lnTo>
                  <a:lnTo>
                    <a:pt x="509" y="45"/>
                  </a:lnTo>
                  <a:lnTo>
                    <a:pt x="497" y="42"/>
                  </a:lnTo>
                  <a:lnTo>
                    <a:pt x="479" y="42"/>
                  </a:lnTo>
                  <a:lnTo>
                    <a:pt x="462" y="44"/>
                  </a:lnTo>
                  <a:lnTo>
                    <a:pt x="447" y="47"/>
                  </a:lnTo>
                  <a:lnTo>
                    <a:pt x="440" y="51"/>
                  </a:lnTo>
                  <a:lnTo>
                    <a:pt x="435" y="54"/>
                  </a:lnTo>
                  <a:lnTo>
                    <a:pt x="424" y="62"/>
                  </a:lnTo>
                  <a:lnTo>
                    <a:pt x="388" y="87"/>
                  </a:lnTo>
                  <a:lnTo>
                    <a:pt x="348" y="116"/>
                  </a:lnTo>
                  <a:lnTo>
                    <a:pt x="307" y="145"/>
                  </a:lnTo>
                  <a:lnTo>
                    <a:pt x="265" y="176"/>
                  </a:lnTo>
                  <a:lnTo>
                    <a:pt x="224" y="204"/>
                  </a:lnTo>
                  <a:lnTo>
                    <a:pt x="186" y="227"/>
                  </a:lnTo>
                  <a:lnTo>
                    <a:pt x="167" y="236"/>
                  </a:lnTo>
                  <a:lnTo>
                    <a:pt x="150" y="246"/>
                  </a:lnTo>
                  <a:lnTo>
                    <a:pt x="133" y="251"/>
                  </a:lnTo>
                  <a:lnTo>
                    <a:pt x="119" y="256"/>
                  </a:lnTo>
                  <a:lnTo>
                    <a:pt x="100" y="256"/>
                  </a:lnTo>
                  <a:lnTo>
                    <a:pt x="81" y="255"/>
                  </a:lnTo>
                  <a:lnTo>
                    <a:pt x="69" y="251"/>
                  </a:lnTo>
                  <a:lnTo>
                    <a:pt x="58" y="246"/>
                  </a:lnTo>
                  <a:lnTo>
                    <a:pt x="48" y="238"/>
                  </a:lnTo>
                  <a:lnTo>
                    <a:pt x="39" y="229"/>
                  </a:lnTo>
                  <a:lnTo>
                    <a:pt x="31" y="220"/>
                  </a:lnTo>
                  <a:lnTo>
                    <a:pt x="22" y="209"/>
                  </a:lnTo>
                  <a:lnTo>
                    <a:pt x="15" y="198"/>
                  </a:lnTo>
                  <a:lnTo>
                    <a:pt x="8" y="187"/>
                  </a:lnTo>
                  <a:lnTo>
                    <a:pt x="5" y="180"/>
                  </a:lnTo>
                  <a:lnTo>
                    <a:pt x="0" y="175"/>
                  </a:lnTo>
                  <a:lnTo>
                    <a:pt x="0" y="73"/>
                  </a:lnTo>
                  <a:lnTo>
                    <a:pt x="57" y="0"/>
                  </a:lnTo>
                  <a:lnTo>
                    <a:pt x="390" y="0"/>
                  </a:lnTo>
                  <a:lnTo>
                    <a:pt x="388" y="3"/>
                  </a:lnTo>
                  <a:lnTo>
                    <a:pt x="384" y="7"/>
                  </a:lnTo>
                  <a:lnTo>
                    <a:pt x="381" y="13"/>
                  </a:lnTo>
                  <a:lnTo>
                    <a:pt x="378" y="14"/>
                  </a:lnTo>
                  <a:lnTo>
                    <a:pt x="372" y="16"/>
                  </a:lnTo>
                  <a:lnTo>
                    <a:pt x="369" y="18"/>
                  </a:lnTo>
                  <a:lnTo>
                    <a:pt x="357" y="22"/>
                  </a:lnTo>
                  <a:lnTo>
                    <a:pt x="345" y="23"/>
                  </a:lnTo>
                  <a:lnTo>
                    <a:pt x="333" y="23"/>
                  </a:lnTo>
                  <a:lnTo>
                    <a:pt x="322" y="20"/>
                  </a:lnTo>
                  <a:lnTo>
                    <a:pt x="319" y="23"/>
                  </a:lnTo>
                  <a:lnTo>
                    <a:pt x="317" y="23"/>
                  </a:lnTo>
                  <a:lnTo>
                    <a:pt x="312" y="34"/>
                  </a:lnTo>
                  <a:lnTo>
                    <a:pt x="307" y="47"/>
                  </a:lnTo>
                  <a:lnTo>
                    <a:pt x="303" y="53"/>
                  </a:lnTo>
                  <a:lnTo>
                    <a:pt x="300" y="56"/>
                  </a:lnTo>
                  <a:lnTo>
                    <a:pt x="295" y="60"/>
                  </a:lnTo>
                  <a:lnTo>
                    <a:pt x="288" y="64"/>
                  </a:lnTo>
                  <a:lnTo>
                    <a:pt x="283" y="69"/>
                  </a:lnTo>
                  <a:lnTo>
                    <a:pt x="278" y="73"/>
                  </a:lnTo>
                  <a:lnTo>
                    <a:pt x="272" y="74"/>
                  </a:lnTo>
                  <a:lnTo>
                    <a:pt x="265" y="74"/>
                  </a:lnTo>
                  <a:lnTo>
                    <a:pt x="264" y="71"/>
                  </a:lnTo>
                  <a:lnTo>
                    <a:pt x="260" y="69"/>
                  </a:lnTo>
                  <a:lnTo>
                    <a:pt x="260" y="54"/>
                  </a:lnTo>
                  <a:lnTo>
                    <a:pt x="265" y="44"/>
                  </a:lnTo>
                  <a:lnTo>
                    <a:pt x="269" y="31"/>
                  </a:lnTo>
                  <a:lnTo>
                    <a:pt x="269" y="29"/>
                  </a:lnTo>
                  <a:lnTo>
                    <a:pt x="267" y="25"/>
                  </a:lnTo>
                  <a:lnTo>
                    <a:pt x="262" y="20"/>
                  </a:lnTo>
                  <a:lnTo>
                    <a:pt x="257" y="16"/>
                  </a:lnTo>
                  <a:lnTo>
                    <a:pt x="250" y="14"/>
                  </a:lnTo>
                  <a:lnTo>
                    <a:pt x="245" y="14"/>
                  </a:lnTo>
                  <a:lnTo>
                    <a:pt x="238" y="16"/>
                  </a:lnTo>
                  <a:lnTo>
                    <a:pt x="231" y="20"/>
                  </a:lnTo>
                  <a:lnTo>
                    <a:pt x="226" y="23"/>
                  </a:lnTo>
                  <a:lnTo>
                    <a:pt x="222" y="27"/>
                  </a:lnTo>
                  <a:lnTo>
                    <a:pt x="226" y="38"/>
                  </a:lnTo>
                  <a:lnTo>
                    <a:pt x="227" y="47"/>
                  </a:lnTo>
                  <a:lnTo>
                    <a:pt x="227" y="54"/>
                  </a:lnTo>
                  <a:lnTo>
                    <a:pt x="229" y="62"/>
                  </a:lnTo>
                  <a:lnTo>
                    <a:pt x="226" y="78"/>
                  </a:lnTo>
                  <a:lnTo>
                    <a:pt x="222" y="100"/>
                  </a:lnTo>
                  <a:lnTo>
                    <a:pt x="214" y="111"/>
                  </a:lnTo>
                  <a:lnTo>
                    <a:pt x="203" y="122"/>
                  </a:lnTo>
                  <a:lnTo>
                    <a:pt x="200" y="125"/>
                  </a:lnTo>
                  <a:lnTo>
                    <a:pt x="195" y="129"/>
                  </a:lnTo>
                  <a:lnTo>
                    <a:pt x="188" y="133"/>
                  </a:lnTo>
                  <a:lnTo>
                    <a:pt x="181" y="133"/>
                  </a:lnTo>
                  <a:lnTo>
                    <a:pt x="177" y="136"/>
                  </a:lnTo>
                  <a:lnTo>
                    <a:pt x="172" y="136"/>
                  </a:lnTo>
                  <a:lnTo>
                    <a:pt x="171" y="136"/>
                  </a:lnTo>
                  <a:lnTo>
                    <a:pt x="169" y="135"/>
                  </a:lnTo>
                  <a:lnTo>
                    <a:pt x="167" y="133"/>
                  </a:lnTo>
                  <a:lnTo>
                    <a:pt x="165" y="131"/>
                  </a:lnTo>
                  <a:lnTo>
                    <a:pt x="165" y="124"/>
                  </a:lnTo>
                  <a:lnTo>
                    <a:pt x="169" y="114"/>
                  </a:lnTo>
                  <a:lnTo>
                    <a:pt x="172" y="105"/>
                  </a:lnTo>
                  <a:lnTo>
                    <a:pt x="176" y="94"/>
                  </a:lnTo>
                  <a:lnTo>
                    <a:pt x="176" y="82"/>
                  </a:lnTo>
                  <a:lnTo>
                    <a:pt x="169" y="67"/>
                  </a:lnTo>
                  <a:lnTo>
                    <a:pt x="160" y="56"/>
                  </a:lnTo>
                  <a:lnTo>
                    <a:pt x="155" y="51"/>
                  </a:lnTo>
                  <a:lnTo>
                    <a:pt x="148" y="47"/>
                  </a:lnTo>
                  <a:lnTo>
                    <a:pt x="141" y="44"/>
                  </a:lnTo>
                  <a:lnTo>
                    <a:pt x="133" y="42"/>
                  </a:lnTo>
                  <a:lnTo>
                    <a:pt x="121" y="40"/>
                  </a:lnTo>
                  <a:lnTo>
                    <a:pt x="110" y="40"/>
                  </a:lnTo>
                  <a:lnTo>
                    <a:pt x="98" y="42"/>
                  </a:lnTo>
                  <a:lnTo>
                    <a:pt x="88" y="44"/>
                  </a:lnTo>
                  <a:lnTo>
                    <a:pt x="81" y="47"/>
                  </a:lnTo>
                  <a:lnTo>
                    <a:pt x="70" y="56"/>
                  </a:lnTo>
                  <a:lnTo>
                    <a:pt x="62" y="67"/>
                  </a:lnTo>
                  <a:lnTo>
                    <a:pt x="57" y="78"/>
                  </a:lnTo>
                  <a:lnTo>
                    <a:pt x="52" y="91"/>
                  </a:lnTo>
                  <a:lnTo>
                    <a:pt x="50" y="104"/>
                  </a:lnTo>
                  <a:lnTo>
                    <a:pt x="48" y="116"/>
                  </a:lnTo>
                  <a:lnTo>
                    <a:pt x="50" y="129"/>
                  </a:lnTo>
                  <a:lnTo>
                    <a:pt x="52" y="142"/>
                  </a:lnTo>
                  <a:lnTo>
                    <a:pt x="55" y="153"/>
                  </a:lnTo>
                  <a:lnTo>
                    <a:pt x="60" y="165"/>
                  </a:lnTo>
                  <a:lnTo>
                    <a:pt x="65" y="175"/>
                  </a:lnTo>
                  <a:lnTo>
                    <a:pt x="74" y="184"/>
                  </a:lnTo>
                  <a:lnTo>
                    <a:pt x="83" y="189"/>
                  </a:lnTo>
                  <a:lnTo>
                    <a:pt x="93" y="195"/>
                  </a:lnTo>
                  <a:lnTo>
                    <a:pt x="105" y="196"/>
                  </a:lnTo>
                  <a:lnTo>
                    <a:pt x="117" y="196"/>
                  </a:lnTo>
                  <a:lnTo>
                    <a:pt x="122" y="198"/>
                  </a:lnTo>
                  <a:lnTo>
                    <a:pt x="131" y="196"/>
                  </a:lnTo>
                  <a:lnTo>
                    <a:pt x="145" y="191"/>
                  </a:lnTo>
                  <a:lnTo>
                    <a:pt x="164" y="184"/>
                  </a:lnTo>
                  <a:lnTo>
                    <a:pt x="222" y="142"/>
                  </a:lnTo>
                  <a:lnTo>
                    <a:pt x="288" y="96"/>
                  </a:lnTo>
                  <a:lnTo>
                    <a:pt x="355" y="51"/>
                  </a:lnTo>
                  <a:lnTo>
                    <a:pt x="416" y="9"/>
                  </a:lnTo>
                  <a:lnTo>
                    <a:pt x="426" y="0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000">
                <a:latin typeface="Arial" charset="0"/>
              </a:endParaRPr>
            </a:p>
          </p:txBody>
        </p:sp>
        <p:sp>
          <p:nvSpPr>
            <p:cNvPr id="29" name="Freeform 45"/>
            <p:cNvSpPr>
              <a:spLocks/>
            </p:cNvSpPr>
            <p:nvPr/>
          </p:nvSpPr>
          <p:spPr bwMode="auto">
            <a:xfrm rot="-5400000">
              <a:off x="341" y="2308"/>
              <a:ext cx="340" cy="132"/>
            </a:xfrm>
            <a:custGeom>
              <a:avLst/>
              <a:gdLst>
                <a:gd name="T0" fmla="*/ 340 w 588"/>
                <a:gd name="T1" fmla="*/ 0 h 264"/>
                <a:gd name="T2" fmla="*/ 327 w 588"/>
                <a:gd name="T3" fmla="*/ 10 h 264"/>
                <a:gd name="T4" fmla="*/ 304 w 588"/>
                <a:gd name="T5" fmla="*/ 4 h 264"/>
                <a:gd name="T6" fmla="*/ 253 w 588"/>
                <a:gd name="T7" fmla="*/ 1 h 264"/>
                <a:gd name="T8" fmla="*/ 219 w 588"/>
                <a:gd name="T9" fmla="*/ 10 h 264"/>
                <a:gd name="T10" fmla="*/ 178 w 588"/>
                <a:gd name="T11" fmla="*/ 7 h 264"/>
                <a:gd name="T12" fmla="*/ 158 w 588"/>
                <a:gd name="T13" fmla="*/ 4 h 264"/>
                <a:gd name="T14" fmla="*/ 164 w 588"/>
                <a:gd name="T15" fmla="*/ 21 h 264"/>
                <a:gd name="T16" fmla="*/ 178 w 588"/>
                <a:gd name="T17" fmla="*/ 36 h 264"/>
                <a:gd name="T18" fmla="*/ 197 w 588"/>
                <a:gd name="T19" fmla="*/ 42 h 264"/>
                <a:gd name="T20" fmla="*/ 212 w 588"/>
                <a:gd name="T21" fmla="*/ 50 h 264"/>
                <a:gd name="T22" fmla="*/ 226 w 588"/>
                <a:gd name="T23" fmla="*/ 74 h 264"/>
                <a:gd name="T24" fmla="*/ 243 w 588"/>
                <a:gd name="T25" fmla="*/ 83 h 264"/>
                <a:gd name="T26" fmla="*/ 249 w 588"/>
                <a:gd name="T27" fmla="*/ 79 h 264"/>
                <a:gd name="T28" fmla="*/ 245 w 588"/>
                <a:gd name="T29" fmla="*/ 66 h 264"/>
                <a:gd name="T30" fmla="*/ 243 w 588"/>
                <a:gd name="T31" fmla="*/ 49 h 264"/>
                <a:gd name="T32" fmla="*/ 250 w 588"/>
                <a:gd name="T33" fmla="*/ 39 h 264"/>
                <a:gd name="T34" fmla="*/ 272 w 588"/>
                <a:gd name="T35" fmla="*/ 33 h 264"/>
                <a:gd name="T36" fmla="*/ 295 w 588"/>
                <a:gd name="T37" fmla="*/ 34 h 264"/>
                <a:gd name="T38" fmla="*/ 314 w 588"/>
                <a:gd name="T39" fmla="*/ 52 h 264"/>
                <a:gd name="T40" fmla="*/ 318 w 588"/>
                <a:gd name="T41" fmla="*/ 75 h 264"/>
                <a:gd name="T42" fmla="*/ 305 w 588"/>
                <a:gd name="T43" fmla="*/ 100 h 264"/>
                <a:gd name="T44" fmla="*/ 291 w 588"/>
                <a:gd name="T45" fmla="*/ 109 h 264"/>
                <a:gd name="T46" fmla="*/ 258 w 588"/>
                <a:gd name="T47" fmla="*/ 107 h 264"/>
                <a:gd name="T48" fmla="*/ 224 w 588"/>
                <a:gd name="T49" fmla="*/ 87 h 264"/>
                <a:gd name="T50" fmla="*/ 130 w 588"/>
                <a:gd name="T51" fmla="*/ 29 h 264"/>
                <a:gd name="T52" fmla="*/ 77 w 588"/>
                <a:gd name="T53" fmla="*/ 4 h 264"/>
                <a:gd name="T54" fmla="*/ 40 w 588"/>
                <a:gd name="T55" fmla="*/ 5 h 264"/>
                <a:gd name="T56" fmla="*/ 18 w 588"/>
                <a:gd name="T57" fmla="*/ 21 h 264"/>
                <a:gd name="T58" fmla="*/ 3 w 588"/>
                <a:gd name="T59" fmla="*/ 41 h 264"/>
                <a:gd name="T60" fmla="*/ 226 w 588"/>
                <a:gd name="T61" fmla="*/ 132 h 264"/>
                <a:gd name="T62" fmla="*/ 219 w 588"/>
                <a:gd name="T63" fmla="*/ 123 h 264"/>
                <a:gd name="T64" fmla="*/ 199 w 588"/>
                <a:gd name="T65" fmla="*/ 118 h 264"/>
                <a:gd name="T66" fmla="*/ 183 w 588"/>
                <a:gd name="T67" fmla="*/ 119 h 264"/>
                <a:gd name="T68" fmla="*/ 173 w 588"/>
                <a:gd name="T69" fmla="*/ 103 h 264"/>
                <a:gd name="T70" fmla="*/ 161 w 588"/>
                <a:gd name="T71" fmla="*/ 94 h 264"/>
                <a:gd name="T72" fmla="*/ 150 w 588"/>
                <a:gd name="T73" fmla="*/ 96 h 264"/>
                <a:gd name="T74" fmla="*/ 156 w 588"/>
                <a:gd name="T75" fmla="*/ 116 h 264"/>
                <a:gd name="T76" fmla="*/ 145 w 588"/>
                <a:gd name="T77" fmla="*/ 123 h 264"/>
                <a:gd name="T78" fmla="*/ 131 w 588"/>
                <a:gd name="T79" fmla="*/ 119 h 264"/>
                <a:gd name="T80" fmla="*/ 131 w 588"/>
                <a:gd name="T81" fmla="*/ 103 h 264"/>
                <a:gd name="T82" fmla="*/ 124 w 588"/>
                <a:gd name="T83" fmla="*/ 75 h 264"/>
                <a:gd name="T84" fmla="*/ 109 w 588"/>
                <a:gd name="T85" fmla="*/ 65 h 264"/>
                <a:gd name="T86" fmla="*/ 98 w 588"/>
                <a:gd name="T87" fmla="*/ 63 h 264"/>
                <a:gd name="T88" fmla="*/ 99 w 588"/>
                <a:gd name="T89" fmla="*/ 77 h 264"/>
                <a:gd name="T90" fmla="*/ 93 w 588"/>
                <a:gd name="T91" fmla="*/ 103 h 264"/>
                <a:gd name="T92" fmla="*/ 77 w 588"/>
                <a:gd name="T93" fmla="*/ 110 h 264"/>
                <a:gd name="T94" fmla="*/ 51 w 588"/>
                <a:gd name="T95" fmla="*/ 109 h 264"/>
                <a:gd name="T96" fmla="*/ 33 w 588"/>
                <a:gd name="T97" fmla="*/ 92 h 264"/>
                <a:gd name="T98" fmla="*/ 29 w 588"/>
                <a:gd name="T99" fmla="*/ 66 h 264"/>
                <a:gd name="T100" fmla="*/ 38 w 588"/>
                <a:gd name="T101" fmla="*/ 43 h 264"/>
                <a:gd name="T102" fmla="*/ 61 w 588"/>
                <a:gd name="T103" fmla="*/ 33 h 264"/>
                <a:gd name="T104" fmla="*/ 84 w 588"/>
                <a:gd name="T105" fmla="*/ 35 h 264"/>
                <a:gd name="T106" fmla="*/ 205 w 588"/>
                <a:gd name="T107" fmla="*/ 105 h 264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88"/>
                <a:gd name="T163" fmla="*/ 0 h 264"/>
                <a:gd name="T164" fmla="*/ 588 w 588"/>
                <a:gd name="T165" fmla="*/ 264 h 264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88" h="264">
                  <a:moveTo>
                    <a:pt x="426" y="264"/>
                  </a:moveTo>
                  <a:lnTo>
                    <a:pt x="548" y="264"/>
                  </a:lnTo>
                  <a:lnTo>
                    <a:pt x="588" y="211"/>
                  </a:lnTo>
                  <a:lnTo>
                    <a:pt x="588" y="0"/>
                  </a:lnTo>
                  <a:lnTo>
                    <a:pt x="579" y="7"/>
                  </a:lnTo>
                  <a:lnTo>
                    <a:pt x="573" y="14"/>
                  </a:lnTo>
                  <a:lnTo>
                    <a:pt x="569" y="16"/>
                  </a:lnTo>
                  <a:lnTo>
                    <a:pt x="566" y="20"/>
                  </a:lnTo>
                  <a:lnTo>
                    <a:pt x="562" y="20"/>
                  </a:lnTo>
                  <a:lnTo>
                    <a:pt x="557" y="22"/>
                  </a:lnTo>
                  <a:lnTo>
                    <a:pt x="545" y="16"/>
                  </a:lnTo>
                  <a:lnTo>
                    <a:pt x="526" y="9"/>
                  </a:lnTo>
                  <a:lnTo>
                    <a:pt x="507" y="5"/>
                  </a:lnTo>
                  <a:lnTo>
                    <a:pt x="479" y="2"/>
                  </a:lnTo>
                  <a:lnTo>
                    <a:pt x="455" y="0"/>
                  </a:lnTo>
                  <a:lnTo>
                    <a:pt x="438" y="2"/>
                  </a:lnTo>
                  <a:lnTo>
                    <a:pt x="414" y="9"/>
                  </a:lnTo>
                  <a:lnTo>
                    <a:pt x="395" y="16"/>
                  </a:lnTo>
                  <a:lnTo>
                    <a:pt x="388" y="18"/>
                  </a:lnTo>
                  <a:lnTo>
                    <a:pt x="378" y="20"/>
                  </a:lnTo>
                  <a:lnTo>
                    <a:pt x="366" y="20"/>
                  </a:lnTo>
                  <a:lnTo>
                    <a:pt x="352" y="20"/>
                  </a:lnTo>
                  <a:lnTo>
                    <a:pt x="331" y="18"/>
                  </a:lnTo>
                  <a:lnTo>
                    <a:pt x="307" y="14"/>
                  </a:lnTo>
                  <a:lnTo>
                    <a:pt x="293" y="7"/>
                  </a:lnTo>
                  <a:lnTo>
                    <a:pt x="281" y="4"/>
                  </a:lnTo>
                  <a:lnTo>
                    <a:pt x="278" y="5"/>
                  </a:lnTo>
                  <a:lnTo>
                    <a:pt x="274" y="9"/>
                  </a:lnTo>
                  <a:lnTo>
                    <a:pt x="272" y="13"/>
                  </a:lnTo>
                  <a:lnTo>
                    <a:pt x="272" y="14"/>
                  </a:lnTo>
                  <a:lnTo>
                    <a:pt x="279" y="31"/>
                  </a:lnTo>
                  <a:lnTo>
                    <a:pt x="283" y="42"/>
                  </a:lnTo>
                  <a:lnTo>
                    <a:pt x="288" y="49"/>
                  </a:lnTo>
                  <a:lnTo>
                    <a:pt x="296" y="62"/>
                  </a:lnTo>
                  <a:lnTo>
                    <a:pt x="302" y="67"/>
                  </a:lnTo>
                  <a:lnTo>
                    <a:pt x="307" y="73"/>
                  </a:lnTo>
                  <a:lnTo>
                    <a:pt x="315" y="76"/>
                  </a:lnTo>
                  <a:lnTo>
                    <a:pt x="324" y="80"/>
                  </a:lnTo>
                  <a:lnTo>
                    <a:pt x="333" y="84"/>
                  </a:lnTo>
                  <a:lnTo>
                    <a:pt x="341" y="85"/>
                  </a:lnTo>
                  <a:lnTo>
                    <a:pt x="352" y="87"/>
                  </a:lnTo>
                  <a:lnTo>
                    <a:pt x="362" y="87"/>
                  </a:lnTo>
                  <a:lnTo>
                    <a:pt x="366" y="91"/>
                  </a:lnTo>
                  <a:lnTo>
                    <a:pt x="367" y="100"/>
                  </a:lnTo>
                  <a:lnTo>
                    <a:pt x="372" y="118"/>
                  </a:lnTo>
                  <a:lnTo>
                    <a:pt x="378" y="129"/>
                  </a:lnTo>
                  <a:lnTo>
                    <a:pt x="383" y="138"/>
                  </a:lnTo>
                  <a:lnTo>
                    <a:pt x="391" y="149"/>
                  </a:lnTo>
                  <a:lnTo>
                    <a:pt x="402" y="156"/>
                  </a:lnTo>
                  <a:lnTo>
                    <a:pt x="410" y="162"/>
                  </a:lnTo>
                  <a:lnTo>
                    <a:pt x="416" y="166"/>
                  </a:lnTo>
                  <a:lnTo>
                    <a:pt x="421" y="166"/>
                  </a:lnTo>
                  <a:lnTo>
                    <a:pt x="426" y="167"/>
                  </a:lnTo>
                  <a:lnTo>
                    <a:pt x="429" y="166"/>
                  </a:lnTo>
                  <a:lnTo>
                    <a:pt x="431" y="164"/>
                  </a:lnTo>
                  <a:lnTo>
                    <a:pt x="431" y="158"/>
                  </a:lnTo>
                  <a:lnTo>
                    <a:pt x="433" y="153"/>
                  </a:lnTo>
                  <a:lnTo>
                    <a:pt x="433" y="151"/>
                  </a:lnTo>
                  <a:lnTo>
                    <a:pt x="429" y="142"/>
                  </a:lnTo>
                  <a:lnTo>
                    <a:pt x="424" y="133"/>
                  </a:lnTo>
                  <a:lnTo>
                    <a:pt x="421" y="124"/>
                  </a:lnTo>
                  <a:lnTo>
                    <a:pt x="419" y="115"/>
                  </a:lnTo>
                  <a:lnTo>
                    <a:pt x="419" y="105"/>
                  </a:lnTo>
                  <a:lnTo>
                    <a:pt x="421" y="98"/>
                  </a:lnTo>
                  <a:lnTo>
                    <a:pt x="422" y="93"/>
                  </a:lnTo>
                  <a:lnTo>
                    <a:pt x="426" y="87"/>
                  </a:lnTo>
                  <a:lnTo>
                    <a:pt x="429" y="82"/>
                  </a:lnTo>
                  <a:lnTo>
                    <a:pt x="433" y="78"/>
                  </a:lnTo>
                  <a:lnTo>
                    <a:pt x="438" y="75"/>
                  </a:lnTo>
                  <a:lnTo>
                    <a:pt x="448" y="69"/>
                  </a:lnTo>
                  <a:lnTo>
                    <a:pt x="459" y="67"/>
                  </a:lnTo>
                  <a:lnTo>
                    <a:pt x="471" y="65"/>
                  </a:lnTo>
                  <a:lnTo>
                    <a:pt x="481" y="65"/>
                  </a:lnTo>
                  <a:lnTo>
                    <a:pt x="495" y="65"/>
                  </a:lnTo>
                  <a:lnTo>
                    <a:pt x="504" y="67"/>
                  </a:lnTo>
                  <a:lnTo>
                    <a:pt x="510" y="69"/>
                  </a:lnTo>
                  <a:lnTo>
                    <a:pt x="519" y="75"/>
                  </a:lnTo>
                  <a:lnTo>
                    <a:pt x="528" y="82"/>
                  </a:lnTo>
                  <a:lnTo>
                    <a:pt x="536" y="93"/>
                  </a:lnTo>
                  <a:lnTo>
                    <a:pt x="543" y="104"/>
                  </a:lnTo>
                  <a:lnTo>
                    <a:pt x="547" y="116"/>
                  </a:lnTo>
                  <a:lnTo>
                    <a:pt x="550" y="129"/>
                  </a:lnTo>
                  <a:lnTo>
                    <a:pt x="550" y="140"/>
                  </a:lnTo>
                  <a:lnTo>
                    <a:pt x="550" y="151"/>
                  </a:lnTo>
                  <a:lnTo>
                    <a:pt x="548" y="160"/>
                  </a:lnTo>
                  <a:lnTo>
                    <a:pt x="543" y="178"/>
                  </a:lnTo>
                  <a:lnTo>
                    <a:pt x="536" y="191"/>
                  </a:lnTo>
                  <a:lnTo>
                    <a:pt x="528" y="200"/>
                  </a:lnTo>
                  <a:lnTo>
                    <a:pt x="519" y="209"/>
                  </a:lnTo>
                  <a:lnTo>
                    <a:pt x="514" y="213"/>
                  </a:lnTo>
                  <a:lnTo>
                    <a:pt x="509" y="217"/>
                  </a:lnTo>
                  <a:lnTo>
                    <a:pt x="504" y="218"/>
                  </a:lnTo>
                  <a:lnTo>
                    <a:pt x="497" y="218"/>
                  </a:lnTo>
                  <a:lnTo>
                    <a:pt x="479" y="220"/>
                  </a:lnTo>
                  <a:lnTo>
                    <a:pt x="462" y="218"/>
                  </a:lnTo>
                  <a:lnTo>
                    <a:pt x="447" y="215"/>
                  </a:lnTo>
                  <a:lnTo>
                    <a:pt x="440" y="211"/>
                  </a:lnTo>
                  <a:lnTo>
                    <a:pt x="435" y="207"/>
                  </a:lnTo>
                  <a:lnTo>
                    <a:pt x="424" y="200"/>
                  </a:lnTo>
                  <a:lnTo>
                    <a:pt x="388" y="175"/>
                  </a:lnTo>
                  <a:lnTo>
                    <a:pt x="348" y="147"/>
                  </a:lnTo>
                  <a:lnTo>
                    <a:pt x="307" y="116"/>
                  </a:lnTo>
                  <a:lnTo>
                    <a:pt x="265" y="85"/>
                  </a:lnTo>
                  <a:lnTo>
                    <a:pt x="224" y="58"/>
                  </a:lnTo>
                  <a:lnTo>
                    <a:pt x="186" y="35"/>
                  </a:lnTo>
                  <a:lnTo>
                    <a:pt x="167" y="24"/>
                  </a:lnTo>
                  <a:lnTo>
                    <a:pt x="150" y="16"/>
                  </a:lnTo>
                  <a:lnTo>
                    <a:pt x="133" y="9"/>
                  </a:lnTo>
                  <a:lnTo>
                    <a:pt x="119" y="5"/>
                  </a:lnTo>
                  <a:lnTo>
                    <a:pt x="100" y="5"/>
                  </a:lnTo>
                  <a:lnTo>
                    <a:pt x="81" y="7"/>
                  </a:lnTo>
                  <a:lnTo>
                    <a:pt x="69" y="11"/>
                  </a:lnTo>
                  <a:lnTo>
                    <a:pt x="58" y="16"/>
                  </a:lnTo>
                  <a:lnTo>
                    <a:pt x="48" y="24"/>
                  </a:lnTo>
                  <a:lnTo>
                    <a:pt x="39" y="33"/>
                  </a:lnTo>
                  <a:lnTo>
                    <a:pt x="31" y="42"/>
                  </a:lnTo>
                  <a:lnTo>
                    <a:pt x="22" y="53"/>
                  </a:lnTo>
                  <a:lnTo>
                    <a:pt x="15" y="64"/>
                  </a:lnTo>
                  <a:lnTo>
                    <a:pt x="8" y="75"/>
                  </a:lnTo>
                  <a:lnTo>
                    <a:pt x="5" y="82"/>
                  </a:lnTo>
                  <a:lnTo>
                    <a:pt x="0" y="87"/>
                  </a:lnTo>
                  <a:lnTo>
                    <a:pt x="0" y="187"/>
                  </a:lnTo>
                  <a:lnTo>
                    <a:pt x="57" y="264"/>
                  </a:lnTo>
                  <a:lnTo>
                    <a:pt x="390" y="264"/>
                  </a:lnTo>
                  <a:lnTo>
                    <a:pt x="388" y="258"/>
                  </a:lnTo>
                  <a:lnTo>
                    <a:pt x="384" y="255"/>
                  </a:lnTo>
                  <a:lnTo>
                    <a:pt x="381" y="249"/>
                  </a:lnTo>
                  <a:lnTo>
                    <a:pt x="378" y="247"/>
                  </a:lnTo>
                  <a:lnTo>
                    <a:pt x="372" y="246"/>
                  </a:lnTo>
                  <a:lnTo>
                    <a:pt x="369" y="244"/>
                  </a:lnTo>
                  <a:lnTo>
                    <a:pt x="357" y="238"/>
                  </a:lnTo>
                  <a:lnTo>
                    <a:pt x="345" y="237"/>
                  </a:lnTo>
                  <a:lnTo>
                    <a:pt x="333" y="238"/>
                  </a:lnTo>
                  <a:lnTo>
                    <a:pt x="322" y="242"/>
                  </a:lnTo>
                  <a:lnTo>
                    <a:pt x="319" y="238"/>
                  </a:lnTo>
                  <a:lnTo>
                    <a:pt x="317" y="238"/>
                  </a:lnTo>
                  <a:lnTo>
                    <a:pt x="312" y="227"/>
                  </a:lnTo>
                  <a:lnTo>
                    <a:pt x="307" y="215"/>
                  </a:lnTo>
                  <a:lnTo>
                    <a:pt x="303" y="209"/>
                  </a:lnTo>
                  <a:lnTo>
                    <a:pt x="300" y="206"/>
                  </a:lnTo>
                  <a:lnTo>
                    <a:pt x="295" y="200"/>
                  </a:lnTo>
                  <a:lnTo>
                    <a:pt x="288" y="198"/>
                  </a:lnTo>
                  <a:lnTo>
                    <a:pt x="283" y="193"/>
                  </a:lnTo>
                  <a:lnTo>
                    <a:pt x="278" y="189"/>
                  </a:lnTo>
                  <a:lnTo>
                    <a:pt x="272" y="189"/>
                  </a:lnTo>
                  <a:lnTo>
                    <a:pt x="265" y="187"/>
                  </a:lnTo>
                  <a:lnTo>
                    <a:pt x="264" y="191"/>
                  </a:lnTo>
                  <a:lnTo>
                    <a:pt x="260" y="193"/>
                  </a:lnTo>
                  <a:lnTo>
                    <a:pt x="260" y="207"/>
                  </a:lnTo>
                  <a:lnTo>
                    <a:pt x="265" y="218"/>
                  </a:lnTo>
                  <a:lnTo>
                    <a:pt x="269" y="229"/>
                  </a:lnTo>
                  <a:lnTo>
                    <a:pt x="269" y="233"/>
                  </a:lnTo>
                  <a:lnTo>
                    <a:pt x="267" y="237"/>
                  </a:lnTo>
                  <a:lnTo>
                    <a:pt x="262" y="242"/>
                  </a:lnTo>
                  <a:lnTo>
                    <a:pt x="257" y="246"/>
                  </a:lnTo>
                  <a:lnTo>
                    <a:pt x="250" y="247"/>
                  </a:lnTo>
                  <a:lnTo>
                    <a:pt x="245" y="247"/>
                  </a:lnTo>
                  <a:lnTo>
                    <a:pt x="238" y="246"/>
                  </a:lnTo>
                  <a:lnTo>
                    <a:pt x="231" y="242"/>
                  </a:lnTo>
                  <a:lnTo>
                    <a:pt x="226" y="238"/>
                  </a:lnTo>
                  <a:lnTo>
                    <a:pt x="222" y="235"/>
                  </a:lnTo>
                  <a:lnTo>
                    <a:pt x="226" y="224"/>
                  </a:lnTo>
                  <a:lnTo>
                    <a:pt x="227" y="215"/>
                  </a:lnTo>
                  <a:lnTo>
                    <a:pt x="227" y="206"/>
                  </a:lnTo>
                  <a:lnTo>
                    <a:pt x="229" y="198"/>
                  </a:lnTo>
                  <a:lnTo>
                    <a:pt x="226" y="182"/>
                  </a:lnTo>
                  <a:lnTo>
                    <a:pt x="222" y="162"/>
                  </a:lnTo>
                  <a:lnTo>
                    <a:pt x="214" y="151"/>
                  </a:lnTo>
                  <a:lnTo>
                    <a:pt x="203" y="140"/>
                  </a:lnTo>
                  <a:lnTo>
                    <a:pt x="200" y="136"/>
                  </a:lnTo>
                  <a:lnTo>
                    <a:pt x="195" y="133"/>
                  </a:lnTo>
                  <a:lnTo>
                    <a:pt x="188" y="129"/>
                  </a:lnTo>
                  <a:lnTo>
                    <a:pt x="181" y="129"/>
                  </a:lnTo>
                  <a:lnTo>
                    <a:pt x="177" y="126"/>
                  </a:lnTo>
                  <a:lnTo>
                    <a:pt x="172" y="124"/>
                  </a:lnTo>
                  <a:lnTo>
                    <a:pt x="169" y="127"/>
                  </a:lnTo>
                  <a:lnTo>
                    <a:pt x="165" y="131"/>
                  </a:lnTo>
                  <a:lnTo>
                    <a:pt x="165" y="138"/>
                  </a:lnTo>
                  <a:lnTo>
                    <a:pt x="169" y="146"/>
                  </a:lnTo>
                  <a:lnTo>
                    <a:pt x="172" y="155"/>
                  </a:lnTo>
                  <a:lnTo>
                    <a:pt x="176" y="166"/>
                  </a:lnTo>
                  <a:lnTo>
                    <a:pt x="176" y="180"/>
                  </a:lnTo>
                  <a:lnTo>
                    <a:pt x="169" y="195"/>
                  </a:lnTo>
                  <a:lnTo>
                    <a:pt x="160" y="206"/>
                  </a:lnTo>
                  <a:lnTo>
                    <a:pt x="155" y="209"/>
                  </a:lnTo>
                  <a:lnTo>
                    <a:pt x="148" y="215"/>
                  </a:lnTo>
                  <a:lnTo>
                    <a:pt x="141" y="217"/>
                  </a:lnTo>
                  <a:lnTo>
                    <a:pt x="133" y="220"/>
                  </a:lnTo>
                  <a:lnTo>
                    <a:pt x="121" y="222"/>
                  </a:lnTo>
                  <a:lnTo>
                    <a:pt x="110" y="222"/>
                  </a:lnTo>
                  <a:lnTo>
                    <a:pt x="98" y="220"/>
                  </a:lnTo>
                  <a:lnTo>
                    <a:pt x="88" y="218"/>
                  </a:lnTo>
                  <a:lnTo>
                    <a:pt x="81" y="215"/>
                  </a:lnTo>
                  <a:lnTo>
                    <a:pt x="70" y="206"/>
                  </a:lnTo>
                  <a:lnTo>
                    <a:pt x="62" y="195"/>
                  </a:lnTo>
                  <a:lnTo>
                    <a:pt x="57" y="184"/>
                  </a:lnTo>
                  <a:lnTo>
                    <a:pt x="52" y="171"/>
                  </a:lnTo>
                  <a:lnTo>
                    <a:pt x="50" y="158"/>
                  </a:lnTo>
                  <a:lnTo>
                    <a:pt x="48" y="146"/>
                  </a:lnTo>
                  <a:lnTo>
                    <a:pt x="50" y="133"/>
                  </a:lnTo>
                  <a:lnTo>
                    <a:pt x="52" y="120"/>
                  </a:lnTo>
                  <a:lnTo>
                    <a:pt x="55" y="107"/>
                  </a:lnTo>
                  <a:lnTo>
                    <a:pt x="60" y="96"/>
                  </a:lnTo>
                  <a:lnTo>
                    <a:pt x="65" y="87"/>
                  </a:lnTo>
                  <a:lnTo>
                    <a:pt x="74" y="78"/>
                  </a:lnTo>
                  <a:lnTo>
                    <a:pt x="83" y="71"/>
                  </a:lnTo>
                  <a:lnTo>
                    <a:pt x="93" y="67"/>
                  </a:lnTo>
                  <a:lnTo>
                    <a:pt x="105" y="65"/>
                  </a:lnTo>
                  <a:lnTo>
                    <a:pt x="117" y="65"/>
                  </a:lnTo>
                  <a:lnTo>
                    <a:pt x="122" y="64"/>
                  </a:lnTo>
                  <a:lnTo>
                    <a:pt x="131" y="65"/>
                  </a:lnTo>
                  <a:lnTo>
                    <a:pt x="145" y="71"/>
                  </a:lnTo>
                  <a:lnTo>
                    <a:pt x="164" y="78"/>
                  </a:lnTo>
                  <a:lnTo>
                    <a:pt x="222" y="120"/>
                  </a:lnTo>
                  <a:lnTo>
                    <a:pt x="288" y="166"/>
                  </a:lnTo>
                  <a:lnTo>
                    <a:pt x="355" y="211"/>
                  </a:lnTo>
                  <a:lnTo>
                    <a:pt x="416" y="253"/>
                  </a:lnTo>
                  <a:lnTo>
                    <a:pt x="426" y="264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000">
                <a:latin typeface="Arial" charset="0"/>
              </a:endParaRPr>
            </a:p>
          </p:txBody>
        </p:sp>
        <p:sp>
          <p:nvSpPr>
            <p:cNvPr id="30" name="Freeform 46"/>
            <p:cNvSpPr>
              <a:spLocks/>
            </p:cNvSpPr>
            <p:nvPr/>
          </p:nvSpPr>
          <p:spPr bwMode="auto">
            <a:xfrm rot="-5400000">
              <a:off x="552" y="3770"/>
              <a:ext cx="182" cy="131"/>
            </a:xfrm>
            <a:custGeom>
              <a:avLst/>
              <a:gdLst>
                <a:gd name="T0" fmla="*/ 20 w 316"/>
                <a:gd name="T1" fmla="*/ 0 h 264"/>
                <a:gd name="T2" fmla="*/ 97 w 316"/>
                <a:gd name="T3" fmla="*/ 3 h 264"/>
                <a:gd name="T4" fmla="*/ 115 w 316"/>
                <a:gd name="T5" fmla="*/ 16 h 264"/>
                <a:gd name="T6" fmla="*/ 142 w 316"/>
                <a:gd name="T7" fmla="*/ 30 h 264"/>
                <a:gd name="T8" fmla="*/ 156 w 316"/>
                <a:gd name="T9" fmla="*/ 30 h 264"/>
                <a:gd name="T10" fmla="*/ 159 w 316"/>
                <a:gd name="T11" fmla="*/ 22 h 264"/>
                <a:gd name="T12" fmla="*/ 155 w 316"/>
                <a:gd name="T13" fmla="*/ 12 h 264"/>
                <a:gd name="T14" fmla="*/ 147 w 316"/>
                <a:gd name="T15" fmla="*/ 6 h 264"/>
                <a:gd name="T16" fmla="*/ 172 w 316"/>
                <a:gd name="T17" fmla="*/ 0 h 264"/>
                <a:gd name="T18" fmla="*/ 181 w 316"/>
                <a:gd name="T19" fmla="*/ 18 h 264"/>
                <a:gd name="T20" fmla="*/ 179 w 316"/>
                <a:gd name="T21" fmla="*/ 40 h 264"/>
                <a:gd name="T22" fmla="*/ 166 w 316"/>
                <a:gd name="T23" fmla="*/ 56 h 264"/>
                <a:gd name="T24" fmla="*/ 152 w 316"/>
                <a:gd name="T25" fmla="*/ 62 h 264"/>
                <a:gd name="T26" fmla="*/ 127 w 316"/>
                <a:gd name="T27" fmla="*/ 53 h 264"/>
                <a:gd name="T28" fmla="*/ 108 w 316"/>
                <a:gd name="T29" fmla="*/ 40 h 264"/>
                <a:gd name="T30" fmla="*/ 90 w 316"/>
                <a:gd name="T31" fmla="*/ 29 h 264"/>
                <a:gd name="T32" fmla="*/ 68 w 316"/>
                <a:gd name="T33" fmla="*/ 23 h 264"/>
                <a:gd name="T34" fmla="*/ 49 w 316"/>
                <a:gd name="T35" fmla="*/ 23 h 264"/>
                <a:gd name="T36" fmla="*/ 33 w 316"/>
                <a:gd name="T37" fmla="*/ 33 h 264"/>
                <a:gd name="T38" fmla="*/ 25 w 316"/>
                <a:gd name="T39" fmla="*/ 48 h 264"/>
                <a:gd name="T40" fmla="*/ 24 w 316"/>
                <a:gd name="T41" fmla="*/ 73 h 264"/>
                <a:gd name="T42" fmla="*/ 37 w 316"/>
                <a:gd name="T43" fmla="*/ 91 h 264"/>
                <a:gd name="T44" fmla="*/ 57 w 316"/>
                <a:gd name="T45" fmla="*/ 99 h 264"/>
                <a:gd name="T46" fmla="*/ 75 w 316"/>
                <a:gd name="T47" fmla="*/ 98 h 264"/>
                <a:gd name="T48" fmla="*/ 93 w 316"/>
                <a:gd name="T49" fmla="*/ 87 h 264"/>
                <a:gd name="T50" fmla="*/ 94 w 316"/>
                <a:gd name="T51" fmla="*/ 64 h 264"/>
                <a:gd name="T52" fmla="*/ 92 w 316"/>
                <a:gd name="T53" fmla="*/ 53 h 264"/>
                <a:gd name="T54" fmla="*/ 97 w 316"/>
                <a:gd name="T55" fmla="*/ 49 h 264"/>
                <a:gd name="T56" fmla="*/ 107 w 316"/>
                <a:gd name="T57" fmla="*/ 52 h 264"/>
                <a:gd name="T58" fmla="*/ 117 w 316"/>
                <a:gd name="T59" fmla="*/ 63 h 264"/>
                <a:gd name="T60" fmla="*/ 128 w 316"/>
                <a:gd name="T61" fmla="*/ 88 h 264"/>
                <a:gd name="T62" fmla="*/ 145 w 316"/>
                <a:gd name="T63" fmla="*/ 90 h 264"/>
                <a:gd name="T64" fmla="*/ 173 w 316"/>
                <a:gd name="T65" fmla="*/ 109 h 264"/>
                <a:gd name="T66" fmla="*/ 179 w 316"/>
                <a:gd name="T67" fmla="*/ 124 h 264"/>
                <a:gd name="T68" fmla="*/ 179 w 316"/>
                <a:gd name="T69" fmla="*/ 128 h 264"/>
                <a:gd name="T70" fmla="*/ 172 w 316"/>
                <a:gd name="T71" fmla="*/ 127 h 264"/>
                <a:gd name="T72" fmla="*/ 160 w 316"/>
                <a:gd name="T73" fmla="*/ 123 h 264"/>
                <a:gd name="T74" fmla="*/ 141 w 316"/>
                <a:gd name="T75" fmla="*/ 119 h 264"/>
                <a:gd name="T76" fmla="*/ 115 w 316"/>
                <a:gd name="T77" fmla="*/ 121 h 264"/>
                <a:gd name="T78" fmla="*/ 89 w 316"/>
                <a:gd name="T79" fmla="*/ 128 h 264"/>
                <a:gd name="T80" fmla="*/ 72 w 316"/>
                <a:gd name="T81" fmla="*/ 131 h 264"/>
                <a:gd name="T82" fmla="*/ 28 w 316"/>
                <a:gd name="T83" fmla="*/ 124 h 264"/>
                <a:gd name="T84" fmla="*/ 0 w 316"/>
                <a:gd name="T85" fmla="*/ 130 h 264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16"/>
                <a:gd name="T130" fmla="*/ 0 h 264"/>
                <a:gd name="T131" fmla="*/ 316 w 316"/>
                <a:gd name="T132" fmla="*/ 264 h 264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16" h="264">
                  <a:moveTo>
                    <a:pt x="0" y="262"/>
                  </a:moveTo>
                  <a:lnTo>
                    <a:pt x="0" y="51"/>
                  </a:lnTo>
                  <a:lnTo>
                    <a:pt x="35" y="0"/>
                  </a:lnTo>
                  <a:lnTo>
                    <a:pt x="164" y="0"/>
                  </a:lnTo>
                  <a:lnTo>
                    <a:pt x="166" y="4"/>
                  </a:lnTo>
                  <a:lnTo>
                    <a:pt x="168" y="7"/>
                  </a:lnTo>
                  <a:lnTo>
                    <a:pt x="173" y="11"/>
                  </a:lnTo>
                  <a:lnTo>
                    <a:pt x="178" y="16"/>
                  </a:lnTo>
                  <a:lnTo>
                    <a:pt x="200" y="33"/>
                  </a:lnTo>
                  <a:lnTo>
                    <a:pt x="219" y="46"/>
                  </a:lnTo>
                  <a:lnTo>
                    <a:pt x="235" y="55"/>
                  </a:lnTo>
                  <a:lnTo>
                    <a:pt x="247" y="60"/>
                  </a:lnTo>
                  <a:lnTo>
                    <a:pt x="257" y="62"/>
                  </a:lnTo>
                  <a:lnTo>
                    <a:pt x="266" y="62"/>
                  </a:lnTo>
                  <a:lnTo>
                    <a:pt x="271" y="60"/>
                  </a:lnTo>
                  <a:lnTo>
                    <a:pt x="275" y="55"/>
                  </a:lnTo>
                  <a:lnTo>
                    <a:pt x="276" y="49"/>
                  </a:lnTo>
                  <a:lnTo>
                    <a:pt x="276" y="44"/>
                  </a:lnTo>
                  <a:lnTo>
                    <a:pt x="275" y="36"/>
                  </a:lnTo>
                  <a:lnTo>
                    <a:pt x="273" y="31"/>
                  </a:lnTo>
                  <a:lnTo>
                    <a:pt x="269" y="24"/>
                  </a:lnTo>
                  <a:lnTo>
                    <a:pt x="266" y="18"/>
                  </a:lnTo>
                  <a:lnTo>
                    <a:pt x="261" y="15"/>
                  </a:lnTo>
                  <a:lnTo>
                    <a:pt x="256" y="13"/>
                  </a:lnTo>
                  <a:lnTo>
                    <a:pt x="254" y="5"/>
                  </a:lnTo>
                  <a:lnTo>
                    <a:pt x="254" y="0"/>
                  </a:lnTo>
                  <a:lnTo>
                    <a:pt x="299" y="0"/>
                  </a:lnTo>
                  <a:lnTo>
                    <a:pt x="306" y="11"/>
                  </a:lnTo>
                  <a:lnTo>
                    <a:pt x="311" y="24"/>
                  </a:lnTo>
                  <a:lnTo>
                    <a:pt x="314" y="36"/>
                  </a:lnTo>
                  <a:lnTo>
                    <a:pt x="316" y="51"/>
                  </a:lnTo>
                  <a:lnTo>
                    <a:pt x="314" y="69"/>
                  </a:lnTo>
                  <a:lnTo>
                    <a:pt x="311" y="80"/>
                  </a:lnTo>
                  <a:lnTo>
                    <a:pt x="306" y="93"/>
                  </a:lnTo>
                  <a:lnTo>
                    <a:pt x="299" y="104"/>
                  </a:lnTo>
                  <a:lnTo>
                    <a:pt x="288" y="113"/>
                  </a:lnTo>
                  <a:lnTo>
                    <a:pt x="280" y="118"/>
                  </a:lnTo>
                  <a:lnTo>
                    <a:pt x="273" y="122"/>
                  </a:lnTo>
                  <a:lnTo>
                    <a:pt x="264" y="124"/>
                  </a:lnTo>
                  <a:lnTo>
                    <a:pt x="250" y="122"/>
                  </a:lnTo>
                  <a:lnTo>
                    <a:pt x="237" y="116"/>
                  </a:lnTo>
                  <a:lnTo>
                    <a:pt x="221" y="107"/>
                  </a:lnTo>
                  <a:lnTo>
                    <a:pt x="207" y="96"/>
                  </a:lnTo>
                  <a:lnTo>
                    <a:pt x="192" y="86"/>
                  </a:lnTo>
                  <a:lnTo>
                    <a:pt x="187" y="80"/>
                  </a:lnTo>
                  <a:lnTo>
                    <a:pt x="181" y="76"/>
                  </a:lnTo>
                  <a:lnTo>
                    <a:pt x="168" y="66"/>
                  </a:lnTo>
                  <a:lnTo>
                    <a:pt x="156" y="58"/>
                  </a:lnTo>
                  <a:lnTo>
                    <a:pt x="143" y="51"/>
                  </a:lnTo>
                  <a:lnTo>
                    <a:pt x="130" y="47"/>
                  </a:lnTo>
                  <a:lnTo>
                    <a:pt x="118" y="46"/>
                  </a:lnTo>
                  <a:lnTo>
                    <a:pt x="107" y="44"/>
                  </a:lnTo>
                  <a:lnTo>
                    <a:pt x="95" y="46"/>
                  </a:lnTo>
                  <a:lnTo>
                    <a:pt x="85" y="47"/>
                  </a:lnTo>
                  <a:lnTo>
                    <a:pt x="74" y="51"/>
                  </a:lnTo>
                  <a:lnTo>
                    <a:pt x="66" y="58"/>
                  </a:lnTo>
                  <a:lnTo>
                    <a:pt x="57" y="66"/>
                  </a:lnTo>
                  <a:lnTo>
                    <a:pt x="52" y="73"/>
                  </a:lnTo>
                  <a:lnTo>
                    <a:pt x="47" y="84"/>
                  </a:lnTo>
                  <a:lnTo>
                    <a:pt x="43" y="96"/>
                  </a:lnTo>
                  <a:lnTo>
                    <a:pt x="40" y="109"/>
                  </a:lnTo>
                  <a:lnTo>
                    <a:pt x="40" y="124"/>
                  </a:lnTo>
                  <a:lnTo>
                    <a:pt x="42" y="147"/>
                  </a:lnTo>
                  <a:lnTo>
                    <a:pt x="47" y="162"/>
                  </a:lnTo>
                  <a:lnTo>
                    <a:pt x="55" y="173"/>
                  </a:lnTo>
                  <a:lnTo>
                    <a:pt x="64" y="184"/>
                  </a:lnTo>
                  <a:lnTo>
                    <a:pt x="78" y="191"/>
                  </a:lnTo>
                  <a:lnTo>
                    <a:pt x="88" y="197"/>
                  </a:lnTo>
                  <a:lnTo>
                    <a:pt x="99" y="200"/>
                  </a:lnTo>
                  <a:lnTo>
                    <a:pt x="109" y="200"/>
                  </a:lnTo>
                  <a:lnTo>
                    <a:pt x="121" y="200"/>
                  </a:lnTo>
                  <a:lnTo>
                    <a:pt x="131" y="197"/>
                  </a:lnTo>
                  <a:lnTo>
                    <a:pt x="142" y="191"/>
                  </a:lnTo>
                  <a:lnTo>
                    <a:pt x="152" y="184"/>
                  </a:lnTo>
                  <a:lnTo>
                    <a:pt x="161" y="175"/>
                  </a:lnTo>
                  <a:lnTo>
                    <a:pt x="166" y="158"/>
                  </a:lnTo>
                  <a:lnTo>
                    <a:pt x="168" y="142"/>
                  </a:lnTo>
                  <a:lnTo>
                    <a:pt x="164" y="129"/>
                  </a:lnTo>
                  <a:lnTo>
                    <a:pt x="161" y="118"/>
                  </a:lnTo>
                  <a:lnTo>
                    <a:pt x="157" y="109"/>
                  </a:lnTo>
                  <a:lnTo>
                    <a:pt x="159" y="106"/>
                  </a:lnTo>
                  <a:lnTo>
                    <a:pt x="161" y="102"/>
                  </a:lnTo>
                  <a:lnTo>
                    <a:pt x="164" y="100"/>
                  </a:lnTo>
                  <a:lnTo>
                    <a:pt x="168" y="98"/>
                  </a:lnTo>
                  <a:lnTo>
                    <a:pt x="171" y="98"/>
                  </a:lnTo>
                  <a:lnTo>
                    <a:pt x="180" y="100"/>
                  </a:lnTo>
                  <a:lnTo>
                    <a:pt x="185" y="104"/>
                  </a:lnTo>
                  <a:lnTo>
                    <a:pt x="190" y="107"/>
                  </a:lnTo>
                  <a:lnTo>
                    <a:pt x="195" y="113"/>
                  </a:lnTo>
                  <a:lnTo>
                    <a:pt x="204" y="127"/>
                  </a:lnTo>
                  <a:lnTo>
                    <a:pt x="211" y="144"/>
                  </a:lnTo>
                  <a:lnTo>
                    <a:pt x="216" y="160"/>
                  </a:lnTo>
                  <a:lnTo>
                    <a:pt x="223" y="178"/>
                  </a:lnTo>
                  <a:lnTo>
                    <a:pt x="231" y="178"/>
                  </a:lnTo>
                  <a:lnTo>
                    <a:pt x="240" y="180"/>
                  </a:lnTo>
                  <a:lnTo>
                    <a:pt x="252" y="182"/>
                  </a:lnTo>
                  <a:lnTo>
                    <a:pt x="273" y="189"/>
                  </a:lnTo>
                  <a:lnTo>
                    <a:pt x="287" y="204"/>
                  </a:lnTo>
                  <a:lnTo>
                    <a:pt x="300" y="220"/>
                  </a:lnTo>
                  <a:lnTo>
                    <a:pt x="306" y="229"/>
                  </a:lnTo>
                  <a:lnTo>
                    <a:pt x="309" y="244"/>
                  </a:lnTo>
                  <a:lnTo>
                    <a:pt x="311" y="249"/>
                  </a:lnTo>
                  <a:lnTo>
                    <a:pt x="313" y="255"/>
                  </a:lnTo>
                  <a:lnTo>
                    <a:pt x="311" y="257"/>
                  </a:lnTo>
                  <a:lnTo>
                    <a:pt x="311" y="258"/>
                  </a:lnTo>
                  <a:lnTo>
                    <a:pt x="309" y="258"/>
                  </a:lnTo>
                  <a:lnTo>
                    <a:pt x="306" y="258"/>
                  </a:lnTo>
                  <a:lnTo>
                    <a:pt x="299" y="255"/>
                  </a:lnTo>
                  <a:lnTo>
                    <a:pt x="294" y="249"/>
                  </a:lnTo>
                  <a:lnTo>
                    <a:pt x="285" y="248"/>
                  </a:lnTo>
                  <a:lnTo>
                    <a:pt x="278" y="248"/>
                  </a:lnTo>
                  <a:lnTo>
                    <a:pt x="266" y="242"/>
                  </a:lnTo>
                  <a:lnTo>
                    <a:pt x="256" y="240"/>
                  </a:lnTo>
                  <a:lnTo>
                    <a:pt x="245" y="240"/>
                  </a:lnTo>
                  <a:lnTo>
                    <a:pt x="235" y="238"/>
                  </a:lnTo>
                  <a:lnTo>
                    <a:pt x="218" y="242"/>
                  </a:lnTo>
                  <a:lnTo>
                    <a:pt x="199" y="244"/>
                  </a:lnTo>
                  <a:lnTo>
                    <a:pt x="181" y="248"/>
                  </a:lnTo>
                  <a:lnTo>
                    <a:pt x="162" y="255"/>
                  </a:lnTo>
                  <a:lnTo>
                    <a:pt x="154" y="258"/>
                  </a:lnTo>
                  <a:lnTo>
                    <a:pt x="145" y="262"/>
                  </a:lnTo>
                  <a:lnTo>
                    <a:pt x="135" y="264"/>
                  </a:lnTo>
                  <a:lnTo>
                    <a:pt x="125" y="264"/>
                  </a:lnTo>
                  <a:lnTo>
                    <a:pt x="106" y="264"/>
                  </a:lnTo>
                  <a:lnTo>
                    <a:pt x="85" y="260"/>
                  </a:lnTo>
                  <a:lnTo>
                    <a:pt x="49" y="249"/>
                  </a:lnTo>
                  <a:lnTo>
                    <a:pt x="24" y="242"/>
                  </a:lnTo>
                  <a:lnTo>
                    <a:pt x="11" y="249"/>
                  </a:lnTo>
                  <a:lnTo>
                    <a:pt x="0" y="262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000">
                <a:latin typeface="Arial" charset="0"/>
              </a:endParaRPr>
            </a:p>
          </p:txBody>
        </p:sp>
        <p:sp>
          <p:nvSpPr>
            <p:cNvPr id="31" name="Freeform 47"/>
            <p:cNvSpPr>
              <a:spLocks/>
            </p:cNvSpPr>
            <p:nvPr/>
          </p:nvSpPr>
          <p:spPr bwMode="auto">
            <a:xfrm rot="-5400000">
              <a:off x="419" y="3769"/>
              <a:ext cx="182" cy="132"/>
            </a:xfrm>
            <a:custGeom>
              <a:avLst/>
              <a:gdLst>
                <a:gd name="T0" fmla="*/ 20 w 316"/>
                <a:gd name="T1" fmla="*/ 132 h 264"/>
                <a:gd name="T2" fmla="*/ 97 w 316"/>
                <a:gd name="T3" fmla="*/ 129 h 264"/>
                <a:gd name="T4" fmla="*/ 115 w 316"/>
                <a:gd name="T5" fmla="*/ 115 h 264"/>
                <a:gd name="T6" fmla="*/ 142 w 316"/>
                <a:gd name="T7" fmla="*/ 102 h 264"/>
                <a:gd name="T8" fmla="*/ 156 w 316"/>
                <a:gd name="T9" fmla="*/ 102 h 264"/>
                <a:gd name="T10" fmla="*/ 159 w 316"/>
                <a:gd name="T11" fmla="*/ 110 h 264"/>
                <a:gd name="T12" fmla="*/ 155 w 316"/>
                <a:gd name="T13" fmla="*/ 120 h 264"/>
                <a:gd name="T14" fmla="*/ 147 w 316"/>
                <a:gd name="T15" fmla="*/ 126 h 264"/>
                <a:gd name="T16" fmla="*/ 172 w 316"/>
                <a:gd name="T17" fmla="*/ 132 h 264"/>
                <a:gd name="T18" fmla="*/ 181 w 316"/>
                <a:gd name="T19" fmla="*/ 114 h 264"/>
                <a:gd name="T20" fmla="*/ 179 w 316"/>
                <a:gd name="T21" fmla="*/ 92 h 264"/>
                <a:gd name="T22" fmla="*/ 166 w 316"/>
                <a:gd name="T23" fmla="*/ 75 h 264"/>
                <a:gd name="T24" fmla="*/ 152 w 316"/>
                <a:gd name="T25" fmla="*/ 70 h 264"/>
                <a:gd name="T26" fmla="*/ 127 w 316"/>
                <a:gd name="T27" fmla="*/ 78 h 264"/>
                <a:gd name="T28" fmla="*/ 108 w 316"/>
                <a:gd name="T29" fmla="*/ 92 h 264"/>
                <a:gd name="T30" fmla="*/ 90 w 316"/>
                <a:gd name="T31" fmla="*/ 103 h 264"/>
                <a:gd name="T32" fmla="*/ 68 w 316"/>
                <a:gd name="T33" fmla="*/ 109 h 264"/>
                <a:gd name="T34" fmla="*/ 49 w 316"/>
                <a:gd name="T35" fmla="*/ 108 h 264"/>
                <a:gd name="T36" fmla="*/ 33 w 316"/>
                <a:gd name="T37" fmla="*/ 99 h 264"/>
                <a:gd name="T38" fmla="*/ 25 w 316"/>
                <a:gd name="T39" fmla="*/ 84 h 264"/>
                <a:gd name="T40" fmla="*/ 24 w 316"/>
                <a:gd name="T41" fmla="*/ 58 h 264"/>
                <a:gd name="T42" fmla="*/ 37 w 316"/>
                <a:gd name="T43" fmla="*/ 41 h 264"/>
                <a:gd name="T44" fmla="*/ 57 w 316"/>
                <a:gd name="T45" fmla="*/ 33 h 264"/>
                <a:gd name="T46" fmla="*/ 75 w 316"/>
                <a:gd name="T47" fmla="*/ 33 h 264"/>
                <a:gd name="T48" fmla="*/ 93 w 316"/>
                <a:gd name="T49" fmla="*/ 44 h 264"/>
                <a:gd name="T50" fmla="*/ 94 w 316"/>
                <a:gd name="T51" fmla="*/ 67 h 264"/>
                <a:gd name="T52" fmla="*/ 92 w 316"/>
                <a:gd name="T53" fmla="*/ 79 h 264"/>
                <a:gd name="T54" fmla="*/ 97 w 316"/>
                <a:gd name="T55" fmla="*/ 82 h 264"/>
                <a:gd name="T56" fmla="*/ 107 w 316"/>
                <a:gd name="T57" fmla="*/ 80 h 264"/>
                <a:gd name="T58" fmla="*/ 117 w 316"/>
                <a:gd name="T59" fmla="*/ 68 h 264"/>
                <a:gd name="T60" fmla="*/ 128 w 316"/>
                <a:gd name="T61" fmla="*/ 43 h 264"/>
                <a:gd name="T62" fmla="*/ 145 w 316"/>
                <a:gd name="T63" fmla="*/ 40 h 264"/>
                <a:gd name="T64" fmla="*/ 165 w 316"/>
                <a:gd name="T65" fmla="*/ 30 h 264"/>
                <a:gd name="T66" fmla="*/ 176 w 316"/>
                <a:gd name="T67" fmla="*/ 17 h 264"/>
                <a:gd name="T68" fmla="*/ 180 w 316"/>
                <a:gd name="T69" fmla="*/ 4 h 264"/>
                <a:gd name="T70" fmla="*/ 178 w 316"/>
                <a:gd name="T71" fmla="*/ 3 h 264"/>
                <a:gd name="T72" fmla="*/ 169 w 316"/>
                <a:gd name="T73" fmla="*/ 6 h 264"/>
                <a:gd name="T74" fmla="*/ 153 w 316"/>
                <a:gd name="T75" fmla="*/ 11 h 264"/>
                <a:gd name="T76" fmla="*/ 135 w 316"/>
                <a:gd name="T77" fmla="*/ 12 h 264"/>
                <a:gd name="T78" fmla="*/ 104 w 316"/>
                <a:gd name="T79" fmla="*/ 8 h 264"/>
                <a:gd name="T80" fmla="*/ 84 w 316"/>
                <a:gd name="T81" fmla="*/ 1 h 264"/>
                <a:gd name="T82" fmla="*/ 61 w 316"/>
                <a:gd name="T83" fmla="*/ 0 h 264"/>
                <a:gd name="T84" fmla="*/ 14 w 316"/>
                <a:gd name="T85" fmla="*/ 11 h 264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16"/>
                <a:gd name="T130" fmla="*/ 0 h 264"/>
                <a:gd name="T131" fmla="*/ 316 w 316"/>
                <a:gd name="T132" fmla="*/ 264 h 264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16" h="264">
                  <a:moveTo>
                    <a:pt x="0" y="2"/>
                  </a:moveTo>
                  <a:lnTo>
                    <a:pt x="0" y="213"/>
                  </a:lnTo>
                  <a:lnTo>
                    <a:pt x="35" y="264"/>
                  </a:lnTo>
                  <a:lnTo>
                    <a:pt x="164" y="264"/>
                  </a:lnTo>
                  <a:lnTo>
                    <a:pt x="166" y="260"/>
                  </a:lnTo>
                  <a:lnTo>
                    <a:pt x="168" y="257"/>
                  </a:lnTo>
                  <a:lnTo>
                    <a:pt x="173" y="253"/>
                  </a:lnTo>
                  <a:lnTo>
                    <a:pt x="178" y="249"/>
                  </a:lnTo>
                  <a:lnTo>
                    <a:pt x="200" y="231"/>
                  </a:lnTo>
                  <a:lnTo>
                    <a:pt x="219" y="219"/>
                  </a:lnTo>
                  <a:lnTo>
                    <a:pt x="235" y="209"/>
                  </a:lnTo>
                  <a:lnTo>
                    <a:pt x="247" y="204"/>
                  </a:lnTo>
                  <a:lnTo>
                    <a:pt x="257" y="202"/>
                  </a:lnTo>
                  <a:lnTo>
                    <a:pt x="266" y="202"/>
                  </a:lnTo>
                  <a:lnTo>
                    <a:pt x="271" y="204"/>
                  </a:lnTo>
                  <a:lnTo>
                    <a:pt x="275" y="208"/>
                  </a:lnTo>
                  <a:lnTo>
                    <a:pt x="276" y="213"/>
                  </a:lnTo>
                  <a:lnTo>
                    <a:pt x="276" y="220"/>
                  </a:lnTo>
                  <a:lnTo>
                    <a:pt x="275" y="228"/>
                  </a:lnTo>
                  <a:lnTo>
                    <a:pt x="273" y="233"/>
                  </a:lnTo>
                  <a:lnTo>
                    <a:pt x="269" y="240"/>
                  </a:lnTo>
                  <a:lnTo>
                    <a:pt x="266" y="246"/>
                  </a:lnTo>
                  <a:lnTo>
                    <a:pt x="261" y="249"/>
                  </a:lnTo>
                  <a:lnTo>
                    <a:pt x="256" y="253"/>
                  </a:lnTo>
                  <a:lnTo>
                    <a:pt x="254" y="257"/>
                  </a:lnTo>
                  <a:lnTo>
                    <a:pt x="254" y="264"/>
                  </a:lnTo>
                  <a:lnTo>
                    <a:pt x="299" y="264"/>
                  </a:lnTo>
                  <a:lnTo>
                    <a:pt x="306" y="253"/>
                  </a:lnTo>
                  <a:lnTo>
                    <a:pt x="311" y="242"/>
                  </a:lnTo>
                  <a:lnTo>
                    <a:pt x="314" y="228"/>
                  </a:lnTo>
                  <a:lnTo>
                    <a:pt x="316" y="213"/>
                  </a:lnTo>
                  <a:lnTo>
                    <a:pt x="314" y="195"/>
                  </a:lnTo>
                  <a:lnTo>
                    <a:pt x="311" y="184"/>
                  </a:lnTo>
                  <a:lnTo>
                    <a:pt x="306" y="173"/>
                  </a:lnTo>
                  <a:lnTo>
                    <a:pt x="299" y="160"/>
                  </a:lnTo>
                  <a:lnTo>
                    <a:pt x="288" y="151"/>
                  </a:lnTo>
                  <a:lnTo>
                    <a:pt x="280" y="144"/>
                  </a:lnTo>
                  <a:lnTo>
                    <a:pt x="273" y="140"/>
                  </a:lnTo>
                  <a:lnTo>
                    <a:pt x="264" y="140"/>
                  </a:lnTo>
                  <a:lnTo>
                    <a:pt x="250" y="142"/>
                  </a:lnTo>
                  <a:lnTo>
                    <a:pt x="237" y="148"/>
                  </a:lnTo>
                  <a:lnTo>
                    <a:pt x="221" y="157"/>
                  </a:lnTo>
                  <a:lnTo>
                    <a:pt x="207" y="168"/>
                  </a:lnTo>
                  <a:lnTo>
                    <a:pt x="192" y="178"/>
                  </a:lnTo>
                  <a:lnTo>
                    <a:pt x="187" y="184"/>
                  </a:lnTo>
                  <a:lnTo>
                    <a:pt x="181" y="188"/>
                  </a:lnTo>
                  <a:lnTo>
                    <a:pt x="168" y="197"/>
                  </a:lnTo>
                  <a:lnTo>
                    <a:pt x="156" y="206"/>
                  </a:lnTo>
                  <a:lnTo>
                    <a:pt x="143" y="211"/>
                  </a:lnTo>
                  <a:lnTo>
                    <a:pt x="130" y="217"/>
                  </a:lnTo>
                  <a:lnTo>
                    <a:pt x="118" y="219"/>
                  </a:lnTo>
                  <a:lnTo>
                    <a:pt x="107" y="220"/>
                  </a:lnTo>
                  <a:lnTo>
                    <a:pt x="95" y="219"/>
                  </a:lnTo>
                  <a:lnTo>
                    <a:pt x="85" y="217"/>
                  </a:lnTo>
                  <a:lnTo>
                    <a:pt x="74" y="213"/>
                  </a:lnTo>
                  <a:lnTo>
                    <a:pt x="66" y="206"/>
                  </a:lnTo>
                  <a:lnTo>
                    <a:pt x="57" y="198"/>
                  </a:lnTo>
                  <a:lnTo>
                    <a:pt x="52" y="191"/>
                  </a:lnTo>
                  <a:lnTo>
                    <a:pt x="47" y="180"/>
                  </a:lnTo>
                  <a:lnTo>
                    <a:pt x="43" y="168"/>
                  </a:lnTo>
                  <a:lnTo>
                    <a:pt x="40" y="155"/>
                  </a:lnTo>
                  <a:lnTo>
                    <a:pt x="40" y="140"/>
                  </a:lnTo>
                  <a:lnTo>
                    <a:pt x="42" y="117"/>
                  </a:lnTo>
                  <a:lnTo>
                    <a:pt x="47" y="102"/>
                  </a:lnTo>
                  <a:lnTo>
                    <a:pt x="55" y="91"/>
                  </a:lnTo>
                  <a:lnTo>
                    <a:pt x="64" y="82"/>
                  </a:lnTo>
                  <a:lnTo>
                    <a:pt x="78" y="73"/>
                  </a:lnTo>
                  <a:lnTo>
                    <a:pt x="88" y="67"/>
                  </a:lnTo>
                  <a:lnTo>
                    <a:pt x="99" y="66"/>
                  </a:lnTo>
                  <a:lnTo>
                    <a:pt x="109" y="64"/>
                  </a:lnTo>
                  <a:lnTo>
                    <a:pt x="121" y="64"/>
                  </a:lnTo>
                  <a:lnTo>
                    <a:pt x="131" y="67"/>
                  </a:lnTo>
                  <a:lnTo>
                    <a:pt x="142" y="73"/>
                  </a:lnTo>
                  <a:lnTo>
                    <a:pt x="152" y="78"/>
                  </a:lnTo>
                  <a:lnTo>
                    <a:pt x="161" y="89"/>
                  </a:lnTo>
                  <a:lnTo>
                    <a:pt x="166" y="106"/>
                  </a:lnTo>
                  <a:lnTo>
                    <a:pt x="168" y="120"/>
                  </a:lnTo>
                  <a:lnTo>
                    <a:pt x="164" y="135"/>
                  </a:lnTo>
                  <a:lnTo>
                    <a:pt x="161" y="146"/>
                  </a:lnTo>
                  <a:lnTo>
                    <a:pt x="157" y="157"/>
                  </a:lnTo>
                  <a:lnTo>
                    <a:pt x="159" y="158"/>
                  </a:lnTo>
                  <a:lnTo>
                    <a:pt x="161" y="162"/>
                  </a:lnTo>
                  <a:lnTo>
                    <a:pt x="164" y="164"/>
                  </a:lnTo>
                  <a:lnTo>
                    <a:pt x="168" y="164"/>
                  </a:lnTo>
                  <a:lnTo>
                    <a:pt x="171" y="164"/>
                  </a:lnTo>
                  <a:lnTo>
                    <a:pt x="180" y="162"/>
                  </a:lnTo>
                  <a:lnTo>
                    <a:pt x="185" y="160"/>
                  </a:lnTo>
                  <a:lnTo>
                    <a:pt x="190" y="157"/>
                  </a:lnTo>
                  <a:lnTo>
                    <a:pt x="195" y="153"/>
                  </a:lnTo>
                  <a:lnTo>
                    <a:pt x="204" y="137"/>
                  </a:lnTo>
                  <a:lnTo>
                    <a:pt x="211" y="120"/>
                  </a:lnTo>
                  <a:lnTo>
                    <a:pt x="216" y="104"/>
                  </a:lnTo>
                  <a:lnTo>
                    <a:pt x="223" y="87"/>
                  </a:lnTo>
                  <a:lnTo>
                    <a:pt x="231" y="86"/>
                  </a:lnTo>
                  <a:lnTo>
                    <a:pt x="240" y="84"/>
                  </a:lnTo>
                  <a:lnTo>
                    <a:pt x="252" y="80"/>
                  </a:lnTo>
                  <a:lnTo>
                    <a:pt x="273" y="73"/>
                  </a:lnTo>
                  <a:lnTo>
                    <a:pt x="280" y="69"/>
                  </a:lnTo>
                  <a:lnTo>
                    <a:pt x="287" y="60"/>
                  </a:lnTo>
                  <a:lnTo>
                    <a:pt x="294" y="51"/>
                  </a:lnTo>
                  <a:lnTo>
                    <a:pt x="300" y="44"/>
                  </a:lnTo>
                  <a:lnTo>
                    <a:pt x="306" y="35"/>
                  </a:lnTo>
                  <a:lnTo>
                    <a:pt x="309" y="20"/>
                  </a:lnTo>
                  <a:lnTo>
                    <a:pt x="311" y="15"/>
                  </a:lnTo>
                  <a:lnTo>
                    <a:pt x="313" y="9"/>
                  </a:lnTo>
                  <a:lnTo>
                    <a:pt x="311" y="7"/>
                  </a:lnTo>
                  <a:lnTo>
                    <a:pt x="311" y="6"/>
                  </a:lnTo>
                  <a:lnTo>
                    <a:pt x="309" y="6"/>
                  </a:lnTo>
                  <a:lnTo>
                    <a:pt x="306" y="6"/>
                  </a:lnTo>
                  <a:lnTo>
                    <a:pt x="299" y="9"/>
                  </a:lnTo>
                  <a:lnTo>
                    <a:pt x="294" y="13"/>
                  </a:lnTo>
                  <a:lnTo>
                    <a:pt x="285" y="16"/>
                  </a:lnTo>
                  <a:lnTo>
                    <a:pt x="278" y="16"/>
                  </a:lnTo>
                  <a:lnTo>
                    <a:pt x="266" y="22"/>
                  </a:lnTo>
                  <a:lnTo>
                    <a:pt x="256" y="24"/>
                  </a:lnTo>
                  <a:lnTo>
                    <a:pt x="245" y="24"/>
                  </a:lnTo>
                  <a:lnTo>
                    <a:pt x="235" y="24"/>
                  </a:lnTo>
                  <a:lnTo>
                    <a:pt x="218" y="22"/>
                  </a:lnTo>
                  <a:lnTo>
                    <a:pt x="199" y="20"/>
                  </a:lnTo>
                  <a:lnTo>
                    <a:pt x="181" y="16"/>
                  </a:lnTo>
                  <a:lnTo>
                    <a:pt x="162" y="9"/>
                  </a:lnTo>
                  <a:lnTo>
                    <a:pt x="154" y="4"/>
                  </a:lnTo>
                  <a:lnTo>
                    <a:pt x="145" y="2"/>
                  </a:lnTo>
                  <a:lnTo>
                    <a:pt x="135" y="0"/>
                  </a:lnTo>
                  <a:lnTo>
                    <a:pt x="125" y="0"/>
                  </a:lnTo>
                  <a:lnTo>
                    <a:pt x="106" y="0"/>
                  </a:lnTo>
                  <a:lnTo>
                    <a:pt x="85" y="4"/>
                  </a:lnTo>
                  <a:lnTo>
                    <a:pt x="49" y="15"/>
                  </a:lnTo>
                  <a:lnTo>
                    <a:pt x="24" y="22"/>
                  </a:lnTo>
                  <a:lnTo>
                    <a:pt x="11" y="13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000">
                <a:latin typeface="Arial" charset="0"/>
              </a:endParaRPr>
            </a:p>
          </p:txBody>
        </p:sp>
        <p:sp>
          <p:nvSpPr>
            <p:cNvPr id="32" name="Freeform 48"/>
            <p:cNvSpPr>
              <a:spLocks/>
            </p:cNvSpPr>
            <p:nvPr/>
          </p:nvSpPr>
          <p:spPr bwMode="auto">
            <a:xfrm rot="-5400000">
              <a:off x="340" y="4370"/>
              <a:ext cx="339" cy="132"/>
            </a:xfrm>
            <a:custGeom>
              <a:avLst/>
              <a:gdLst>
                <a:gd name="T0" fmla="*/ 0 w 588"/>
                <a:gd name="T1" fmla="*/ 0 h 264"/>
                <a:gd name="T2" fmla="*/ 13 w 588"/>
                <a:gd name="T3" fmla="*/ 10 h 264"/>
                <a:gd name="T4" fmla="*/ 36 w 588"/>
                <a:gd name="T5" fmla="*/ 4 h 264"/>
                <a:gd name="T6" fmla="*/ 86 w 588"/>
                <a:gd name="T7" fmla="*/ 1 h 264"/>
                <a:gd name="T8" fmla="*/ 121 w 588"/>
                <a:gd name="T9" fmla="*/ 10 h 264"/>
                <a:gd name="T10" fmla="*/ 162 w 588"/>
                <a:gd name="T11" fmla="*/ 7 h 264"/>
                <a:gd name="T12" fmla="*/ 181 w 588"/>
                <a:gd name="T13" fmla="*/ 5 h 264"/>
                <a:gd name="T14" fmla="*/ 175 w 588"/>
                <a:gd name="T15" fmla="*/ 21 h 264"/>
                <a:gd name="T16" fmla="*/ 161 w 588"/>
                <a:gd name="T17" fmla="*/ 36 h 264"/>
                <a:gd name="T18" fmla="*/ 142 w 588"/>
                <a:gd name="T19" fmla="*/ 43 h 264"/>
                <a:gd name="T20" fmla="*/ 127 w 588"/>
                <a:gd name="T21" fmla="*/ 45 h 264"/>
                <a:gd name="T22" fmla="*/ 121 w 588"/>
                <a:gd name="T23" fmla="*/ 65 h 264"/>
                <a:gd name="T24" fmla="*/ 102 w 588"/>
                <a:gd name="T25" fmla="*/ 81 h 264"/>
                <a:gd name="T26" fmla="*/ 91 w 588"/>
                <a:gd name="T27" fmla="*/ 83 h 264"/>
                <a:gd name="T28" fmla="*/ 89 w 588"/>
                <a:gd name="T29" fmla="*/ 75 h 264"/>
                <a:gd name="T30" fmla="*/ 96 w 588"/>
                <a:gd name="T31" fmla="*/ 57 h 264"/>
                <a:gd name="T32" fmla="*/ 93 w 588"/>
                <a:gd name="T33" fmla="*/ 43 h 264"/>
                <a:gd name="T34" fmla="*/ 80 w 588"/>
                <a:gd name="T35" fmla="*/ 35 h 264"/>
                <a:gd name="T36" fmla="*/ 54 w 588"/>
                <a:gd name="T37" fmla="*/ 33 h 264"/>
                <a:gd name="T38" fmla="*/ 35 w 588"/>
                <a:gd name="T39" fmla="*/ 41 h 264"/>
                <a:gd name="T40" fmla="*/ 22 w 588"/>
                <a:gd name="T41" fmla="*/ 65 h 264"/>
                <a:gd name="T42" fmla="*/ 25 w 588"/>
                <a:gd name="T43" fmla="*/ 89 h 264"/>
                <a:gd name="T44" fmla="*/ 43 w 588"/>
                <a:gd name="T45" fmla="*/ 106 h 264"/>
                <a:gd name="T46" fmla="*/ 62 w 588"/>
                <a:gd name="T47" fmla="*/ 111 h 264"/>
                <a:gd name="T48" fmla="*/ 88 w 588"/>
                <a:gd name="T49" fmla="*/ 104 h 264"/>
                <a:gd name="T50" fmla="*/ 162 w 588"/>
                <a:gd name="T51" fmla="*/ 58 h 264"/>
                <a:gd name="T52" fmla="*/ 243 w 588"/>
                <a:gd name="T53" fmla="*/ 13 h 264"/>
                <a:gd name="T54" fmla="*/ 281 w 588"/>
                <a:gd name="T55" fmla="*/ 3 h 264"/>
                <a:gd name="T56" fmla="*/ 311 w 588"/>
                <a:gd name="T57" fmla="*/ 12 h 264"/>
                <a:gd name="T58" fmla="*/ 330 w 588"/>
                <a:gd name="T59" fmla="*/ 32 h 264"/>
                <a:gd name="T60" fmla="*/ 339 w 588"/>
                <a:gd name="T61" fmla="*/ 94 h 264"/>
                <a:gd name="T62" fmla="*/ 117 w 588"/>
                <a:gd name="T63" fmla="*/ 127 h 264"/>
                <a:gd name="T64" fmla="*/ 126 w 588"/>
                <a:gd name="T65" fmla="*/ 122 h 264"/>
                <a:gd name="T66" fmla="*/ 153 w 588"/>
                <a:gd name="T67" fmla="*/ 121 h 264"/>
                <a:gd name="T68" fmla="*/ 162 w 588"/>
                <a:gd name="T69" fmla="*/ 108 h 264"/>
                <a:gd name="T70" fmla="*/ 173 w 588"/>
                <a:gd name="T71" fmla="*/ 99 h 264"/>
                <a:gd name="T72" fmla="*/ 186 w 588"/>
                <a:gd name="T73" fmla="*/ 94 h 264"/>
                <a:gd name="T74" fmla="*/ 186 w 588"/>
                <a:gd name="T75" fmla="*/ 109 h 264"/>
                <a:gd name="T76" fmla="*/ 188 w 588"/>
                <a:gd name="T77" fmla="*/ 121 h 264"/>
                <a:gd name="T78" fmla="*/ 202 w 588"/>
                <a:gd name="T79" fmla="*/ 123 h 264"/>
                <a:gd name="T80" fmla="*/ 209 w 588"/>
                <a:gd name="T81" fmla="*/ 112 h 264"/>
                <a:gd name="T82" fmla="*/ 209 w 588"/>
                <a:gd name="T83" fmla="*/ 92 h 264"/>
                <a:gd name="T84" fmla="*/ 224 w 588"/>
                <a:gd name="T85" fmla="*/ 68 h 264"/>
                <a:gd name="T86" fmla="*/ 236 w 588"/>
                <a:gd name="T87" fmla="*/ 63 h 264"/>
                <a:gd name="T88" fmla="*/ 243 w 588"/>
                <a:gd name="T89" fmla="*/ 69 h 264"/>
                <a:gd name="T90" fmla="*/ 238 w 588"/>
                <a:gd name="T91" fmla="*/ 90 h 264"/>
                <a:gd name="T92" fmla="*/ 254 w 588"/>
                <a:gd name="T93" fmla="*/ 107 h 264"/>
                <a:gd name="T94" fmla="*/ 276 w 588"/>
                <a:gd name="T95" fmla="*/ 111 h 264"/>
                <a:gd name="T96" fmla="*/ 298 w 588"/>
                <a:gd name="T97" fmla="*/ 103 h 264"/>
                <a:gd name="T98" fmla="*/ 310 w 588"/>
                <a:gd name="T99" fmla="*/ 80 h 264"/>
                <a:gd name="T100" fmla="*/ 307 w 588"/>
                <a:gd name="T101" fmla="*/ 54 h 264"/>
                <a:gd name="T102" fmla="*/ 290 w 588"/>
                <a:gd name="T103" fmla="*/ 36 h 264"/>
                <a:gd name="T104" fmla="*/ 268 w 588"/>
                <a:gd name="T105" fmla="*/ 33 h 264"/>
                <a:gd name="T106" fmla="*/ 210 w 588"/>
                <a:gd name="T107" fmla="*/ 60 h 264"/>
                <a:gd name="T108" fmla="*/ 92 w 588"/>
                <a:gd name="T109" fmla="*/ 132 h 264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588"/>
                <a:gd name="T166" fmla="*/ 0 h 264"/>
                <a:gd name="T167" fmla="*/ 588 w 588"/>
                <a:gd name="T168" fmla="*/ 264 h 264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588" h="264">
                  <a:moveTo>
                    <a:pt x="160" y="264"/>
                  </a:moveTo>
                  <a:lnTo>
                    <a:pt x="39" y="264"/>
                  </a:lnTo>
                  <a:lnTo>
                    <a:pt x="0" y="211"/>
                  </a:lnTo>
                  <a:lnTo>
                    <a:pt x="0" y="0"/>
                  </a:lnTo>
                  <a:lnTo>
                    <a:pt x="8" y="7"/>
                  </a:lnTo>
                  <a:lnTo>
                    <a:pt x="15" y="15"/>
                  </a:lnTo>
                  <a:lnTo>
                    <a:pt x="19" y="18"/>
                  </a:lnTo>
                  <a:lnTo>
                    <a:pt x="22" y="20"/>
                  </a:lnTo>
                  <a:lnTo>
                    <a:pt x="26" y="22"/>
                  </a:lnTo>
                  <a:lnTo>
                    <a:pt x="31" y="22"/>
                  </a:lnTo>
                  <a:lnTo>
                    <a:pt x="43" y="16"/>
                  </a:lnTo>
                  <a:lnTo>
                    <a:pt x="62" y="9"/>
                  </a:lnTo>
                  <a:lnTo>
                    <a:pt x="81" y="6"/>
                  </a:lnTo>
                  <a:lnTo>
                    <a:pt x="107" y="2"/>
                  </a:lnTo>
                  <a:lnTo>
                    <a:pt x="132" y="0"/>
                  </a:lnTo>
                  <a:lnTo>
                    <a:pt x="150" y="2"/>
                  </a:lnTo>
                  <a:lnTo>
                    <a:pt x="174" y="9"/>
                  </a:lnTo>
                  <a:lnTo>
                    <a:pt x="193" y="16"/>
                  </a:lnTo>
                  <a:lnTo>
                    <a:pt x="200" y="20"/>
                  </a:lnTo>
                  <a:lnTo>
                    <a:pt x="210" y="20"/>
                  </a:lnTo>
                  <a:lnTo>
                    <a:pt x="222" y="22"/>
                  </a:lnTo>
                  <a:lnTo>
                    <a:pt x="236" y="20"/>
                  </a:lnTo>
                  <a:lnTo>
                    <a:pt x="257" y="18"/>
                  </a:lnTo>
                  <a:lnTo>
                    <a:pt x="281" y="15"/>
                  </a:lnTo>
                  <a:lnTo>
                    <a:pt x="295" y="7"/>
                  </a:lnTo>
                  <a:lnTo>
                    <a:pt x="307" y="4"/>
                  </a:lnTo>
                  <a:lnTo>
                    <a:pt x="310" y="7"/>
                  </a:lnTo>
                  <a:lnTo>
                    <a:pt x="314" y="11"/>
                  </a:lnTo>
                  <a:lnTo>
                    <a:pt x="315" y="13"/>
                  </a:lnTo>
                  <a:lnTo>
                    <a:pt x="315" y="16"/>
                  </a:lnTo>
                  <a:lnTo>
                    <a:pt x="308" y="33"/>
                  </a:lnTo>
                  <a:lnTo>
                    <a:pt x="303" y="42"/>
                  </a:lnTo>
                  <a:lnTo>
                    <a:pt x="298" y="49"/>
                  </a:lnTo>
                  <a:lnTo>
                    <a:pt x="291" y="60"/>
                  </a:lnTo>
                  <a:lnTo>
                    <a:pt x="286" y="67"/>
                  </a:lnTo>
                  <a:lnTo>
                    <a:pt x="279" y="73"/>
                  </a:lnTo>
                  <a:lnTo>
                    <a:pt x="272" y="77"/>
                  </a:lnTo>
                  <a:lnTo>
                    <a:pt x="264" y="80"/>
                  </a:lnTo>
                  <a:lnTo>
                    <a:pt x="255" y="84"/>
                  </a:lnTo>
                  <a:lnTo>
                    <a:pt x="246" y="86"/>
                  </a:lnTo>
                  <a:lnTo>
                    <a:pt x="236" y="87"/>
                  </a:lnTo>
                  <a:lnTo>
                    <a:pt x="226" y="87"/>
                  </a:lnTo>
                  <a:lnTo>
                    <a:pt x="222" y="91"/>
                  </a:lnTo>
                  <a:lnTo>
                    <a:pt x="220" y="91"/>
                  </a:lnTo>
                  <a:lnTo>
                    <a:pt x="219" y="102"/>
                  </a:lnTo>
                  <a:lnTo>
                    <a:pt x="215" y="120"/>
                  </a:lnTo>
                  <a:lnTo>
                    <a:pt x="210" y="129"/>
                  </a:lnTo>
                  <a:lnTo>
                    <a:pt x="205" y="140"/>
                  </a:lnTo>
                  <a:lnTo>
                    <a:pt x="196" y="149"/>
                  </a:lnTo>
                  <a:lnTo>
                    <a:pt x="186" y="157"/>
                  </a:lnTo>
                  <a:lnTo>
                    <a:pt x="177" y="162"/>
                  </a:lnTo>
                  <a:lnTo>
                    <a:pt x="172" y="166"/>
                  </a:lnTo>
                  <a:lnTo>
                    <a:pt x="167" y="166"/>
                  </a:lnTo>
                  <a:lnTo>
                    <a:pt x="162" y="168"/>
                  </a:lnTo>
                  <a:lnTo>
                    <a:pt x="158" y="166"/>
                  </a:lnTo>
                  <a:lnTo>
                    <a:pt x="157" y="164"/>
                  </a:lnTo>
                  <a:lnTo>
                    <a:pt x="155" y="160"/>
                  </a:lnTo>
                  <a:lnTo>
                    <a:pt x="155" y="153"/>
                  </a:lnTo>
                  <a:lnTo>
                    <a:pt x="155" y="151"/>
                  </a:lnTo>
                  <a:lnTo>
                    <a:pt x="157" y="144"/>
                  </a:lnTo>
                  <a:lnTo>
                    <a:pt x="164" y="133"/>
                  </a:lnTo>
                  <a:lnTo>
                    <a:pt x="167" y="124"/>
                  </a:lnTo>
                  <a:lnTo>
                    <a:pt x="167" y="115"/>
                  </a:lnTo>
                  <a:lnTo>
                    <a:pt x="167" y="107"/>
                  </a:lnTo>
                  <a:lnTo>
                    <a:pt x="167" y="100"/>
                  </a:lnTo>
                  <a:lnTo>
                    <a:pt x="165" y="93"/>
                  </a:lnTo>
                  <a:lnTo>
                    <a:pt x="162" y="87"/>
                  </a:lnTo>
                  <a:lnTo>
                    <a:pt x="158" y="84"/>
                  </a:lnTo>
                  <a:lnTo>
                    <a:pt x="155" y="78"/>
                  </a:lnTo>
                  <a:lnTo>
                    <a:pt x="150" y="75"/>
                  </a:lnTo>
                  <a:lnTo>
                    <a:pt x="139" y="71"/>
                  </a:lnTo>
                  <a:lnTo>
                    <a:pt x="127" y="67"/>
                  </a:lnTo>
                  <a:lnTo>
                    <a:pt x="117" y="66"/>
                  </a:lnTo>
                  <a:lnTo>
                    <a:pt x="107" y="66"/>
                  </a:lnTo>
                  <a:lnTo>
                    <a:pt x="93" y="67"/>
                  </a:lnTo>
                  <a:lnTo>
                    <a:pt x="84" y="67"/>
                  </a:lnTo>
                  <a:lnTo>
                    <a:pt x="77" y="69"/>
                  </a:lnTo>
                  <a:lnTo>
                    <a:pt x="67" y="75"/>
                  </a:lnTo>
                  <a:lnTo>
                    <a:pt x="60" y="82"/>
                  </a:lnTo>
                  <a:lnTo>
                    <a:pt x="51" y="93"/>
                  </a:lnTo>
                  <a:lnTo>
                    <a:pt x="44" y="106"/>
                  </a:lnTo>
                  <a:lnTo>
                    <a:pt x="41" y="117"/>
                  </a:lnTo>
                  <a:lnTo>
                    <a:pt x="38" y="129"/>
                  </a:lnTo>
                  <a:lnTo>
                    <a:pt x="38" y="142"/>
                  </a:lnTo>
                  <a:lnTo>
                    <a:pt x="38" y="151"/>
                  </a:lnTo>
                  <a:lnTo>
                    <a:pt x="39" y="162"/>
                  </a:lnTo>
                  <a:lnTo>
                    <a:pt x="44" y="178"/>
                  </a:lnTo>
                  <a:lnTo>
                    <a:pt x="51" y="191"/>
                  </a:lnTo>
                  <a:lnTo>
                    <a:pt x="60" y="202"/>
                  </a:lnTo>
                  <a:lnTo>
                    <a:pt x="69" y="209"/>
                  </a:lnTo>
                  <a:lnTo>
                    <a:pt x="74" y="213"/>
                  </a:lnTo>
                  <a:lnTo>
                    <a:pt x="79" y="217"/>
                  </a:lnTo>
                  <a:lnTo>
                    <a:pt x="84" y="219"/>
                  </a:lnTo>
                  <a:lnTo>
                    <a:pt x="91" y="220"/>
                  </a:lnTo>
                  <a:lnTo>
                    <a:pt x="108" y="222"/>
                  </a:lnTo>
                  <a:lnTo>
                    <a:pt x="124" y="220"/>
                  </a:lnTo>
                  <a:lnTo>
                    <a:pt x="141" y="215"/>
                  </a:lnTo>
                  <a:lnTo>
                    <a:pt x="148" y="211"/>
                  </a:lnTo>
                  <a:lnTo>
                    <a:pt x="153" y="208"/>
                  </a:lnTo>
                  <a:lnTo>
                    <a:pt x="164" y="200"/>
                  </a:lnTo>
                  <a:lnTo>
                    <a:pt x="200" y="177"/>
                  </a:lnTo>
                  <a:lnTo>
                    <a:pt x="239" y="148"/>
                  </a:lnTo>
                  <a:lnTo>
                    <a:pt x="281" y="117"/>
                  </a:lnTo>
                  <a:lnTo>
                    <a:pt x="322" y="87"/>
                  </a:lnTo>
                  <a:lnTo>
                    <a:pt x="364" y="58"/>
                  </a:lnTo>
                  <a:lnTo>
                    <a:pt x="402" y="35"/>
                  </a:lnTo>
                  <a:lnTo>
                    <a:pt x="421" y="26"/>
                  </a:lnTo>
                  <a:lnTo>
                    <a:pt x="438" y="16"/>
                  </a:lnTo>
                  <a:lnTo>
                    <a:pt x="455" y="11"/>
                  </a:lnTo>
                  <a:lnTo>
                    <a:pt x="469" y="6"/>
                  </a:lnTo>
                  <a:lnTo>
                    <a:pt x="488" y="6"/>
                  </a:lnTo>
                  <a:lnTo>
                    <a:pt x="507" y="9"/>
                  </a:lnTo>
                  <a:lnTo>
                    <a:pt x="519" y="11"/>
                  </a:lnTo>
                  <a:lnTo>
                    <a:pt x="529" y="16"/>
                  </a:lnTo>
                  <a:lnTo>
                    <a:pt x="540" y="24"/>
                  </a:lnTo>
                  <a:lnTo>
                    <a:pt x="548" y="33"/>
                  </a:lnTo>
                  <a:lnTo>
                    <a:pt x="557" y="42"/>
                  </a:lnTo>
                  <a:lnTo>
                    <a:pt x="566" y="53"/>
                  </a:lnTo>
                  <a:lnTo>
                    <a:pt x="572" y="64"/>
                  </a:lnTo>
                  <a:lnTo>
                    <a:pt x="579" y="77"/>
                  </a:lnTo>
                  <a:lnTo>
                    <a:pt x="581" y="84"/>
                  </a:lnTo>
                  <a:lnTo>
                    <a:pt x="588" y="89"/>
                  </a:lnTo>
                  <a:lnTo>
                    <a:pt x="588" y="189"/>
                  </a:lnTo>
                  <a:lnTo>
                    <a:pt x="531" y="264"/>
                  </a:lnTo>
                  <a:lnTo>
                    <a:pt x="198" y="264"/>
                  </a:lnTo>
                  <a:lnTo>
                    <a:pt x="200" y="259"/>
                  </a:lnTo>
                  <a:lnTo>
                    <a:pt x="203" y="255"/>
                  </a:lnTo>
                  <a:lnTo>
                    <a:pt x="207" y="251"/>
                  </a:lnTo>
                  <a:lnTo>
                    <a:pt x="210" y="249"/>
                  </a:lnTo>
                  <a:lnTo>
                    <a:pt x="215" y="246"/>
                  </a:lnTo>
                  <a:lnTo>
                    <a:pt x="219" y="244"/>
                  </a:lnTo>
                  <a:lnTo>
                    <a:pt x="231" y="239"/>
                  </a:lnTo>
                  <a:lnTo>
                    <a:pt x="243" y="237"/>
                  </a:lnTo>
                  <a:lnTo>
                    <a:pt x="255" y="239"/>
                  </a:lnTo>
                  <a:lnTo>
                    <a:pt x="265" y="242"/>
                  </a:lnTo>
                  <a:lnTo>
                    <a:pt x="269" y="240"/>
                  </a:lnTo>
                  <a:lnTo>
                    <a:pt x="271" y="239"/>
                  </a:lnTo>
                  <a:lnTo>
                    <a:pt x="274" y="228"/>
                  </a:lnTo>
                  <a:lnTo>
                    <a:pt x="281" y="217"/>
                  </a:lnTo>
                  <a:lnTo>
                    <a:pt x="284" y="211"/>
                  </a:lnTo>
                  <a:lnTo>
                    <a:pt x="288" y="206"/>
                  </a:lnTo>
                  <a:lnTo>
                    <a:pt x="293" y="202"/>
                  </a:lnTo>
                  <a:lnTo>
                    <a:pt x="300" y="198"/>
                  </a:lnTo>
                  <a:lnTo>
                    <a:pt x="303" y="193"/>
                  </a:lnTo>
                  <a:lnTo>
                    <a:pt x="310" y="191"/>
                  </a:lnTo>
                  <a:lnTo>
                    <a:pt x="315" y="189"/>
                  </a:lnTo>
                  <a:lnTo>
                    <a:pt x="322" y="189"/>
                  </a:lnTo>
                  <a:lnTo>
                    <a:pt x="324" y="191"/>
                  </a:lnTo>
                  <a:lnTo>
                    <a:pt x="327" y="193"/>
                  </a:lnTo>
                  <a:lnTo>
                    <a:pt x="327" y="208"/>
                  </a:lnTo>
                  <a:lnTo>
                    <a:pt x="322" y="219"/>
                  </a:lnTo>
                  <a:lnTo>
                    <a:pt x="319" y="229"/>
                  </a:lnTo>
                  <a:lnTo>
                    <a:pt x="319" y="233"/>
                  </a:lnTo>
                  <a:lnTo>
                    <a:pt x="321" y="237"/>
                  </a:lnTo>
                  <a:lnTo>
                    <a:pt x="326" y="242"/>
                  </a:lnTo>
                  <a:lnTo>
                    <a:pt x="331" y="246"/>
                  </a:lnTo>
                  <a:lnTo>
                    <a:pt x="338" y="248"/>
                  </a:lnTo>
                  <a:lnTo>
                    <a:pt x="343" y="248"/>
                  </a:lnTo>
                  <a:lnTo>
                    <a:pt x="350" y="246"/>
                  </a:lnTo>
                  <a:lnTo>
                    <a:pt x="355" y="244"/>
                  </a:lnTo>
                  <a:lnTo>
                    <a:pt x="362" y="240"/>
                  </a:lnTo>
                  <a:lnTo>
                    <a:pt x="365" y="235"/>
                  </a:lnTo>
                  <a:lnTo>
                    <a:pt x="362" y="224"/>
                  </a:lnTo>
                  <a:lnTo>
                    <a:pt x="360" y="215"/>
                  </a:lnTo>
                  <a:lnTo>
                    <a:pt x="358" y="208"/>
                  </a:lnTo>
                  <a:lnTo>
                    <a:pt x="358" y="198"/>
                  </a:lnTo>
                  <a:lnTo>
                    <a:pt x="362" y="184"/>
                  </a:lnTo>
                  <a:lnTo>
                    <a:pt x="365" y="164"/>
                  </a:lnTo>
                  <a:lnTo>
                    <a:pt x="374" y="153"/>
                  </a:lnTo>
                  <a:lnTo>
                    <a:pt x="383" y="142"/>
                  </a:lnTo>
                  <a:lnTo>
                    <a:pt x="388" y="137"/>
                  </a:lnTo>
                  <a:lnTo>
                    <a:pt x="393" y="133"/>
                  </a:lnTo>
                  <a:lnTo>
                    <a:pt x="400" y="131"/>
                  </a:lnTo>
                  <a:lnTo>
                    <a:pt x="407" y="129"/>
                  </a:lnTo>
                  <a:lnTo>
                    <a:pt x="410" y="126"/>
                  </a:lnTo>
                  <a:lnTo>
                    <a:pt x="415" y="124"/>
                  </a:lnTo>
                  <a:lnTo>
                    <a:pt x="419" y="128"/>
                  </a:lnTo>
                  <a:lnTo>
                    <a:pt x="421" y="133"/>
                  </a:lnTo>
                  <a:lnTo>
                    <a:pt x="421" y="138"/>
                  </a:lnTo>
                  <a:lnTo>
                    <a:pt x="419" y="148"/>
                  </a:lnTo>
                  <a:lnTo>
                    <a:pt x="415" y="157"/>
                  </a:lnTo>
                  <a:lnTo>
                    <a:pt x="412" y="168"/>
                  </a:lnTo>
                  <a:lnTo>
                    <a:pt x="412" y="180"/>
                  </a:lnTo>
                  <a:lnTo>
                    <a:pt x="419" y="195"/>
                  </a:lnTo>
                  <a:lnTo>
                    <a:pt x="428" y="206"/>
                  </a:lnTo>
                  <a:lnTo>
                    <a:pt x="433" y="211"/>
                  </a:lnTo>
                  <a:lnTo>
                    <a:pt x="440" y="215"/>
                  </a:lnTo>
                  <a:lnTo>
                    <a:pt x="446" y="219"/>
                  </a:lnTo>
                  <a:lnTo>
                    <a:pt x="455" y="220"/>
                  </a:lnTo>
                  <a:lnTo>
                    <a:pt x="465" y="222"/>
                  </a:lnTo>
                  <a:lnTo>
                    <a:pt x="478" y="222"/>
                  </a:lnTo>
                  <a:lnTo>
                    <a:pt x="488" y="220"/>
                  </a:lnTo>
                  <a:lnTo>
                    <a:pt x="500" y="219"/>
                  </a:lnTo>
                  <a:lnTo>
                    <a:pt x="507" y="215"/>
                  </a:lnTo>
                  <a:lnTo>
                    <a:pt x="517" y="206"/>
                  </a:lnTo>
                  <a:lnTo>
                    <a:pt x="526" y="197"/>
                  </a:lnTo>
                  <a:lnTo>
                    <a:pt x="531" y="184"/>
                  </a:lnTo>
                  <a:lnTo>
                    <a:pt x="536" y="173"/>
                  </a:lnTo>
                  <a:lnTo>
                    <a:pt x="538" y="160"/>
                  </a:lnTo>
                  <a:lnTo>
                    <a:pt x="540" y="146"/>
                  </a:lnTo>
                  <a:lnTo>
                    <a:pt x="538" y="133"/>
                  </a:lnTo>
                  <a:lnTo>
                    <a:pt x="536" y="120"/>
                  </a:lnTo>
                  <a:lnTo>
                    <a:pt x="533" y="109"/>
                  </a:lnTo>
                  <a:lnTo>
                    <a:pt x="528" y="97"/>
                  </a:lnTo>
                  <a:lnTo>
                    <a:pt x="521" y="87"/>
                  </a:lnTo>
                  <a:lnTo>
                    <a:pt x="512" y="78"/>
                  </a:lnTo>
                  <a:lnTo>
                    <a:pt x="503" y="73"/>
                  </a:lnTo>
                  <a:lnTo>
                    <a:pt x="493" y="67"/>
                  </a:lnTo>
                  <a:lnTo>
                    <a:pt x="483" y="66"/>
                  </a:lnTo>
                  <a:lnTo>
                    <a:pt x="469" y="66"/>
                  </a:lnTo>
                  <a:lnTo>
                    <a:pt x="464" y="66"/>
                  </a:lnTo>
                  <a:lnTo>
                    <a:pt x="455" y="66"/>
                  </a:lnTo>
                  <a:lnTo>
                    <a:pt x="443" y="71"/>
                  </a:lnTo>
                  <a:lnTo>
                    <a:pt x="424" y="80"/>
                  </a:lnTo>
                  <a:lnTo>
                    <a:pt x="365" y="120"/>
                  </a:lnTo>
                  <a:lnTo>
                    <a:pt x="300" y="166"/>
                  </a:lnTo>
                  <a:lnTo>
                    <a:pt x="233" y="211"/>
                  </a:lnTo>
                  <a:lnTo>
                    <a:pt x="172" y="253"/>
                  </a:lnTo>
                  <a:lnTo>
                    <a:pt x="160" y="264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000">
                <a:latin typeface="Arial" charset="0"/>
              </a:endParaRPr>
            </a:p>
          </p:txBody>
        </p:sp>
        <p:sp>
          <p:nvSpPr>
            <p:cNvPr id="33" name="Freeform 49"/>
            <p:cNvSpPr>
              <a:spLocks/>
            </p:cNvSpPr>
            <p:nvPr/>
          </p:nvSpPr>
          <p:spPr bwMode="auto">
            <a:xfrm rot="-5400000">
              <a:off x="473" y="4371"/>
              <a:ext cx="339" cy="131"/>
            </a:xfrm>
            <a:custGeom>
              <a:avLst/>
              <a:gdLst>
                <a:gd name="T0" fmla="*/ 0 w 588"/>
                <a:gd name="T1" fmla="*/ 131 h 262"/>
                <a:gd name="T2" fmla="*/ 13 w 588"/>
                <a:gd name="T3" fmla="*/ 122 h 262"/>
                <a:gd name="T4" fmla="*/ 36 w 588"/>
                <a:gd name="T5" fmla="*/ 126 h 262"/>
                <a:gd name="T6" fmla="*/ 86 w 588"/>
                <a:gd name="T7" fmla="*/ 131 h 262"/>
                <a:gd name="T8" fmla="*/ 136 w 588"/>
                <a:gd name="T9" fmla="*/ 121 h 262"/>
                <a:gd name="T10" fmla="*/ 177 w 588"/>
                <a:gd name="T11" fmla="*/ 129 h 262"/>
                <a:gd name="T12" fmla="*/ 182 w 588"/>
                <a:gd name="T13" fmla="*/ 124 h 262"/>
                <a:gd name="T14" fmla="*/ 168 w 588"/>
                <a:gd name="T15" fmla="*/ 101 h 262"/>
                <a:gd name="T16" fmla="*/ 152 w 588"/>
                <a:gd name="T17" fmla="*/ 91 h 262"/>
                <a:gd name="T18" fmla="*/ 130 w 588"/>
                <a:gd name="T19" fmla="*/ 87 h 262"/>
                <a:gd name="T20" fmla="*/ 126 w 588"/>
                <a:gd name="T21" fmla="*/ 81 h 262"/>
                <a:gd name="T22" fmla="*/ 113 w 588"/>
                <a:gd name="T23" fmla="*/ 56 h 262"/>
                <a:gd name="T24" fmla="*/ 96 w 588"/>
                <a:gd name="T25" fmla="*/ 48 h 262"/>
                <a:gd name="T26" fmla="*/ 89 w 588"/>
                <a:gd name="T27" fmla="*/ 52 h 262"/>
                <a:gd name="T28" fmla="*/ 95 w 588"/>
                <a:gd name="T29" fmla="*/ 65 h 262"/>
                <a:gd name="T30" fmla="*/ 96 w 588"/>
                <a:gd name="T31" fmla="*/ 82 h 262"/>
                <a:gd name="T32" fmla="*/ 89 w 588"/>
                <a:gd name="T33" fmla="*/ 92 h 262"/>
                <a:gd name="T34" fmla="*/ 67 w 588"/>
                <a:gd name="T35" fmla="*/ 98 h 262"/>
                <a:gd name="T36" fmla="*/ 44 w 588"/>
                <a:gd name="T37" fmla="*/ 96 h 262"/>
                <a:gd name="T38" fmla="*/ 25 w 588"/>
                <a:gd name="T39" fmla="*/ 79 h 262"/>
                <a:gd name="T40" fmla="*/ 22 w 588"/>
                <a:gd name="T41" fmla="*/ 55 h 262"/>
                <a:gd name="T42" fmla="*/ 35 w 588"/>
                <a:gd name="T43" fmla="*/ 31 h 262"/>
                <a:gd name="T44" fmla="*/ 62 w 588"/>
                <a:gd name="T45" fmla="*/ 21 h 262"/>
                <a:gd name="T46" fmla="*/ 88 w 588"/>
                <a:gd name="T47" fmla="*/ 27 h 262"/>
                <a:gd name="T48" fmla="*/ 162 w 588"/>
                <a:gd name="T49" fmla="*/ 73 h 262"/>
                <a:gd name="T50" fmla="*/ 243 w 588"/>
                <a:gd name="T51" fmla="*/ 118 h 262"/>
                <a:gd name="T52" fmla="*/ 281 w 588"/>
                <a:gd name="T53" fmla="*/ 129 h 262"/>
                <a:gd name="T54" fmla="*/ 311 w 588"/>
                <a:gd name="T55" fmla="*/ 119 h 262"/>
                <a:gd name="T56" fmla="*/ 330 w 588"/>
                <a:gd name="T57" fmla="*/ 99 h 262"/>
                <a:gd name="T58" fmla="*/ 339 w 588"/>
                <a:gd name="T59" fmla="*/ 36 h 262"/>
                <a:gd name="T60" fmla="*/ 117 w 588"/>
                <a:gd name="T61" fmla="*/ 4 h 262"/>
                <a:gd name="T62" fmla="*/ 126 w 588"/>
                <a:gd name="T63" fmla="*/ 9 h 262"/>
                <a:gd name="T64" fmla="*/ 153 w 588"/>
                <a:gd name="T65" fmla="*/ 11 h 262"/>
                <a:gd name="T66" fmla="*/ 162 w 588"/>
                <a:gd name="T67" fmla="*/ 23 h 262"/>
                <a:gd name="T68" fmla="*/ 173 w 588"/>
                <a:gd name="T69" fmla="*/ 33 h 262"/>
                <a:gd name="T70" fmla="*/ 186 w 588"/>
                <a:gd name="T71" fmla="*/ 36 h 262"/>
                <a:gd name="T72" fmla="*/ 186 w 588"/>
                <a:gd name="T73" fmla="*/ 22 h 262"/>
                <a:gd name="T74" fmla="*/ 188 w 588"/>
                <a:gd name="T75" fmla="*/ 10 h 262"/>
                <a:gd name="T76" fmla="*/ 202 w 588"/>
                <a:gd name="T77" fmla="*/ 9 h 262"/>
                <a:gd name="T78" fmla="*/ 209 w 588"/>
                <a:gd name="T79" fmla="*/ 19 h 262"/>
                <a:gd name="T80" fmla="*/ 209 w 588"/>
                <a:gd name="T81" fmla="*/ 40 h 262"/>
                <a:gd name="T82" fmla="*/ 224 w 588"/>
                <a:gd name="T83" fmla="*/ 63 h 262"/>
                <a:gd name="T84" fmla="*/ 236 w 588"/>
                <a:gd name="T85" fmla="*/ 68 h 262"/>
                <a:gd name="T86" fmla="*/ 243 w 588"/>
                <a:gd name="T87" fmla="*/ 66 h 262"/>
                <a:gd name="T88" fmla="*/ 239 w 588"/>
                <a:gd name="T89" fmla="*/ 53 h 262"/>
                <a:gd name="T90" fmla="*/ 247 w 588"/>
                <a:gd name="T91" fmla="*/ 28 h 262"/>
                <a:gd name="T92" fmla="*/ 262 w 588"/>
                <a:gd name="T93" fmla="*/ 21 h 262"/>
                <a:gd name="T94" fmla="*/ 288 w 588"/>
                <a:gd name="T95" fmla="*/ 23 h 262"/>
                <a:gd name="T96" fmla="*/ 306 w 588"/>
                <a:gd name="T97" fmla="*/ 39 h 262"/>
                <a:gd name="T98" fmla="*/ 310 w 588"/>
                <a:gd name="T99" fmla="*/ 65 h 262"/>
                <a:gd name="T100" fmla="*/ 300 w 588"/>
                <a:gd name="T101" fmla="*/ 87 h 262"/>
                <a:gd name="T102" fmla="*/ 278 w 588"/>
                <a:gd name="T103" fmla="*/ 99 h 262"/>
                <a:gd name="T104" fmla="*/ 255 w 588"/>
                <a:gd name="T105" fmla="*/ 96 h 262"/>
                <a:gd name="T106" fmla="*/ 134 w 588"/>
                <a:gd name="T107" fmla="*/ 26 h 26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88"/>
                <a:gd name="T163" fmla="*/ 0 h 262"/>
                <a:gd name="T164" fmla="*/ 588 w 588"/>
                <a:gd name="T165" fmla="*/ 262 h 262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88" h="262">
                  <a:moveTo>
                    <a:pt x="160" y="0"/>
                  </a:moveTo>
                  <a:lnTo>
                    <a:pt x="39" y="0"/>
                  </a:lnTo>
                  <a:lnTo>
                    <a:pt x="0" y="53"/>
                  </a:lnTo>
                  <a:lnTo>
                    <a:pt x="0" y="262"/>
                  </a:lnTo>
                  <a:lnTo>
                    <a:pt x="8" y="255"/>
                  </a:lnTo>
                  <a:lnTo>
                    <a:pt x="15" y="248"/>
                  </a:lnTo>
                  <a:lnTo>
                    <a:pt x="19" y="246"/>
                  </a:lnTo>
                  <a:lnTo>
                    <a:pt x="22" y="244"/>
                  </a:lnTo>
                  <a:lnTo>
                    <a:pt x="26" y="242"/>
                  </a:lnTo>
                  <a:lnTo>
                    <a:pt x="31" y="242"/>
                  </a:lnTo>
                  <a:lnTo>
                    <a:pt x="43" y="246"/>
                  </a:lnTo>
                  <a:lnTo>
                    <a:pt x="62" y="253"/>
                  </a:lnTo>
                  <a:lnTo>
                    <a:pt x="81" y="257"/>
                  </a:lnTo>
                  <a:lnTo>
                    <a:pt x="107" y="260"/>
                  </a:lnTo>
                  <a:lnTo>
                    <a:pt x="132" y="262"/>
                  </a:lnTo>
                  <a:lnTo>
                    <a:pt x="150" y="262"/>
                  </a:lnTo>
                  <a:lnTo>
                    <a:pt x="174" y="253"/>
                  </a:lnTo>
                  <a:lnTo>
                    <a:pt x="193" y="246"/>
                  </a:lnTo>
                  <a:lnTo>
                    <a:pt x="210" y="242"/>
                  </a:lnTo>
                  <a:lnTo>
                    <a:pt x="236" y="242"/>
                  </a:lnTo>
                  <a:lnTo>
                    <a:pt x="257" y="244"/>
                  </a:lnTo>
                  <a:lnTo>
                    <a:pt x="281" y="249"/>
                  </a:lnTo>
                  <a:lnTo>
                    <a:pt x="295" y="255"/>
                  </a:lnTo>
                  <a:lnTo>
                    <a:pt x="307" y="258"/>
                  </a:lnTo>
                  <a:lnTo>
                    <a:pt x="310" y="255"/>
                  </a:lnTo>
                  <a:lnTo>
                    <a:pt x="314" y="253"/>
                  </a:lnTo>
                  <a:lnTo>
                    <a:pt x="315" y="249"/>
                  </a:lnTo>
                  <a:lnTo>
                    <a:pt x="315" y="248"/>
                  </a:lnTo>
                  <a:lnTo>
                    <a:pt x="308" y="231"/>
                  </a:lnTo>
                  <a:lnTo>
                    <a:pt x="303" y="220"/>
                  </a:lnTo>
                  <a:lnTo>
                    <a:pt x="298" y="213"/>
                  </a:lnTo>
                  <a:lnTo>
                    <a:pt x="291" y="202"/>
                  </a:lnTo>
                  <a:lnTo>
                    <a:pt x="286" y="195"/>
                  </a:lnTo>
                  <a:lnTo>
                    <a:pt x="279" y="189"/>
                  </a:lnTo>
                  <a:lnTo>
                    <a:pt x="272" y="186"/>
                  </a:lnTo>
                  <a:lnTo>
                    <a:pt x="264" y="182"/>
                  </a:lnTo>
                  <a:lnTo>
                    <a:pt x="255" y="178"/>
                  </a:lnTo>
                  <a:lnTo>
                    <a:pt x="246" y="177"/>
                  </a:lnTo>
                  <a:lnTo>
                    <a:pt x="236" y="175"/>
                  </a:lnTo>
                  <a:lnTo>
                    <a:pt x="226" y="175"/>
                  </a:lnTo>
                  <a:lnTo>
                    <a:pt x="222" y="173"/>
                  </a:lnTo>
                  <a:lnTo>
                    <a:pt x="220" y="173"/>
                  </a:lnTo>
                  <a:lnTo>
                    <a:pt x="219" y="162"/>
                  </a:lnTo>
                  <a:lnTo>
                    <a:pt x="215" y="144"/>
                  </a:lnTo>
                  <a:lnTo>
                    <a:pt x="210" y="133"/>
                  </a:lnTo>
                  <a:lnTo>
                    <a:pt x="205" y="124"/>
                  </a:lnTo>
                  <a:lnTo>
                    <a:pt x="196" y="113"/>
                  </a:lnTo>
                  <a:lnTo>
                    <a:pt x="186" y="106"/>
                  </a:lnTo>
                  <a:lnTo>
                    <a:pt x="177" y="100"/>
                  </a:lnTo>
                  <a:lnTo>
                    <a:pt x="172" y="98"/>
                  </a:lnTo>
                  <a:lnTo>
                    <a:pt x="167" y="96"/>
                  </a:lnTo>
                  <a:lnTo>
                    <a:pt x="162" y="96"/>
                  </a:lnTo>
                  <a:lnTo>
                    <a:pt x="158" y="96"/>
                  </a:lnTo>
                  <a:lnTo>
                    <a:pt x="157" y="100"/>
                  </a:lnTo>
                  <a:lnTo>
                    <a:pt x="155" y="104"/>
                  </a:lnTo>
                  <a:lnTo>
                    <a:pt x="155" y="109"/>
                  </a:lnTo>
                  <a:lnTo>
                    <a:pt x="155" y="113"/>
                  </a:lnTo>
                  <a:lnTo>
                    <a:pt x="157" y="118"/>
                  </a:lnTo>
                  <a:lnTo>
                    <a:pt x="164" y="129"/>
                  </a:lnTo>
                  <a:lnTo>
                    <a:pt x="167" y="138"/>
                  </a:lnTo>
                  <a:lnTo>
                    <a:pt x="167" y="147"/>
                  </a:lnTo>
                  <a:lnTo>
                    <a:pt x="167" y="155"/>
                  </a:lnTo>
                  <a:lnTo>
                    <a:pt x="167" y="164"/>
                  </a:lnTo>
                  <a:lnTo>
                    <a:pt x="165" y="169"/>
                  </a:lnTo>
                  <a:lnTo>
                    <a:pt x="162" y="175"/>
                  </a:lnTo>
                  <a:lnTo>
                    <a:pt x="158" y="180"/>
                  </a:lnTo>
                  <a:lnTo>
                    <a:pt x="155" y="184"/>
                  </a:lnTo>
                  <a:lnTo>
                    <a:pt x="150" y="187"/>
                  </a:lnTo>
                  <a:lnTo>
                    <a:pt x="139" y="193"/>
                  </a:lnTo>
                  <a:lnTo>
                    <a:pt x="127" y="197"/>
                  </a:lnTo>
                  <a:lnTo>
                    <a:pt x="117" y="197"/>
                  </a:lnTo>
                  <a:lnTo>
                    <a:pt x="107" y="198"/>
                  </a:lnTo>
                  <a:lnTo>
                    <a:pt x="93" y="197"/>
                  </a:lnTo>
                  <a:lnTo>
                    <a:pt x="84" y="197"/>
                  </a:lnTo>
                  <a:lnTo>
                    <a:pt x="77" y="193"/>
                  </a:lnTo>
                  <a:lnTo>
                    <a:pt x="67" y="189"/>
                  </a:lnTo>
                  <a:lnTo>
                    <a:pt x="60" y="180"/>
                  </a:lnTo>
                  <a:lnTo>
                    <a:pt x="51" y="171"/>
                  </a:lnTo>
                  <a:lnTo>
                    <a:pt x="44" y="158"/>
                  </a:lnTo>
                  <a:lnTo>
                    <a:pt x="41" y="146"/>
                  </a:lnTo>
                  <a:lnTo>
                    <a:pt x="38" y="133"/>
                  </a:lnTo>
                  <a:lnTo>
                    <a:pt x="38" y="122"/>
                  </a:lnTo>
                  <a:lnTo>
                    <a:pt x="38" y="111"/>
                  </a:lnTo>
                  <a:lnTo>
                    <a:pt x="39" y="102"/>
                  </a:lnTo>
                  <a:lnTo>
                    <a:pt x="44" y="86"/>
                  </a:lnTo>
                  <a:lnTo>
                    <a:pt x="51" y="73"/>
                  </a:lnTo>
                  <a:lnTo>
                    <a:pt x="60" y="62"/>
                  </a:lnTo>
                  <a:lnTo>
                    <a:pt x="69" y="53"/>
                  </a:lnTo>
                  <a:lnTo>
                    <a:pt x="79" y="46"/>
                  </a:lnTo>
                  <a:lnTo>
                    <a:pt x="91" y="42"/>
                  </a:lnTo>
                  <a:lnTo>
                    <a:pt x="108" y="42"/>
                  </a:lnTo>
                  <a:lnTo>
                    <a:pt x="124" y="44"/>
                  </a:lnTo>
                  <a:lnTo>
                    <a:pt x="141" y="49"/>
                  </a:lnTo>
                  <a:lnTo>
                    <a:pt x="148" y="51"/>
                  </a:lnTo>
                  <a:lnTo>
                    <a:pt x="153" y="55"/>
                  </a:lnTo>
                  <a:lnTo>
                    <a:pt x="164" y="62"/>
                  </a:lnTo>
                  <a:lnTo>
                    <a:pt x="200" y="87"/>
                  </a:lnTo>
                  <a:lnTo>
                    <a:pt x="239" y="116"/>
                  </a:lnTo>
                  <a:lnTo>
                    <a:pt x="281" y="146"/>
                  </a:lnTo>
                  <a:lnTo>
                    <a:pt x="322" y="177"/>
                  </a:lnTo>
                  <a:lnTo>
                    <a:pt x="364" y="204"/>
                  </a:lnTo>
                  <a:lnTo>
                    <a:pt x="402" y="228"/>
                  </a:lnTo>
                  <a:lnTo>
                    <a:pt x="421" y="237"/>
                  </a:lnTo>
                  <a:lnTo>
                    <a:pt x="438" y="246"/>
                  </a:lnTo>
                  <a:lnTo>
                    <a:pt x="455" y="251"/>
                  </a:lnTo>
                  <a:lnTo>
                    <a:pt x="469" y="257"/>
                  </a:lnTo>
                  <a:lnTo>
                    <a:pt x="488" y="257"/>
                  </a:lnTo>
                  <a:lnTo>
                    <a:pt x="507" y="255"/>
                  </a:lnTo>
                  <a:lnTo>
                    <a:pt x="519" y="251"/>
                  </a:lnTo>
                  <a:lnTo>
                    <a:pt x="529" y="246"/>
                  </a:lnTo>
                  <a:lnTo>
                    <a:pt x="540" y="238"/>
                  </a:lnTo>
                  <a:lnTo>
                    <a:pt x="548" y="231"/>
                  </a:lnTo>
                  <a:lnTo>
                    <a:pt x="557" y="220"/>
                  </a:lnTo>
                  <a:lnTo>
                    <a:pt x="566" y="209"/>
                  </a:lnTo>
                  <a:lnTo>
                    <a:pt x="572" y="198"/>
                  </a:lnTo>
                  <a:lnTo>
                    <a:pt x="579" y="187"/>
                  </a:lnTo>
                  <a:lnTo>
                    <a:pt x="581" y="180"/>
                  </a:lnTo>
                  <a:lnTo>
                    <a:pt x="588" y="175"/>
                  </a:lnTo>
                  <a:lnTo>
                    <a:pt x="588" y="73"/>
                  </a:lnTo>
                  <a:lnTo>
                    <a:pt x="531" y="0"/>
                  </a:lnTo>
                  <a:lnTo>
                    <a:pt x="198" y="0"/>
                  </a:lnTo>
                  <a:lnTo>
                    <a:pt x="200" y="4"/>
                  </a:lnTo>
                  <a:lnTo>
                    <a:pt x="203" y="9"/>
                  </a:lnTo>
                  <a:lnTo>
                    <a:pt x="207" y="13"/>
                  </a:lnTo>
                  <a:lnTo>
                    <a:pt x="210" y="15"/>
                  </a:lnTo>
                  <a:lnTo>
                    <a:pt x="215" y="16"/>
                  </a:lnTo>
                  <a:lnTo>
                    <a:pt x="219" y="18"/>
                  </a:lnTo>
                  <a:lnTo>
                    <a:pt x="231" y="24"/>
                  </a:lnTo>
                  <a:lnTo>
                    <a:pt x="243" y="25"/>
                  </a:lnTo>
                  <a:lnTo>
                    <a:pt x="255" y="24"/>
                  </a:lnTo>
                  <a:lnTo>
                    <a:pt x="265" y="22"/>
                  </a:lnTo>
                  <a:lnTo>
                    <a:pt x="269" y="24"/>
                  </a:lnTo>
                  <a:lnTo>
                    <a:pt x="271" y="25"/>
                  </a:lnTo>
                  <a:lnTo>
                    <a:pt x="274" y="36"/>
                  </a:lnTo>
                  <a:lnTo>
                    <a:pt x="281" y="47"/>
                  </a:lnTo>
                  <a:lnTo>
                    <a:pt x="284" y="53"/>
                  </a:lnTo>
                  <a:lnTo>
                    <a:pt x="288" y="56"/>
                  </a:lnTo>
                  <a:lnTo>
                    <a:pt x="293" y="62"/>
                  </a:lnTo>
                  <a:lnTo>
                    <a:pt x="300" y="66"/>
                  </a:lnTo>
                  <a:lnTo>
                    <a:pt x="303" y="69"/>
                  </a:lnTo>
                  <a:lnTo>
                    <a:pt x="310" y="73"/>
                  </a:lnTo>
                  <a:lnTo>
                    <a:pt x="315" y="73"/>
                  </a:lnTo>
                  <a:lnTo>
                    <a:pt x="322" y="73"/>
                  </a:lnTo>
                  <a:lnTo>
                    <a:pt x="324" y="71"/>
                  </a:lnTo>
                  <a:lnTo>
                    <a:pt x="327" y="69"/>
                  </a:lnTo>
                  <a:lnTo>
                    <a:pt x="327" y="56"/>
                  </a:lnTo>
                  <a:lnTo>
                    <a:pt x="322" y="44"/>
                  </a:lnTo>
                  <a:lnTo>
                    <a:pt x="319" y="33"/>
                  </a:lnTo>
                  <a:lnTo>
                    <a:pt x="319" y="29"/>
                  </a:lnTo>
                  <a:lnTo>
                    <a:pt x="321" y="25"/>
                  </a:lnTo>
                  <a:lnTo>
                    <a:pt x="326" y="20"/>
                  </a:lnTo>
                  <a:lnTo>
                    <a:pt x="331" y="18"/>
                  </a:lnTo>
                  <a:lnTo>
                    <a:pt x="338" y="16"/>
                  </a:lnTo>
                  <a:lnTo>
                    <a:pt x="343" y="16"/>
                  </a:lnTo>
                  <a:lnTo>
                    <a:pt x="350" y="18"/>
                  </a:lnTo>
                  <a:lnTo>
                    <a:pt x="355" y="20"/>
                  </a:lnTo>
                  <a:lnTo>
                    <a:pt x="362" y="24"/>
                  </a:lnTo>
                  <a:lnTo>
                    <a:pt x="365" y="29"/>
                  </a:lnTo>
                  <a:lnTo>
                    <a:pt x="362" y="38"/>
                  </a:lnTo>
                  <a:lnTo>
                    <a:pt x="360" y="47"/>
                  </a:lnTo>
                  <a:lnTo>
                    <a:pt x="358" y="55"/>
                  </a:lnTo>
                  <a:lnTo>
                    <a:pt x="358" y="64"/>
                  </a:lnTo>
                  <a:lnTo>
                    <a:pt x="362" y="80"/>
                  </a:lnTo>
                  <a:lnTo>
                    <a:pt x="365" y="100"/>
                  </a:lnTo>
                  <a:lnTo>
                    <a:pt x="374" y="111"/>
                  </a:lnTo>
                  <a:lnTo>
                    <a:pt x="383" y="122"/>
                  </a:lnTo>
                  <a:lnTo>
                    <a:pt x="388" y="127"/>
                  </a:lnTo>
                  <a:lnTo>
                    <a:pt x="393" y="131"/>
                  </a:lnTo>
                  <a:lnTo>
                    <a:pt x="400" y="133"/>
                  </a:lnTo>
                  <a:lnTo>
                    <a:pt x="407" y="133"/>
                  </a:lnTo>
                  <a:lnTo>
                    <a:pt x="410" y="137"/>
                  </a:lnTo>
                  <a:lnTo>
                    <a:pt x="415" y="138"/>
                  </a:lnTo>
                  <a:lnTo>
                    <a:pt x="417" y="137"/>
                  </a:lnTo>
                  <a:lnTo>
                    <a:pt x="419" y="137"/>
                  </a:lnTo>
                  <a:lnTo>
                    <a:pt x="421" y="133"/>
                  </a:lnTo>
                  <a:lnTo>
                    <a:pt x="421" y="131"/>
                  </a:lnTo>
                  <a:lnTo>
                    <a:pt x="421" y="124"/>
                  </a:lnTo>
                  <a:lnTo>
                    <a:pt x="419" y="116"/>
                  </a:lnTo>
                  <a:lnTo>
                    <a:pt x="415" y="107"/>
                  </a:lnTo>
                  <a:lnTo>
                    <a:pt x="412" y="96"/>
                  </a:lnTo>
                  <a:lnTo>
                    <a:pt x="412" y="82"/>
                  </a:lnTo>
                  <a:lnTo>
                    <a:pt x="419" y="67"/>
                  </a:lnTo>
                  <a:lnTo>
                    <a:pt x="428" y="56"/>
                  </a:lnTo>
                  <a:lnTo>
                    <a:pt x="433" y="53"/>
                  </a:lnTo>
                  <a:lnTo>
                    <a:pt x="440" y="47"/>
                  </a:lnTo>
                  <a:lnTo>
                    <a:pt x="446" y="46"/>
                  </a:lnTo>
                  <a:lnTo>
                    <a:pt x="455" y="42"/>
                  </a:lnTo>
                  <a:lnTo>
                    <a:pt x="465" y="40"/>
                  </a:lnTo>
                  <a:lnTo>
                    <a:pt x="478" y="40"/>
                  </a:lnTo>
                  <a:lnTo>
                    <a:pt x="488" y="42"/>
                  </a:lnTo>
                  <a:lnTo>
                    <a:pt x="500" y="46"/>
                  </a:lnTo>
                  <a:lnTo>
                    <a:pt x="507" y="49"/>
                  </a:lnTo>
                  <a:lnTo>
                    <a:pt x="517" y="56"/>
                  </a:lnTo>
                  <a:lnTo>
                    <a:pt x="526" y="67"/>
                  </a:lnTo>
                  <a:lnTo>
                    <a:pt x="531" y="78"/>
                  </a:lnTo>
                  <a:lnTo>
                    <a:pt x="536" y="91"/>
                  </a:lnTo>
                  <a:lnTo>
                    <a:pt x="538" y="104"/>
                  </a:lnTo>
                  <a:lnTo>
                    <a:pt x="540" y="116"/>
                  </a:lnTo>
                  <a:lnTo>
                    <a:pt x="538" y="129"/>
                  </a:lnTo>
                  <a:lnTo>
                    <a:pt x="536" y="142"/>
                  </a:lnTo>
                  <a:lnTo>
                    <a:pt x="533" y="155"/>
                  </a:lnTo>
                  <a:lnTo>
                    <a:pt x="528" y="166"/>
                  </a:lnTo>
                  <a:lnTo>
                    <a:pt x="521" y="175"/>
                  </a:lnTo>
                  <a:lnTo>
                    <a:pt x="512" y="184"/>
                  </a:lnTo>
                  <a:lnTo>
                    <a:pt x="503" y="191"/>
                  </a:lnTo>
                  <a:lnTo>
                    <a:pt x="493" y="195"/>
                  </a:lnTo>
                  <a:lnTo>
                    <a:pt x="483" y="198"/>
                  </a:lnTo>
                  <a:lnTo>
                    <a:pt x="469" y="198"/>
                  </a:lnTo>
                  <a:lnTo>
                    <a:pt x="464" y="198"/>
                  </a:lnTo>
                  <a:lnTo>
                    <a:pt x="455" y="197"/>
                  </a:lnTo>
                  <a:lnTo>
                    <a:pt x="443" y="193"/>
                  </a:lnTo>
                  <a:lnTo>
                    <a:pt x="424" y="184"/>
                  </a:lnTo>
                  <a:lnTo>
                    <a:pt x="365" y="142"/>
                  </a:lnTo>
                  <a:lnTo>
                    <a:pt x="300" y="96"/>
                  </a:lnTo>
                  <a:lnTo>
                    <a:pt x="233" y="53"/>
                  </a:lnTo>
                  <a:lnTo>
                    <a:pt x="172" y="9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000">
                <a:latin typeface="Arial" charset="0"/>
              </a:endParaRPr>
            </a:p>
          </p:txBody>
        </p:sp>
        <p:sp>
          <p:nvSpPr>
            <p:cNvPr id="34" name="Freeform 50"/>
            <p:cNvSpPr>
              <a:spLocks/>
            </p:cNvSpPr>
            <p:nvPr/>
          </p:nvSpPr>
          <p:spPr bwMode="auto">
            <a:xfrm rot="-5400000">
              <a:off x="472" y="4031"/>
              <a:ext cx="341" cy="131"/>
            </a:xfrm>
            <a:custGeom>
              <a:avLst/>
              <a:gdLst>
                <a:gd name="T0" fmla="*/ 341 w 588"/>
                <a:gd name="T1" fmla="*/ 130 h 262"/>
                <a:gd name="T2" fmla="*/ 328 w 588"/>
                <a:gd name="T3" fmla="*/ 121 h 262"/>
                <a:gd name="T4" fmla="*/ 304 w 588"/>
                <a:gd name="T5" fmla="*/ 126 h 262"/>
                <a:gd name="T6" fmla="*/ 253 w 588"/>
                <a:gd name="T7" fmla="*/ 130 h 262"/>
                <a:gd name="T8" fmla="*/ 204 w 588"/>
                <a:gd name="T9" fmla="*/ 120 h 262"/>
                <a:gd name="T10" fmla="*/ 163 w 588"/>
                <a:gd name="T11" fmla="*/ 128 h 262"/>
                <a:gd name="T12" fmla="*/ 158 w 588"/>
                <a:gd name="T13" fmla="*/ 123 h 262"/>
                <a:gd name="T14" fmla="*/ 172 w 588"/>
                <a:gd name="T15" fmla="*/ 100 h 262"/>
                <a:gd name="T16" fmla="*/ 187 w 588"/>
                <a:gd name="T17" fmla="*/ 91 h 262"/>
                <a:gd name="T18" fmla="*/ 210 w 588"/>
                <a:gd name="T19" fmla="*/ 88 h 262"/>
                <a:gd name="T20" fmla="*/ 218 w 588"/>
                <a:gd name="T21" fmla="*/ 66 h 262"/>
                <a:gd name="T22" fmla="*/ 237 w 588"/>
                <a:gd name="T23" fmla="*/ 50 h 262"/>
                <a:gd name="T24" fmla="*/ 248 w 588"/>
                <a:gd name="T25" fmla="*/ 48 h 262"/>
                <a:gd name="T26" fmla="*/ 250 w 588"/>
                <a:gd name="T27" fmla="*/ 55 h 262"/>
                <a:gd name="T28" fmla="*/ 243 w 588"/>
                <a:gd name="T29" fmla="*/ 72 h 262"/>
                <a:gd name="T30" fmla="*/ 246 w 588"/>
                <a:gd name="T31" fmla="*/ 87 h 262"/>
                <a:gd name="T32" fmla="*/ 259 w 588"/>
                <a:gd name="T33" fmla="*/ 96 h 262"/>
                <a:gd name="T34" fmla="*/ 287 w 588"/>
                <a:gd name="T35" fmla="*/ 98 h 262"/>
                <a:gd name="T36" fmla="*/ 306 w 588"/>
                <a:gd name="T37" fmla="*/ 90 h 262"/>
                <a:gd name="T38" fmla="*/ 318 w 588"/>
                <a:gd name="T39" fmla="*/ 66 h 262"/>
                <a:gd name="T40" fmla="*/ 314 w 588"/>
                <a:gd name="T41" fmla="*/ 42 h 262"/>
                <a:gd name="T42" fmla="*/ 295 w 588"/>
                <a:gd name="T43" fmla="*/ 22 h 262"/>
                <a:gd name="T44" fmla="*/ 259 w 588"/>
                <a:gd name="T45" fmla="*/ 23 h 262"/>
                <a:gd name="T46" fmla="*/ 225 w 588"/>
                <a:gd name="T47" fmla="*/ 43 h 262"/>
                <a:gd name="T48" fmla="*/ 130 w 588"/>
                <a:gd name="T49" fmla="*/ 102 h 262"/>
                <a:gd name="T50" fmla="*/ 77 w 588"/>
                <a:gd name="T51" fmla="*/ 125 h 262"/>
                <a:gd name="T52" fmla="*/ 40 w 588"/>
                <a:gd name="T53" fmla="*/ 125 h 262"/>
                <a:gd name="T54" fmla="*/ 17 w 588"/>
                <a:gd name="T55" fmla="*/ 110 h 262"/>
                <a:gd name="T56" fmla="*/ 3 w 588"/>
                <a:gd name="T57" fmla="*/ 90 h 262"/>
                <a:gd name="T58" fmla="*/ 225 w 588"/>
                <a:gd name="T59" fmla="*/ 0 h 262"/>
                <a:gd name="T60" fmla="*/ 218 w 588"/>
                <a:gd name="T61" fmla="*/ 7 h 262"/>
                <a:gd name="T62" fmla="*/ 199 w 588"/>
                <a:gd name="T63" fmla="*/ 11 h 262"/>
                <a:gd name="T64" fmla="*/ 183 w 588"/>
                <a:gd name="T65" fmla="*/ 11 h 262"/>
                <a:gd name="T66" fmla="*/ 173 w 588"/>
                <a:gd name="T67" fmla="*/ 28 h 262"/>
                <a:gd name="T68" fmla="*/ 161 w 588"/>
                <a:gd name="T69" fmla="*/ 36 h 262"/>
                <a:gd name="T70" fmla="*/ 151 w 588"/>
                <a:gd name="T71" fmla="*/ 34 h 262"/>
                <a:gd name="T72" fmla="*/ 156 w 588"/>
                <a:gd name="T73" fmla="*/ 14 h 262"/>
                <a:gd name="T74" fmla="*/ 145 w 588"/>
                <a:gd name="T75" fmla="*/ 7 h 262"/>
                <a:gd name="T76" fmla="*/ 131 w 588"/>
                <a:gd name="T77" fmla="*/ 11 h 262"/>
                <a:gd name="T78" fmla="*/ 132 w 588"/>
                <a:gd name="T79" fmla="*/ 27 h 262"/>
                <a:gd name="T80" fmla="*/ 123 w 588"/>
                <a:gd name="T81" fmla="*/ 55 h 262"/>
                <a:gd name="T82" fmla="*/ 109 w 588"/>
                <a:gd name="T83" fmla="*/ 66 h 262"/>
                <a:gd name="T84" fmla="*/ 98 w 588"/>
                <a:gd name="T85" fmla="*/ 68 h 262"/>
                <a:gd name="T86" fmla="*/ 96 w 588"/>
                <a:gd name="T87" fmla="*/ 62 h 262"/>
                <a:gd name="T88" fmla="*/ 102 w 588"/>
                <a:gd name="T89" fmla="*/ 41 h 262"/>
                <a:gd name="T90" fmla="*/ 86 w 588"/>
                <a:gd name="T91" fmla="*/ 23 h 262"/>
                <a:gd name="T92" fmla="*/ 64 w 588"/>
                <a:gd name="T93" fmla="*/ 20 h 262"/>
                <a:gd name="T94" fmla="*/ 41 w 588"/>
                <a:gd name="T95" fmla="*/ 28 h 262"/>
                <a:gd name="T96" fmla="*/ 28 w 588"/>
                <a:gd name="T97" fmla="*/ 52 h 262"/>
                <a:gd name="T98" fmla="*/ 32 w 588"/>
                <a:gd name="T99" fmla="*/ 76 h 262"/>
                <a:gd name="T100" fmla="*/ 48 w 588"/>
                <a:gd name="T101" fmla="*/ 94 h 262"/>
                <a:gd name="T102" fmla="*/ 71 w 588"/>
                <a:gd name="T103" fmla="*/ 99 h 262"/>
                <a:gd name="T104" fmla="*/ 128 w 588"/>
                <a:gd name="T105" fmla="*/ 71 h 262"/>
                <a:gd name="T106" fmla="*/ 247 w 588"/>
                <a:gd name="T107" fmla="*/ 0 h 26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88"/>
                <a:gd name="T163" fmla="*/ 0 h 262"/>
                <a:gd name="T164" fmla="*/ 588 w 588"/>
                <a:gd name="T165" fmla="*/ 262 h 262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88" h="262">
                  <a:moveTo>
                    <a:pt x="426" y="0"/>
                  </a:moveTo>
                  <a:lnTo>
                    <a:pt x="547" y="0"/>
                  </a:lnTo>
                  <a:lnTo>
                    <a:pt x="588" y="51"/>
                  </a:lnTo>
                  <a:lnTo>
                    <a:pt x="588" y="260"/>
                  </a:lnTo>
                  <a:lnTo>
                    <a:pt x="580" y="255"/>
                  </a:lnTo>
                  <a:lnTo>
                    <a:pt x="573" y="247"/>
                  </a:lnTo>
                  <a:lnTo>
                    <a:pt x="569" y="246"/>
                  </a:lnTo>
                  <a:lnTo>
                    <a:pt x="566" y="242"/>
                  </a:lnTo>
                  <a:lnTo>
                    <a:pt x="562" y="242"/>
                  </a:lnTo>
                  <a:lnTo>
                    <a:pt x="557" y="240"/>
                  </a:lnTo>
                  <a:lnTo>
                    <a:pt x="545" y="246"/>
                  </a:lnTo>
                  <a:lnTo>
                    <a:pt x="524" y="253"/>
                  </a:lnTo>
                  <a:lnTo>
                    <a:pt x="505" y="256"/>
                  </a:lnTo>
                  <a:lnTo>
                    <a:pt x="480" y="260"/>
                  </a:lnTo>
                  <a:lnTo>
                    <a:pt x="454" y="262"/>
                  </a:lnTo>
                  <a:lnTo>
                    <a:pt x="436" y="260"/>
                  </a:lnTo>
                  <a:lnTo>
                    <a:pt x="412" y="253"/>
                  </a:lnTo>
                  <a:lnTo>
                    <a:pt x="395" y="246"/>
                  </a:lnTo>
                  <a:lnTo>
                    <a:pt x="378" y="242"/>
                  </a:lnTo>
                  <a:lnTo>
                    <a:pt x="352" y="240"/>
                  </a:lnTo>
                  <a:lnTo>
                    <a:pt x="331" y="244"/>
                  </a:lnTo>
                  <a:lnTo>
                    <a:pt x="307" y="247"/>
                  </a:lnTo>
                  <a:lnTo>
                    <a:pt x="293" y="255"/>
                  </a:lnTo>
                  <a:lnTo>
                    <a:pt x="281" y="256"/>
                  </a:lnTo>
                  <a:lnTo>
                    <a:pt x="276" y="255"/>
                  </a:lnTo>
                  <a:lnTo>
                    <a:pt x="274" y="251"/>
                  </a:lnTo>
                  <a:lnTo>
                    <a:pt x="273" y="249"/>
                  </a:lnTo>
                  <a:lnTo>
                    <a:pt x="273" y="247"/>
                  </a:lnTo>
                  <a:lnTo>
                    <a:pt x="278" y="229"/>
                  </a:lnTo>
                  <a:lnTo>
                    <a:pt x="283" y="220"/>
                  </a:lnTo>
                  <a:lnTo>
                    <a:pt x="288" y="213"/>
                  </a:lnTo>
                  <a:lnTo>
                    <a:pt x="297" y="200"/>
                  </a:lnTo>
                  <a:lnTo>
                    <a:pt x="302" y="195"/>
                  </a:lnTo>
                  <a:lnTo>
                    <a:pt x="307" y="189"/>
                  </a:lnTo>
                  <a:lnTo>
                    <a:pt x="314" y="185"/>
                  </a:lnTo>
                  <a:lnTo>
                    <a:pt x="323" y="182"/>
                  </a:lnTo>
                  <a:lnTo>
                    <a:pt x="331" y="178"/>
                  </a:lnTo>
                  <a:lnTo>
                    <a:pt x="342" y="176"/>
                  </a:lnTo>
                  <a:lnTo>
                    <a:pt x="352" y="175"/>
                  </a:lnTo>
                  <a:lnTo>
                    <a:pt x="362" y="176"/>
                  </a:lnTo>
                  <a:lnTo>
                    <a:pt x="366" y="171"/>
                  </a:lnTo>
                  <a:lnTo>
                    <a:pt x="367" y="162"/>
                  </a:lnTo>
                  <a:lnTo>
                    <a:pt x="373" y="144"/>
                  </a:lnTo>
                  <a:lnTo>
                    <a:pt x="376" y="133"/>
                  </a:lnTo>
                  <a:lnTo>
                    <a:pt x="383" y="122"/>
                  </a:lnTo>
                  <a:lnTo>
                    <a:pt x="390" y="113"/>
                  </a:lnTo>
                  <a:lnTo>
                    <a:pt x="402" y="104"/>
                  </a:lnTo>
                  <a:lnTo>
                    <a:pt x="409" y="100"/>
                  </a:lnTo>
                  <a:lnTo>
                    <a:pt x="416" y="96"/>
                  </a:lnTo>
                  <a:lnTo>
                    <a:pt x="421" y="96"/>
                  </a:lnTo>
                  <a:lnTo>
                    <a:pt x="426" y="94"/>
                  </a:lnTo>
                  <a:lnTo>
                    <a:pt x="428" y="96"/>
                  </a:lnTo>
                  <a:lnTo>
                    <a:pt x="431" y="98"/>
                  </a:lnTo>
                  <a:lnTo>
                    <a:pt x="431" y="104"/>
                  </a:lnTo>
                  <a:lnTo>
                    <a:pt x="431" y="109"/>
                  </a:lnTo>
                  <a:lnTo>
                    <a:pt x="431" y="111"/>
                  </a:lnTo>
                  <a:lnTo>
                    <a:pt x="430" y="118"/>
                  </a:lnTo>
                  <a:lnTo>
                    <a:pt x="424" y="127"/>
                  </a:lnTo>
                  <a:lnTo>
                    <a:pt x="421" y="136"/>
                  </a:lnTo>
                  <a:lnTo>
                    <a:pt x="419" y="145"/>
                  </a:lnTo>
                  <a:lnTo>
                    <a:pt x="419" y="155"/>
                  </a:lnTo>
                  <a:lnTo>
                    <a:pt x="421" y="162"/>
                  </a:lnTo>
                  <a:lnTo>
                    <a:pt x="423" y="169"/>
                  </a:lnTo>
                  <a:lnTo>
                    <a:pt x="424" y="175"/>
                  </a:lnTo>
                  <a:lnTo>
                    <a:pt x="428" y="180"/>
                  </a:lnTo>
                  <a:lnTo>
                    <a:pt x="433" y="184"/>
                  </a:lnTo>
                  <a:lnTo>
                    <a:pt x="436" y="187"/>
                  </a:lnTo>
                  <a:lnTo>
                    <a:pt x="447" y="193"/>
                  </a:lnTo>
                  <a:lnTo>
                    <a:pt x="459" y="195"/>
                  </a:lnTo>
                  <a:lnTo>
                    <a:pt x="471" y="196"/>
                  </a:lnTo>
                  <a:lnTo>
                    <a:pt x="481" y="196"/>
                  </a:lnTo>
                  <a:lnTo>
                    <a:pt x="495" y="196"/>
                  </a:lnTo>
                  <a:lnTo>
                    <a:pt x="502" y="196"/>
                  </a:lnTo>
                  <a:lnTo>
                    <a:pt x="511" y="193"/>
                  </a:lnTo>
                  <a:lnTo>
                    <a:pt x="519" y="187"/>
                  </a:lnTo>
                  <a:lnTo>
                    <a:pt x="528" y="180"/>
                  </a:lnTo>
                  <a:lnTo>
                    <a:pt x="535" y="171"/>
                  </a:lnTo>
                  <a:lnTo>
                    <a:pt x="542" y="158"/>
                  </a:lnTo>
                  <a:lnTo>
                    <a:pt x="547" y="145"/>
                  </a:lnTo>
                  <a:lnTo>
                    <a:pt x="549" y="133"/>
                  </a:lnTo>
                  <a:lnTo>
                    <a:pt x="550" y="122"/>
                  </a:lnTo>
                  <a:lnTo>
                    <a:pt x="550" y="111"/>
                  </a:lnTo>
                  <a:lnTo>
                    <a:pt x="549" y="102"/>
                  </a:lnTo>
                  <a:lnTo>
                    <a:pt x="542" y="85"/>
                  </a:lnTo>
                  <a:lnTo>
                    <a:pt x="535" y="71"/>
                  </a:lnTo>
                  <a:lnTo>
                    <a:pt x="528" y="62"/>
                  </a:lnTo>
                  <a:lnTo>
                    <a:pt x="519" y="53"/>
                  </a:lnTo>
                  <a:lnTo>
                    <a:pt x="509" y="45"/>
                  </a:lnTo>
                  <a:lnTo>
                    <a:pt x="497" y="42"/>
                  </a:lnTo>
                  <a:lnTo>
                    <a:pt x="478" y="42"/>
                  </a:lnTo>
                  <a:lnTo>
                    <a:pt x="462" y="44"/>
                  </a:lnTo>
                  <a:lnTo>
                    <a:pt x="447" y="47"/>
                  </a:lnTo>
                  <a:lnTo>
                    <a:pt x="438" y="51"/>
                  </a:lnTo>
                  <a:lnTo>
                    <a:pt x="433" y="54"/>
                  </a:lnTo>
                  <a:lnTo>
                    <a:pt x="424" y="62"/>
                  </a:lnTo>
                  <a:lnTo>
                    <a:pt x="388" y="87"/>
                  </a:lnTo>
                  <a:lnTo>
                    <a:pt x="348" y="116"/>
                  </a:lnTo>
                  <a:lnTo>
                    <a:pt x="307" y="145"/>
                  </a:lnTo>
                  <a:lnTo>
                    <a:pt x="266" y="176"/>
                  </a:lnTo>
                  <a:lnTo>
                    <a:pt x="224" y="204"/>
                  </a:lnTo>
                  <a:lnTo>
                    <a:pt x="185" y="227"/>
                  </a:lnTo>
                  <a:lnTo>
                    <a:pt x="167" y="236"/>
                  </a:lnTo>
                  <a:lnTo>
                    <a:pt x="150" y="246"/>
                  </a:lnTo>
                  <a:lnTo>
                    <a:pt x="133" y="251"/>
                  </a:lnTo>
                  <a:lnTo>
                    <a:pt x="117" y="256"/>
                  </a:lnTo>
                  <a:lnTo>
                    <a:pt x="98" y="256"/>
                  </a:lnTo>
                  <a:lnTo>
                    <a:pt x="79" y="255"/>
                  </a:lnTo>
                  <a:lnTo>
                    <a:pt x="69" y="251"/>
                  </a:lnTo>
                  <a:lnTo>
                    <a:pt x="59" y="246"/>
                  </a:lnTo>
                  <a:lnTo>
                    <a:pt x="48" y="238"/>
                  </a:lnTo>
                  <a:lnTo>
                    <a:pt x="40" y="229"/>
                  </a:lnTo>
                  <a:lnTo>
                    <a:pt x="29" y="220"/>
                  </a:lnTo>
                  <a:lnTo>
                    <a:pt x="22" y="209"/>
                  </a:lnTo>
                  <a:lnTo>
                    <a:pt x="14" y="198"/>
                  </a:lnTo>
                  <a:lnTo>
                    <a:pt x="9" y="187"/>
                  </a:lnTo>
                  <a:lnTo>
                    <a:pt x="5" y="180"/>
                  </a:lnTo>
                  <a:lnTo>
                    <a:pt x="0" y="175"/>
                  </a:lnTo>
                  <a:lnTo>
                    <a:pt x="0" y="73"/>
                  </a:lnTo>
                  <a:lnTo>
                    <a:pt x="57" y="0"/>
                  </a:lnTo>
                  <a:lnTo>
                    <a:pt x="388" y="0"/>
                  </a:lnTo>
                  <a:lnTo>
                    <a:pt x="388" y="3"/>
                  </a:lnTo>
                  <a:lnTo>
                    <a:pt x="385" y="7"/>
                  </a:lnTo>
                  <a:lnTo>
                    <a:pt x="380" y="13"/>
                  </a:lnTo>
                  <a:lnTo>
                    <a:pt x="376" y="14"/>
                  </a:lnTo>
                  <a:lnTo>
                    <a:pt x="373" y="16"/>
                  </a:lnTo>
                  <a:lnTo>
                    <a:pt x="369" y="18"/>
                  </a:lnTo>
                  <a:lnTo>
                    <a:pt x="355" y="22"/>
                  </a:lnTo>
                  <a:lnTo>
                    <a:pt x="343" y="23"/>
                  </a:lnTo>
                  <a:lnTo>
                    <a:pt x="333" y="23"/>
                  </a:lnTo>
                  <a:lnTo>
                    <a:pt x="321" y="20"/>
                  </a:lnTo>
                  <a:lnTo>
                    <a:pt x="319" y="23"/>
                  </a:lnTo>
                  <a:lnTo>
                    <a:pt x="316" y="23"/>
                  </a:lnTo>
                  <a:lnTo>
                    <a:pt x="312" y="34"/>
                  </a:lnTo>
                  <a:lnTo>
                    <a:pt x="307" y="47"/>
                  </a:lnTo>
                  <a:lnTo>
                    <a:pt x="304" y="53"/>
                  </a:lnTo>
                  <a:lnTo>
                    <a:pt x="298" y="56"/>
                  </a:lnTo>
                  <a:lnTo>
                    <a:pt x="293" y="60"/>
                  </a:lnTo>
                  <a:lnTo>
                    <a:pt x="288" y="64"/>
                  </a:lnTo>
                  <a:lnTo>
                    <a:pt x="283" y="69"/>
                  </a:lnTo>
                  <a:lnTo>
                    <a:pt x="278" y="73"/>
                  </a:lnTo>
                  <a:lnTo>
                    <a:pt x="271" y="74"/>
                  </a:lnTo>
                  <a:lnTo>
                    <a:pt x="266" y="74"/>
                  </a:lnTo>
                  <a:lnTo>
                    <a:pt x="264" y="71"/>
                  </a:lnTo>
                  <a:lnTo>
                    <a:pt x="260" y="69"/>
                  </a:lnTo>
                  <a:lnTo>
                    <a:pt x="260" y="54"/>
                  </a:lnTo>
                  <a:lnTo>
                    <a:pt x="266" y="44"/>
                  </a:lnTo>
                  <a:lnTo>
                    <a:pt x="269" y="31"/>
                  </a:lnTo>
                  <a:lnTo>
                    <a:pt x="269" y="29"/>
                  </a:lnTo>
                  <a:lnTo>
                    <a:pt x="267" y="25"/>
                  </a:lnTo>
                  <a:lnTo>
                    <a:pt x="262" y="20"/>
                  </a:lnTo>
                  <a:lnTo>
                    <a:pt x="257" y="16"/>
                  </a:lnTo>
                  <a:lnTo>
                    <a:pt x="250" y="14"/>
                  </a:lnTo>
                  <a:lnTo>
                    <a:pt x="243" y="14"/>
                  </a:lnTo>
                  <a:lnTo>
                    <a:pt x="238" y="16"/>
                  </a:lnTo>
                  <a:lnTo>
                    <a:pt x="231" y="20"/>
                  </a:lnTo>
                  <a:lnTo>
                    <a:pt x="226" y="23"/>
                  </a:lnTo>
                  <a:lnTo>
                    <a:pt x="221" y="27"/>
                  </a:lnTo>
                  <a:lnTo>
                    <a:pt x="224" y="38"/>
                  </a:lnTo>
                  <a:lnTo>
                    <a:pt x="228" y="47"/>
                  </a:lnTo>
                  <a:lnTo>
                    <a:pt x="228" y="54"/>
                  </a:lnTo>
                  <a:lnTo>
                    <a:pt x="228" y="62"/>
                  </a:lnTo>
                  <a:lnTo>
                    <a:pt x="226" y="78"/>
                  </a:lnTo>
                  <a:lnTo>
                    <a:pt x="221" y="100"/>
                  </a:lnTo>
                  <a:lnTo>
                    <a:pt x="212" y="111"/>
                  </a:lnTo>
                  <a:lnTo>
                    <a:pt x="204" y="122"/>
                  </a:lnTo>
                  <a:lnTo>
                    <a:pt x="198" y="125"/>
                  </a:lnTo>
                  <a:lnTo>
                    <a:pt x="193" y="129"/>
                  </a:lnTo>
                  <a:lnTo>
                    <a:pt x="188" y="133"/>
                  </a:lnTo>
                  <a:lnTo>
                    <a:pt x="181" y="133"/>
                  </a:lnTo>
                  <a:lnTo>
                    <a:pt x="178" y="136"/>
                  </a:lnTo>
                  <a:lnTo>
                    <a:pt x="172" y="136"/>
                  </a:lnTo>
                  <a:lnTo>
                    <a:pt x="169" y="136"/>
                  </a:lnTo>
                  <a:lnTo>
                    <a:pt x="167" y="135"/>
                  </a:lnTo>
                  <a:lnTo>
                    <a:pt x="167" y="133"/>
                  </a:lnTo>
                  <a:lnTo>
                    <a:pt x="166" y="131"/>
                  </a:lnTo>
                  <a:lnTo>
                    <a:pt x="166" y="124"/>
                  </a:lnTo>
                  <a:lnTo>
                    <a:pt x="169" y="114"/>
                  </a:lnTo>
                  <a:lnTo>
                    <a:pt x="172" y="105"/>
                  </a:lnTo>
                  <a:lnTo>
                    <a:pt x="174" y="94"/>
                  </a:lnTo>
                  <a:lnTo>
                    <a:pt x="176" y="82"/>
                  </a:lnTo>
                  <a:lnTo>
                    <a:pt x="167" y="67"/>
                  </a:lnTo>
                  <a:lnTo>
                    <a:pt x="160" y="56"/>
                  </a:lnTo>
                  <a:lnTo>
                    <a:pt x="155" y="51"/>
                  </a:lnTo>
                  <a:lnTo>
                    <a:pt x="148" y="47"/>
                  </a:lnTo>
                  <a:lnTo>
                    <a:pt x="141" y="44"/>
                  </a:lnTo>
                  <a:lnTo>
                    <a:pt x="133" y="42"/>
                  </a:lnTo>
                  <a:lnTo>
                    <a:pt x="121" y="40"/>
                  </a:lnTo>
                  <a:lnTo>
                    <a:pt x="110" y="40"/>
                  </a:lnTo>
                  <a:lnTo>
                    <a:pt x="98" y="42"/>
                  </a:lnTo>
                  <a:lnTo>
                    <a:pt x="88" y="44"/>
                  </a:lnTo>
                  <a:lnTo>
                    <a:pt x="79" y="47"/>
                  </a:lnTo>
                  <a:lnTo>
                    <a:pt x="71" y="56"/>
                  </a:lnTo>
                  <a:lnTo>
                    <a:pt x="62" y="67"/>
                  </a:lnTo>
                  <a:lnTo>
                    <a:pt x="57" y="78"/>
                  </a:lnTo>
                  <a:lnTo>
                    <a:pt x="52" y="91"/>
                  </a:lnTo>
                  <a:lnTo>
                    <a:pt x="48" y="104"/>
                  </a:lnTo>
                  <a:lnTo>
                    <a:pt x="48" y="116"/>
                  </a:lnTo>
                  <a:lnTo>
                    <a:pt x="48" y="129"/>
                  </a:lnTo>
                  <a:lnTo>
                    <a:pt x="50" y="142"/>
                  </a:lnTo>
                  <a:lnTo>
                    <a:pt x="55" y="153"/>
                  </a:lnTo>
                  <a:lnTo>
                    <a:pt x="59" y="165"/>
                  </a:lnTo>
                  <a:lnTo>
                    <a:pt x="66" y="175"/>
                  </a:lnTo>
                  <a:lnTo>
                    <a:pt x="74" y="184"/>
                  </a:lnTo>
                  <a:lnTo>
                    <a:pt x="83" y="189"/>
                  </a:lnTo>
                  <a:lnTo>
                    <a:pt x="93" y="195"/>
                  </a:lnTo>
                  <a:lnTo>
                    <a:pt x="103" y="196"/>
                  </a:lnTo>
                  <a:lnTo>
                    <a:pt x="117" y="196"/>
                  </a:lnTo>
                  <a:lnTo>
                    <a:pt x="122" y="198"/>
                  </a:lnTo>
                  <a:lnTo>
                    <a:pt x="131" y="196"/>
                  </a:lnTo>
                  <a:lnTo>
                    <a:pt x="143" y="191"/>
                  </a:lnTo>
                  <a:lnTo>
                    <a:pt x="162" y="184"/>
                  </a:lnTo>
                  <a:lnTo>
                    <a:pt x="221" y="142"/>
                  </a:lnTo>
                  <a:lnTo>
                    <a:pt x="288" y="96"/>
                  </a:lnTo>
                  <a:lnTo>
                    <a:pt x="354" y="51"/>
                  </a:lnTo>
                  <a:lnTo>
                    <a:pt x="416" y="9"/>
                  </a:lnTo>
                  <a:lnTo>
                    <a:pt x="426" y="0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000">
                <a:latin typeface="Arial" charset="0"/>
              </a:endParaRPr>
            </a:p>
          </p:txBody>
        </p:sp>
        <p:sp>
          <p:nvSpPr>
            <p:cNvPr id="35" name="Freeform 51"/>
            <p:cNvSpPr>
              <a:spLocks/>
            </p:cNvSpPr>
            <p:nvPr/>
          </p:nvSpPr>
          <p:spPr bwMode="auto">
            <a:xfrm rot="-5400000">
              <a:off x="339" y="4030"/>
              <a:ext cx="341" cy="132"/>
            </a:xfrm>
            <a:custGeom>
              <a:avLst/>
              <a:gdLst>
                <a:gd name="T0" fmla="*/ 341 w 588"/>
                <a:gd name="T1" fmla="*/ 0 h 264"/>
                <a:gd name="T2" fmla="*/ 328 w 588"/>
                <a:gd name="T3" fmla="*/ 10 h 264"/>
                <a:gd name="T4" fmla="*/ 304 w 588"/>
                <a:gd name="T5" fmla="*/ 4 h 264"/>
                <a:gd name="T6" fmla="*/ 253 w 588"/>
                <a:gd name="T7" fmla="*/ 1 h 264"/>
                <a:gd name="T8" fmla="*/ 219 w 588"/>
                <a:gd name="T9" fmla="*/ 10 h 264"/>
                <a:gd name="T10" fmla="*/ 178 w 588"/>
                <a:gd name="T11" fmla="*/ 7 h 264"/>
                <a:gd name="T12" fmla="*/ 159 w 588"/>
                <a:gd name="T13" fmla="*/ 4 h 264"/>
                <a:gd name="T14" fmla="*/ 164 w 588"/>
                <a:gd name="T15" fmla="*/ 21 h 264"/>
                <a:gd name="T16" fmla="*/ 178 w 588"/>
                <a:gd name="T17" fmla="*/ 36 h 264"/>
                <a:gd name="T18" fmla="*/ 198 w 588"/>
                <a:gd name="T19" fmla="*/ 42 h 264"/>
                <a:gd name="T20" fmla="*/ 213 w 588"/>
                <a:gd name="T21" fmla="*/ 50 h 264"/>
                <a:gd name="T22" fmla="*/ 226 w 588"/>
                <a:gd name="T23" fmla="*/ 74 h 264"/>
                <a:gd name="T24" fmla="*/ 244 w 588"/>
                <a:gd name="T25" fmla="*/ 83 h 264"/>
                <a:gd name="T26" fmla="*/ 250 w 588"/>
                <a:gd name="T27" fmla="*/ 79 h 264"/>
                <a:gd name="T28" fmla="*/ 246 w 588"/>
                <a:gd name="T29" fmla="*/ 66 h 264"/>
                <a:gd name="T30" fmla="*/ 244 w 588"/>
                <a:gd name="T31" fmla="*/ 49 h 264"/>
                <a:gd name="T32" fmla="*/ 251 w 588"/>
                <a:gd name="T33" fmla="*/ 39 h 264"/>
                <a:gd name="T34" fmla="*/ 273 w 588"/>
                <a:gd name="T35" fmla="*/ 33 h 264"/>
                <a:gd name="T36" fmla="*/ 296 w 588"/>
                <a:gd name="T37" fmla="*/ 34 h 264"/>
                <a:gd name="T38" fmla="*/ 314 w 588"/>
                <a:gd name="T39" fmla="*/ 52 h 264"/>
                <a:gd name="T40" fmla="*/ 319 w 588"/>
                <a:gd name="T41" fmla="*/ 75 h 264"/>
                <a:gd name="T42" fmla="*/ 306 w 588"/>
                <a:gd name="T43" fmla="*/ 100 h 264"/>
                <a:gd name="T44" fmla="*/ 291 w 588"/>
                <a:gd name="T45" fmla="*/ 109 h 264"/>
                <a:gd name="T46" fmla="*/ 259 w 588"/>
                <a:gd name="T47" fmla="*/ 107 h 264"/>
                <a:gd name="T48" fmla="*/ 225 w 588"/>
                <a:gd name="T49" fmla="*/ 87 h 264"/>
                <a:gd name="T50" fmla="*/ 130 w 588"/>
                <a:gd name="T51" fmla="*/ 29 h 264"/>
                <a:gd name="T52" fmla="*/ 77 w 588"/>
                <a:gd name="T53" fmla="*/ 4 h 264"/>
                <a:gd name="T54" fmla="*/ 40 w 588"/>
                <a:gd name="T55" fmla="*/ 5 h 264"/>
                <a:gd name="T56" fmla="*/ 17 w 588"/>
                <a:gd name="T57" fmla="*/ 21 h 264"/>
                <a:gd name="T58" fmla="*/ 3 w 588"/>
                <a:gd name="T59" fmla="*/ 41 h 264"/>
                <a:gd name="T60" fmla="*/ 225 w 588"/>
                <a:gd name="T61" fmla="*/ 132 h 264"/>
                <a:gd name="T62" fmla="*/ 218 w 588"/>
                <a:gd name="T63" fmla="*/ 123 h 264"/>
                <a:gd name="T64" fmla="*/ 199 w 588"/>
                <a:gd name="T65" fmla="*/ 118 h 264"/>
                <a:gd name="T66" fmla="*/ 183 w 588"/>
                <a:gd name="T67" fmla="*/ 119 h 264"/>
                <a:gd name="T68" fmla="*/ 173 w 588"/>
                <a:gd name="T69" fmla="*/ 103 h 264"/>
                <a:gd name="T70" fmla="*/ 161 w 588"/>
                <a:gd name="T71" fmla="*/ 94 h 264"/>
                <a:gd name="T72" fmla="*/ 151 w 588"/>
                <a:gd name="T73" fmla="*/ 96 h 264"/>
                <a:gd name="T74" fmla="*/ 156 w 588"/>
                <a:gd name="T75" fmla="*/ 116 h 264"/>
                <a:gd name="T76" fmla="*/ 145 w 588"/>
                <a:gd name="T77" fmla="*/ 123 h 264"/>
                <a:gd name="T78" fmla="*/ 131 w 588"/>
                <a:gd name="T79" fmla="*/ 119 h 264"/>
                <a:gd name="T80" fmla="*/ 132 w 588"/>
                <a:gd name="T81" fmla="*/ 103 h 264"/>
                <a:gd name="T82" fmla="*/ 123 w 588"/>
                <a:gd name="T83" fmla="*/ 75 h 264"/>
                <a:gd name="T84" fmla="*/ 109 w 588"/>
                <a:gd name="T85" fmla="*/ 65 h 264"/>
                <a:gd name="T86" fmla="*/ 97 w 588"/>
                <a:gd name="T87" fmla="*/ 63 h 264"/>
                <a:gd name="T88" fmla="*/ 100 w 588"/>
                <a:gd name="T89" fmla="*/ 77 h 264"/>
                <a:gd name="T90" fmla="*/ 93 w 588"/>
                <a:gd name="T91" fmla="*/ 103 h 264"/>
                <a:gd name="T92" fmla="*/ 77 w 588"/>
                <a:gd name="T93" fmla="*/ 110 h 264"/>
                <a:gd name="T94" fmla="*/ 51 w 588"/>
                <a:gd name="T95" fmla="*/ 109 h 264"/>
                <a:gd name="T96" fmla="*/ 33 w 588"/>
                <a:gd name="T97" fmla="*/ 92 h 264"/>
                <a:gd name="T98" fmla="*/ 28 w 588"/>
                <a:gd name="T99" fmla="*/ 66 h 264"/>
                <a:gd name="T100" fmla="*/ 38 w 588"/>
                <a:gd name="T101" fmla="*/ 43 h 264"/>
                <a:gd name="T102" fmla="*/ 60 w 588"/>
                <a:gd name="T103" fmla="*/ 33 h 264"/>
                <a:gd name="T104" fmla="*/ 83 w 588"/>
                <a:gd name="T105" fmla="*/ 35 h 264"/>
                <a:gd name="T106" fmla="*/ 205 w 588"/>
                <a:gd name="T107" fmla="*/ 105 h 264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88"/>
                <a:gd name="T163" fmla="*/ 0 h 264"/>
                <a:gd name="T164" fmla="*/ 588 w 588"/>
                <a:gd name="T165" fmla="*/ 264 h 264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88" h="264">
                  <a:moveTo>
                    <a:pt x="426" y="264"/>
                  </a:moveTo>
                  <a:lnTo>
                    <a:pt x="547" y="264"/>
                  </a:lnTo>
                  <a:lnTo>
                    <a:pt x="588" y="211"/>
                  </a:lnTo>
                  <a:lnTo>
                    <a:pt x="588" y="0"/>
                  </a:lnTo>
                  <a:lnTo>
                    <a:pt x="580" y="7"/>
                  </a:lnTo>
                  <a:lnTo>
                    <a:pt x="573" y="14"/>
                  </a:lnTo>
                  <a:lnTo>
                    <a:pt x="569" y="16"/>
                  </a:lnTo>
                  <a:lnTo>
                    <a:pt x="566" y="20"/>
                  </a:lnTo>
                  <a:lnTo>
                    <a:pt x="562" y="20"/>
                  </a:lnTo>
                  <a:lnTo>
                    <a:pt x="557" y="22"/>
                  </a:lnTo>
                  <a:lnTo>
                    <a:pt x="545" y="16"/>
                  </a:lnTo>
                  <a:lnTo>
                    <a:pt x="524" y="9"/>
                  </a:lnTo>
                  <a:lnTo>
                    <a:pt x="505" y="5"/>
                  </a:lnTo>
                  <a:lnTo>
                    <a:pt x="480" y="2"/>
                  </a:lnTo>
                  <a:lnTo>
                    <a:pt x="454" y="0"/>
                  </a:lnTo>
                  <a:lnTo>
                    <a:pt x="436" y="2"/>
                  </a:lnTo>
                  <a:lnTo>
                    <a:pt x="412" y="9"/>
                  </a:lnTo>
                  <a:lnTo>
                    <a:pt x="395" y="16"/>
                  </a:lnTo>
                  <a:lnTo>
                    <a:pt x="386" y="18"/>
                  </a:lnTo>
                  <a:lnTo>
                    <a:pt x="378" y="20"/>
                  </a:lnTo>
                  <a:lnTo>
                    <a:pt x="366" y="20"/>
                  </a:lnTo>
                  <a:lnTo>
                    <a:pt x="352" y="20"/>
                  </a:lnTo>
                  <a:lnTo>
                    <a:pt x="331" y="18"/>
                  </a:lnTo>
                  <a:lnTo>
                    <a:pt x="307" y="14"/>
                  </a:lnTo>
                  <a:lnTo>
                    <a:pt x="293" y="7"/>
                  </a:lnTo>
                  <a:lnTo>
                    <a:pt x="281" y="4"/>
                  </a:lnTo>
                  <a:lnTo>
                    <a:pt x="276" y="5"/>
                  </a:lnTo>
                  <a:lnTo>
                    <a:pt x="274" y="9"/>
                  </a:lnTo>
                  <a:lnTo>
                    <a:pt x="273" y="13"/>
                  </a:lnTo>
                  <a:lnTo>
                    <a:pt x="273" y="14"/>
                  </a:lnTo>
                  <a:lnTo>
                    <a:pt x="278" y="31"/>
                  </a:lnTo>
                  <a:lnTo>
                    <a:pt x="283" y="42"/>
                  </a:lnTo>
                  <a:lnTo>
                    <a:pt x="288" y="49"/>
                  </a:lnTo>
                  <a:lnTo>
                    <a:pt x="297" y="62"/>
                  </a:lnTo>
                  <a:lnTo>
                    <a:pt x="302" y="67"/>
                  </a:lnTo>
                  <a:lnTo>
                    <a:pt x="307" y="73"/>
                  </a:lnTo>
                  <a:lnTo>
                    <a:pt x="314" y="76"/>
                  </a:lnTo>
                  <a:lnTo>
                    <a:pt x="323" y="80"/>
                  </a:lnTo>
                  <a:lnTo>
                    <a:pt x="331" y="84"/>
                  </a:lnTo>
                  <a:lnTo>
                    <a:pt x="342" y="85"/>
                  </a:lnTo>
                  <a:lnTo>
                    <a:pt x="352" y="87"/>
                  </a:lnTo>
                  <a:lnTo>
                    <a:pt x="362" y="87"/>
                  </a:lnTo>
                  <a:lnTo>
                    <a:pt x="366" y="91"/>
                  </a:lnTo>
                  <a:lnTo>
                    <a:pt x="367" y="100"/>
                  </a:lnTo>
                  <a:lnTo>
                    <a:pt x="373" y="118"/>
                  </a:lnTo>
                  <a:lnTo>
                    <a:pt x="376" y="129"/>
                  </a:lnTo>
                  <a:lnTo>
                    <a:pt x="383" y="138"/>
                  </a:lnTo>
                  <a:lnTo>
                    <a:pt x="390" y="149"/>
                  </a:lnTo>
                  <a:lnTo>
                    <a:pt x="402" y="156"/>
                  </a:lnTo>
                  <a:lnTo>
                    <a:pt x="409" y="162"/>
                  </a:lnTo>
                  <a:lnTo>
                    <a:pt x="416" y="166"/>
                  </a:lnTo>
                  <a:lnTo>
                    <a:pt x="421" y="166"/>
                  </a:lnTo>
                  <a:lnTo>
                    <a:pt x="426" y="167"/>
                  </a:lnTo>
                  <a:lnTo>
                    <a:pt x="428" y="166"/>
                  </a:lnTo>
                  <a:lnTo>
                    <a:pt x="431" y="164"/>
                  </a:lnTo>
                  <a:lnTo>
                    <a:pt x="431" y="158"/>
                  </a:lnTo>
                  <a:lnTo>
                    <a:pt x="431" y="153"/>
                  </a:lnTo>
                  <a:lnTo>
                    <a:pt x="431" y="151"/>
                  </a:lnTo>
                  <a:lnTo>
                    <a:pt x="430" y="142"/>
                  </a:lnTo>
                  <a:lnTo>
                    <a:pt x="424" y="133"/>
                  </a:lnTo>
                  <a:lnTo>
                    <a:pt x="421" y="124"/>
                  </a:lnTo>
                  <a:lnTo>
                    <a:pt x="419" y="115"/>
                  </a:lnTo>
                  <a:lnTo>
                    <a:pt x="419" y="105"/>
                  </a:lnTo>
                  <a:lnTo>
                    <a:pt x="421" y="98"/>
                  </a:lnTo>
                  <a:lnTo>
                    <a:pt x="423" y="93"/>
                  </a:lnTo>
                  <a:lnTo>
                    <a:pt x="424" y="87"/>
                  </a:lnTo>
                  <a:lnTo>
                    <a:pt x="428" y="82"/>
                  </a:lnTo>
                  <a:lnTo>
                    <a:pt x="433" y="78"/>
                  </a:lnTo>
                  <a:lnTo>
                    <a:pt x="436" y="75"/>
                  </a:lnTo>
                  <a:lnTo>
                    <a:pt x="447" y="69"/>
                  </a:lnTo>
                  <a:lnTo>
                    <a:pt x="459" y="67"/>
                  </a:lnTo>
                  <a:lnTo>
                    <a:pt x="471" y="65"/>
                  </a:lnTo>
                  <a:lnTo>
                    <a:pt x="481" y="65"/>
                  </a:lnTo>
                  <a:lnTo>
                    <a:pt x="495" y="65"/>
                  </a:lnTo>
                  <a:lnTo>
                    <a:pt x="502" y="67"/>
                  </a:lnTo>
                  <a:lnTo>
                    <a:pt x="511" y="69"/>
                  </a:lnTo>
                  <a:lnTo>
                    <a:pt x="519" y="75"/>
                  </a:lnTo>
                  <a:lnTo>
                    <a:pt x="528" y="82"/>
                  </a:lnTo>
                  <a:lnTo>
                    <a:pt x="535" y="93"/>
                  </a:lnTo>
                  <a:lnTo>
                    <a:pt x="542" y="104"/>
                  </a:lnTo>
                  <a:lnTo>
                    <a:pt x="547" y="116"/>
                  </a:lnTo>
                  <a:lnTo>
                    <a:pt x="549" y="129"/>
                  </a:lnTo>
                  <a:lnTo>
                    <a:pt x="550" y="140"/>
                  </a:lnTo>
                  <a:lnTo>
                    <a:pt x="550" y="151"/>
                  </a:lnTo>
                  <a:lnTo>
                    <a:pt x="549" y="160"/>
                  </a:lnTo>
                  <a:lnTo>
                    <a:pt x="542" y="178"/>
                  </a:lnTo>
                  <a:lnTo>
                    <a:pt x="535" y="191"/>
                  </a:lnTo>
                  <a:lnTo>
                    <a:pt x="528" y="200"/>
                  </a:lnTo>
                  <a:lnTo>
                    <a:pt x="519" y="209"/>
                  </a:lnTo>
                  <a:lnTo>
                    <a:pt x="514" y="213"/>
                  </a:lnTo>
                  <a:lnTo>
                    <a:pt x="509" y="217"/>
                  </a:lnTo>
                  <a:lnTo>
                    <a:pt x="502" y="218"/>
                  </a:lnTo>
                  <a:lnTo>
                    <a:pt x="497" y="218"/>
                  </a:lnTo>
                  <a:lnTo>
                    <a:pt x="478" y="220"/>
                  </a:lnTo>
                  <a:lnTo>
                    <a:pt x="462" y="218"/>
                  </a:lnTo>
                  <a:lnTo>
                    <a:pt x="447" y="215"/>
                  </a:lnTo>
                  <a:lnTo>
                    <a:pt x="438" y="211"/>
                  </a:lnTo>
                  <a:lnTo>
                    <a:pt x="433" y="207"/>
                  </a:lnTo>
                  <a:lnTo>
                    <a:pt x="424" y="200"/>
                  </a:lnTo>
                  <a:lnTo>
                    <a:pt x="388" y="175"/>
                  </a:lnTo>
                  <a:lnTo>
                    <a:pt x="348" y="147"/>
                  </a:lnTo>
                  <a:lnTo>
                    <a:pt x="307" y="116"/>
                  </a:lnTo>
                  <a:lnTo>
                    <a:pt x="266" y="85"/>
                  </a:lnTo>
                  <a:lnTo>
                    <a:pt x="224" y="58"/>
                  </a:lnTo>
                  <a:lnTo>
                    <a:pt x="185" y="35"/>
                  </a:lnTo>
                  <a:lnTo>
                    <a:pt x="167" y="24"/>
                  </a:lnTo>
                  <a:lnTo>
                    <a:pt x="150" y="16"/>
                  </a:lnTo>
                  <a:lnTo>
                    <a:pt x="133" y="9"/>
                  </a:lnTo>
                  <a:lnTo>
                    <a:pt x="117" y="5"/>
                  </a:lnTo>
                  <a:lnTo>
                    <a:pt x="98" y="5"/>
                  </a:lnTo>
                  <a:lnTo>
                    <a:pt x="79" y="7"/>
                  </a:lnTo>
                  <a:lnTo>
                    <a:pt x="69" y="11"/>
                  </a:lnTo>
                  <a:lnTo>
                    <a:pt x="59" y="16"/>
                  </a:lnTo>
                  <a:lnTo>
                    <a:pt x="48" y="24"/>
                  </a:lnTo>
                  <a:lnTo>
                    <a:pt x="40" y="33"/>
                  </a:lnTo>
                  <a:lnTo>
                    <a:pt x="29" y="42"/>
                  </a:lnTo>
                  <a:lnTo>
                    <a:pt x="22" y="53"/>
                  </a:lnTo>
                  <a:lnTo>
                    <a:pt x="14" y="64"/>
                  </a:lnTo>
                  <a:lnTo>
                    <a:pt x="9" y="75"/>
                  </a:lnTo>
                  <a:lnTo>
                    <a:pt x="5" y="82"/>
                  </a:lnTo>
                  <a:lnTo>
                    <a:pt x="0" y="87"/>
                  </a:lnTo>
                  <a:lnTo>
                    <a:pt x="0" y="187"/>
                  </a:lnTo>
                  <a:lnTo>
                    <a:pt x="57" y="264"/>
                  </a:lnTo>
                  <a:lnTo>
                    <a:pt x="388" y="264"/>
                  </a:lnTo>
                  <a:lnTo>
                    <a:pt x="388" y="258"/>
                  </a:lnTo>
                  <a:lnTo>
                    <a:pt x="385" y="255"/>
                  </a:lnTo>
                  <a:lnTo>
                    <a:pt x="380" y="249"/>
                  </a:lnTo>
                  <a:lnTo>
                    <a:pt x="376" y="247"/>
                  </a:lnTo>
                  <a:lnTo>
                    <a:pt x="373" y="246"/>
                  </a:lnTo>
                  <a:lnTo>
                    <a:pt x="369" y="244"/>
                  </a:lnTo>
                  <a:lnTo>
                    <a:pt x="355" y="238"/>
                  </a:lnTo>
                  <a:lnTo>
                    <a:pt x="343" y="237"/>
                  </a:lnTo>
                  <a:lnTo>
                    <a:pt x="333" y="238"/>
                  </a:lnTo>
                  <a:lnTo>
                    <a:pt x="321" y="242"/>
                  </a:lnTo>
                  <a:lnTo>
                    <a:pt x="319" y="238"/>
                  </a:lnTo>
                  <a:lnTo>
                    <a:pt x="316" y="238"/>
                  </a:lnTo>
                  <a:lnTo>
                    <a:pt x="312" y="227"/>
                  </a:lnTo>
                  <a:lnTo>
                    <a:pt x="307" y="215"/>
                  </a:lnTo>
                  <a:lnTo>
                    <a:pt x="304" y="209"/>
                  </a:lnTo>
                  <a:lnTo>
                    <a:pt x="298" y="206"/>
                  </a:lnTo>
                  <a:lnTo>
                    <a:pt x="293" y="200"/>
                  </a:lnTo>
                  <a:lnTo>
                    <a:pt x="288" y="198"/>
                  </a:lnTo>
                  <a:lnTo>
                    <a:pt x="283" y="193"/>
                  </a:lnTo>
                  <a:lnTo>
                    <a:pt x="278" y="189"/>
                  </a:lnTo>
                  <a:lnTo>
                    <a:pt x="271" y="189"/>
                  </a:lnTo>
                  <a:lnTo>
                    <a:pt x="266" y="187"/>
                  </a:lnTo>
                  <a:lnTo>
                    <a:pt x="264" y="191"/>
                  </a:lnTo>
                  <a:lnTo>
                    <a:pt x="260" y="193"/>
                  </a:lnTo>
                  <a:lnTo>
                    <a:pt x="260" y="207"/>
                  </a:lnTo>
                  <a:lnTo>
                    <a:pt x="266" y="218"/>
                  </a:lnTo>
                  <a:lnTo>
                    <a:pt x="269" y="229"/>
                  </a:lnTo>
                  <a:lnTo>
                    <a:pt x="269" y="233"/>
                  </a:lnTo>
                  <a:lnTo>
                    <a:pt x="267" y="237"/>
                  </a:lnTo>
                  <a:lnTo>
                    <a:pt x="262" y="242"/>
                  </a:lnTo>
                  <a:lnTo>
                    <a:pt x="257" y="246"/>
                  </a:lnTo>
                  <a:lnTo>
                    <a:pt x="250" y="247"/>
                  </a:lnTo>
                  <a:lnTo>
                    <a:pt x="243" y="247"/>
                  </a:lnTo>
                  <a:lnTo>
                    <a:pt x="238" y="246"/>
                  </a:lnTo>
                  <a:lnTo>
                    <a:pt x="231" y="242"/>
                  </a:lnTo>
                  <a:lnTo>
                    <a:pt x="226" y="238"/>
                  </a:lnTo>
                  <a:lnTo>
                    <a:pt x="221" y="235"/>
                  </a:lnTo>
                  <a:lnTo>
                    <a:pt x="224" y="224"/>
                  </a:lnTo>
                  <a:lnTo>
                    <a:pt x="228" y="215"/>
                  </a:lnTo>
                  <a:lnTo>
                    <a:pt x="228" y="206"/>
                  </a:lnTo>
                  <a:lnTo>
                    <a:pt x="228" y="198"/>
                  </a:lnTo>
                  <a:lnTo>
                    <a:pt x="226" y="182"/>
                  </a:lnTo>
                  <a:lnTo>
                    <a:pt x="221" y="162"/>
                  </a:lnTo>
                  <a:lnTo>
                    <a:pt x="212" y="151"/>
                  </a:lnTo>
                  <a:lnTo>
                    <a:pt x="204" y="140"/>
                  </a:lnTo>
                  <a:lnTo>
                    <a:pt x="198" y="136"/>
                  </a:lnTo>
                  <a:lnTo>
                    <a:pt x="193" y="133"/>
                  </a:lnTo>
                  <a:lnTo>
                    <a:pt x="188" y="129"/>
                  </a:lnTo>
                  <a:lnTo>
                    <a:pt x="181" y="129"/>
                  </a:lnTo>
                  <a:lnTo>
                    <a:pt x="178" y="126"/>
                  </a:lnTo>
                  <a:lnTo>
                    <a:pt x="172" y="124"/>
                  </a:lnTo>
                  <a:lnTo>
                    <a:pt x="167" y="127"/>
                  </a:lnTo>
                  <a:lnTo>
                    <a:pt x="166" y="131"/>
                  </a:lnTo>
                  <a:lnTo>
                    <a:pt x="166" y="138"/>
                  </a:lnTo>
                  <a:lnTo>
                    <a:pt x="169" y="146"/>
                  </a:lnTo>
                  <a:lnTo>
                    <a:pt x="172" y="155"/>
                  </a:lnTo>
                  <a:lnTo>
                    <a:pt x="174" y="166"/>
                  </a:lnTo>
                  <a:lnTo>
                    <a:pt x="176" y="180"/>
                  </a:lnTo>
                  <a:lnTo>
                    <a:pt x="167" y="195"/>
                  </a:lnTo>
                  <a:lnTo>
                    <a:pt x="160" y="206"/>
                  </a:lnTo>
                  <a:lnTo>
                    <a:pt x="155" y="209"/>
                  </a:lnTo>
                  <a:lnTo>
                    <a:pt x="148" y="215"/>
                  </a:lnTo>
                  <a:lnTo>
                    <a:pt x="141" y="217"/>
                  </a:lnTo>
                  <a:lnTo>
                    <a:pt x="133" y="220"/>
                  </a:lnTo>
                  <a:lnTo>
                    <a:pt x="121" y="222"/>
                  </a:lnTo>
                  <a:lnTo>
                    <a:pt x="110" y="222"/>
                  </a:lnTo>
                  <a:lnTo>
                    <a:pt x="98" y="220"/>
                  </a:lnTo>
                  <a:lnTo>
                    <a:pt x="88" y="218"/>
                  </a:lnTo>
                  <a:lnTo>
                    <a:pt x="79" y="215"/>
                  </a:lnTo>
                  <a:lnTo>
                    <a:pt x="71" y="206"/>
                  </a:lnTo>
                  <a:lnTo>
                    <a:pt x="62" y="195"/>
                  </a:lnTo>
                  <a:lnTo>
                    <a:pt x="57" y="184"/>
                  </a:lnTo>
                  <a:lnTo>
                    <a:pt x="52" y="171"/>
                  </a:lnTo>
                  <a:lnTo>
                    <a:pt x="48" y="158"/>
                  </a:lnTo>
                  <a:lnTo>
                    <a:pt x="48" y="146"/>
                  </a:lnTo>
                  <a:lnTo>
                    <a:pt x="48" y="133"/>
                  </a:lnTo>
                  <a:lnTo>
                    <a:pt x="50" y="120"/>
                  </a:lnTo>
                  <a:lnTo>
                    <a:pt x="55" y="107"/>
                  </a:lnTo>
                  <a:lnTo>
                    <a:pt x="59" y="96"/>
                  </a:lnTo>
                  <a:lnTo>
                    <a:pt x="66" y="87"/>
                  </a:lnTo>
                  <a:lnTo>
                    <a:pt x="74" y="78"/>
                  </a:lnTo>
                  <a:lnTo>
                    <a:pt x="83" y="71"/>
                  </a:lnTo>
                  <a:lnTo>
                    <a:pt x="93" y="67"/>
                  </a:lnTo>
                  <a:lnTo>
                    <a:pt x="103" y="65"/>
                  </a:lnTo>
                  <a:lnTo>
                    <a:pt x="117" y="65"/>
                  </a:lnTo>
                  <a:lnTo>
                    <a:pt x="122" y="64"/>
                  </a:lnTo>
                  <a:lnTo>
                    <a:pt x="131" y="65"/>
                  </a:lnTo>
                  <a:lnTo>
                    <a:pt x="143" y="71"/>
                  </a:lnTo>
                  <a:lnTo>
                    <a:pt x="162" y="78"/>
                  </a:lnTo>
                  <a:lnTo>
                    <a:pt x="221" y="120"/>
                  </a:lnTo>
                  <a:lnTo>
                    <a:pt x="288" y="166"/>
                  </a:lnTo>
                  <a:lnTo>
                    <a:pt x="354" y="211"/>
                  </a:lnTo>
                  <a:lnTo>
                    <a:pt x="416" y="253"/>
                  </a:lnTo>
                  <a:lnTo>
                    <a:pt x="426" y="264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000">
                <a:latin typeface="Arial" charset="0"/>
              </a:endParaRPr>
            </a:p>
          </p:txBody>
        </p:sp>
      </p:grpSp>
      <p:grpSp>
        <p:nvGrpSpPr>
          <p:cNvPr id="36" name="Group 27"/>
          <p:cNvGrpSpPr>
            <a:grpSpLocks/>
          </p:cNvGrpSpPr>
          <p:nvPr/>
        </p:nvGrpSpPr>
        <p:grpSpPr bwMode="auto">
          <a:xfrm>
            <a:off x="0" y="0"/>
            <a:ext cx="487363" cy="6858000"/>
            <a:chOff x="444" y="1161"/>
            <a:chExt cx="265" cy="3445"/>
          </a:xfrm>
        </p:grpSpPr>
        <p:sp>
          <p:nvSpPr>
            <p:cNvPr id="37" name="Freeform 28"/>
            <p:cNvSpPr>
              <a:spLocks/>
            </p:cNvSpPr>
            <p:nvPr/>
          </p:nvSpPr>
          <p:spPr bwMode="auto">
            <a:xfrm rot="-5400000">
              <a:off x="553" y="1866"/>
              <a:ext cx="182" cy="131"/>
            </a:xfrm>
            <a:custGeom>
              <a:avLst/>
              <a:gdLst>
                <a:gd name="T0" fmla="*/ 161 w 316"/>
                <a:gd name="T1" fmla="*/ 0 h 264"/>
                <a:gd name="T2" fmla="*/ 84 w 316"/>
                <a:gd name="T3" fmla="*/ 3 h 264"/>
                <a:gd name="T4" fmla="*/ 66 w 316"/>
                <a:gd name="T5" fmla="*/ 16 h 264"/>
                <a:gd name="T6" fmla="*/ 39 w 316"/>
                <a:gd name="T7" fmla="*/ 30 h 264"/>
                <a:gd name="T8" fmla="*/ 26 w 316"/>
                <a:gd name="T9" fmla="*/ 30 h 264"/>
                <a:gd name="T10" fmla="*/ 22 w 316"/>
                <a:gd name="T11" fmla="*/ 22 h 264"/>
                <a:gd name="T12" fmla="*/ 26 w 316"/>
                <a:gd name="T13" fmla="*/ 12 h 264"/>
                <a:gd name="T14" fmla="*/ 33 w 316"/>
                <a:gd name="T15" fmla="*/ 6 h 264"/>
                <a:gd name="T16" fmla="*/ 10 w 316"/>
                <a:gd name="T17" fmla="*/ 0 h 264"/>
                <a:gd name="T18" fmla="*/ 0 w 316"/>
                <a:gd name="T19" fmla="*/ 18 h 264"/>
                <a:gd name="T20" fmla="*/ 3 w 316"/>
                <a:gd name="T21" fmla="*/ 40 h 264"/>
                <a:gd name="T22" fmla="*/ 15 w 316"/>
                <a:gd name="T23" fmla="*/ 56 h 264"/>
                <a:gd name="T24" fmla="*/ 30 w 316"/>
                <a:gd name="T25" fmla="*/ 62 h 264"/>
                <a:gd name="T26" fmla="*/ 54 w 316"/>
                <a:gd name="T27" fmla="*/ 53 h 264"/>
                <a:gd name="T28" fmla="*/ 73 w 316"/>
                <a:gd name="T29" fmla="*/ 40 h 264"/>
                <a:gd name="T30" fmla="*/ 92 w 316"/>
                <a:gd name="T31" fmla="*/ 29 h 264"/>
                <a:gd name="T32" fmla="*/ 113 w 316"/>
                <a:gd name="T33" fmla="*/ 23 h 264"/>
                <a:gd name="T34" fmla="*/ 133 w 316"/>
                <a:gd name="T35" fmla="*/ 23 h 264"/>
                <a:gd name="T36" fmla="*/ 148 w 316"/>
                <a:gd name="T37" fmla="*/ 33 h 264"/>
                <a:gd name="T38" fmla="*/ 157 w 316"/>
                <a:gd name="T39" fmla="*/ 48 h 264"/>
                <a:gd name="T40" fmla="*/ 158 w 316"/>
                <a:gd name="T41" fmla="*/ 73 h 264"/>
                <a:gd name="T42" fmla="*/ 144 w 316"/>
                <a:gd name="T43" fmla="*/ 91 h 264"/>
                <a:gd name="T44" fmla="*/ 124 w 316"/>
                <a:gd name="T45" fmla="*/ 99 h 264"/>
                <a:gd name="T46" fmla="*/ 106 w 316"/>
                <a:gd name="T47" fmla="*/ 98 h 264"/>
                <a:gd name="T48" fmla="*/ 88 w 316"/>
                <a:gd name="T49" fmla="*/ 87 h 264"/>
                <a:gd name="T50" fmla="*/ 88 w 316"/>
                <a:gd name="T51" fmla="*/ 64 h 264"/>
                <a:gd name="T52" fmla="*/ 89 w 316"/>
                <a:gd name="T53" fmla="*/ 53 h 264"/>
                <a:gd name="T54" fmla="*/ 85 w 316"/>
                <a:gd name="T55" fmla="*/ 49 h 264"/>
                <a:gd name="T56" fmla="*/ 74 w 316"/>
                <a:gd name="T57" fmla="*/ 52 h 264"/>
                <a:gd name="T58" fmla="*/ 63 w 316"/>
                <a:gd name="T59" fmla="*/ 63 h 264"/>
                <a:gd name="T60" fmla="*/ 52 w 316"/>
                <a:gd name="T61" fmla="*/ 88 h 264"/>
                <a:gd name="T62" fmla="*/ 36 w 316"/>
                <a:gd name="T63" fmla="*/ 90 h 264"/>
                <a:gd name="T64" fmla="*/ 9 w 316"/>
                <a:gd name="T65" fmla="*/ 109 h 264"/>
                <a:gd name="T66" fmla="*/ 2 w 316"/>
                <a:gd name="T67" fmla="*/ 124 h 264"/>
                <a:gd name="T68" fmla="*/ 3 w 316"/>
                <a:gd name="T69" fmla="*/ 128 h 264"/>
                <a:gd name="T70" fmla="*/ 10 w 316"/>
                <a:gd name="T71" fmla="*/ 127 h 264"/>
                <a:gd name="T72" fmla="*/ 22 w 316"/>
                <a:gd name="T73" fmla="*/ 123 h 264"/>
                <a:gd name="T74" fmla="*/ 41 w 316"/>
                <a:gd name="T75" fmla="*/ 119 h 264"/>
                <a:gd name="T76" fmla="*/ 66 w 316"/>
                <a:gd name="T77" fmla="*/ 121 h 264"/>
                <a:gd name="T78" fmla="*/ 92 w 316"/>
                <a:gd name="T79" fmla="*/ 128 h 264"/>
                <a:gd name="T80" fmla="*/ 109 w 316"/>
                <a:gd name="T81" fmla="*/ 131 h 264"/>
                <a:gd name="T82" fmla="*/ 153 w 316"/>
                <a:gd name="T83" fmla="*/ 124 h 264"/>
                <a:gd name="T84" fmla="*/ 182 w 316"/>
                <a:gd name="T85" fmla="*/ 130 h 264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16"/>
                <a:gd name="T130" fmla="*/ 0 h 264"/>
                <a:gd name="T131" fmla="*/ 316 w 316"/>
                <a:gd name="T132" fmla="*/ 264 h 264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16" h="264">
                  <a:moveTo>
                    <a:pt x="316" y="262"/>
                  </a:moveTo>
                  <a:lnTo>
                    <a:pt x="316" y="51"/>
                  </a:lnTo>
                  <a:lnTo>
                    <a:pt x="279" y="0"/>
                  </a:lnTo>
                  <a:lnTo>
                    <a:pt x="152" y="0"/>
                  </a:lnTo>
                  <a:lnTo>
                    <a:pt x="150" y="4"/>
                  </a:lnTo>
                  <a:lnTo>
                    <a:pt x="146" y="7"/>
                  </a:lnTo>
                  <a:lnTo>
                    <a:pt x="143" y="11"/>
                  </a:lnTo>
                  <a:lnTo>
                    <a:pt x="136" y="16"/>
                  </a:lnTo>
                  <a:lnTo>
                    <a:pt x="114" y="33"/>
                  </a:lnTo>
                  <a:lnTo>
                    <a:pt x="96" y="46"/>
                  </a:lnTo>
                  <a:lnTo>
                    <a:pt x="79" y="55"/>
                  </a:lnTo>
                  <a:lnTo>
                    <a:pt x="67" y="60"/>
                  </a:lnTo>
                  <a:lnTo>
                    <a:pt x="57" y="62"/>
                  </a:lnTo>
                  <a:lnTo>
                    <a:pt x="50" y="62"/>
                  </a:lnTo>
                  <a:lnTo>
                    <a:pt x="45" y="60"/>
                  </a:lnTo>
                  <a:lnTo>
                    <a:pt x="41" y="55"/>
                  </a:lnTo>
                  <a:lnTo>
                    <a:pt x="39" y="49"/>
                  </a:lnTo>
                  <a:lnTo>
                    <a:pt x="38" y="44"/>
                  </a:lnTo>
                  <a:lnTo>
                    <a:pt x="39" y="36"/>
                  </a:lnTo>
                  <a:lnTo>
                    <a:pt x="43" y="31"/>
                  </a:lnTo>
                  <a:lnTo>
                    <a:pt x="45" y="24"/>
                  </a:lnTo>
                  <a:lnTo>
                    <a:pt x="50" y="18"/>
                  </a:lnTo>
                  <a:lnTo>
                    <a:pt x="53" y="15"/>
                  </a:lnTo>
                  <a:lnTo>
                    <a:pt x="58" y="13"/>
                  </a:lnTo>
                  <a:lnTo>
                    <a:pt x="60" y="5"/>
                  </a:lnTo>
                  <a:lnTo>
                    <a:pt x="60" y="0"/>
                  </a:lnTo>
                  <a:lnTo>
                    <a:pt x="17" y="0"/>
                  </a:lnTo>
                  <a:lnTo>
                    <a:pt x="10" y="11"/>
                  </a:lnTo>
                  <a:lnTo>
                    <a:pt x="3" y="24"/>
                  </a:lnTo>
                  <a:lnTo>
                    <a:pt x="0" y="36"/>
                  </a:lnTo>
                  <a:lnTo>
                    <a:pt x="0" y="51"/>
                  </a:lnTo>
                  <a:lnTo>
                    <a:pt x="2" y="69"/>
                  </a:lnTo>
                  <a:lnTo>
                    <a:pt x="5" y="80"/>
                  </a:lnTo>
                  <a:lnTo>
                    <a:pt x="8" y="93"/>
                  </a:lnTo>
                  <a:lnTo>
                    <a:pt x="17" y="104"/>
                  </a:lnTo>
                  <a:lnTo>
                    <a:pt x="26" y="113"/>
                  </a:lnTo>
                  <a:lnTo>
                    <a:pt x="34" y="118"/>
                  </a:lnTo>
                  <a:lnTo>
                    <a:pt x="43" y="122"/>
                  </a:lnTo>
                  <a:lnTo>
                    <a:pt x="52" y="124"/>
                  </a:lnTo>
                  <a:lnTo>
                    <a:pt x="65" y="122"/>
                  </a:lnTo>
                  <a:lnTo>
                    <a:pt x="79" y="116"/>
                  </a:lnTo>
                  <a:lnTo>
                    <a:pt x="93" y="107"/>
                  </a:lnTo>
                  <a:lnTo>
                    <a:pt x="108" y="96"/>
                  </a:lnTo>
                  <a:lnTo>
                    <a:pt x="124" y="86"/>
                  </a:lnTo>
                  <a:lnTo>
                    <a:pt x="127" y="80"/>
                  </a:lnTo>
                  <a:lnTo>
                    <a:pt x="134" y="76"/>
                  </a:lnTo>
                  <a:lnTo>
                    <a:pt x="146" y="66"/>
                  </a:lnTo>
                  <a:lnTo>
                    <a:pt x="160" y="58"/>
                  </a:lnTo>
                  <a:lnTo>
                    <a:pt x="172" y="51"/>
                  </a:lnTo>
                  <a:lnTo>
                    <a:pt x="184" y="47"/>
                  </a:lnTo>
                  <a:lnTo>
                    <a:pt x="196" y="46"/>
                  </a:lnTo>
                  <a:lnTo>
                    <a:pt x="209" y="44"/>
                  </a:lnTo>
                  <a:lnTo>
                    <a:pt x="221" y="46"/>
                  </a:lnTo>
                  <a:lnTo>
                    <a:pt x="231" y="47"/>
                  </a:lnTo>
                  <a:lnTo>
                    <a:pt x="240" y="51"/>
                  </a:lnTo>
                  <a:lnTo>
                    <a:pt x="250" y="58"/>
                  </a:lnTo>
                  <a:lnTo>
                    <a:pt x="257" y="66"/>
                  </a:lnTo>
                  <a:lnTo>
                    <a:pt x="264" y="73"/>
                  </a:lnTo>
                  <a:lnTo>
                    <a:pt x="269" y="84"/>
                  </a:lnTo>
                  <a:lnTo>
                    <a:pt x="272" y="96"/>
                  </a:lnTo>
                  <a:lnTo>
                    <a:pt x="274" y="109"/>
                  </a:lnTo>
                  <a:lnTo>
                    <a:pt x="274" y="124"/>
                  </a:lnTo>
                  <a:lnTo>
                    <a:pt x="274" y="147"/>
                  </a:lnTo>
                  <a:lnTo>
                    <a:pt x="267" y="162"/>
                  </a:lnTo>
                  <a:lnTo>
                    <a:pt x="260" y="173"/>
                  </a:lnTo>
                  <a:lnTo>
                    <a:pt x="250" y="184"/>
                  </a:lnTo>
                  <a:lnTo>
                    <a:pt x="238" y="191"/>
                  </a:lnTo>
                  <a:lnTo>
                    <a:pt x="228" y="197"/>
                  </a:lnTo>
                  <a:lnTo>
                    <a:pt x="215" y="200"/>
                  </a:lnTo>
                  <a:lnTo>
                    <a:pt x="205" y="200"/>
                  </a:lnTo>
                  <a:lnTo>
                    <a:pt x="195" y="200"/>
                  </a:lnTo>
                  <a:lnTo>
                    <a:pt x="184" y="197"/>
                  </a:lnTo>
                  <a:lnTo>
                    <a:pt x="174" y="191"/>
                  </a:lnTo>
                  <a:lnTo>
                    <a:pt x="164" y="184"/>
                  </a:lnTo>
                  <a:lnTo>
                    <a:pt x="153" y="175"/>
                  </a:lnTo>
                  <a:lnTo>
                    <a:pt x="148" y="158"/>
                  </a:lnTo>
                  <a:lnTo>
                    <a:pt x="148" y="142"/>
                  </a:lnTo>
                  <a:lnTo>
                    <a:pt x="152" y="129"/>
                  </a:lnTo>
                  <a:lnTo>
                    <a:pt x="153" y="118"/>
                  </a:lnTo>
                  <a:lnTo>
                    <a:pt x="157" y="109"/>
                  </a:lnTo>
                  <a:lnTo>
                    <a:pt x="155" y="106"/>
                  </a:lnTo>
                  <a:lnTo>
                    <a:pt x="153" y="102"/>
                  </a:lnTo>
                  <a:lnTo>
                    <a:pt x="152" y="100"/>
                  </a:lnTo>
                  <a:lnTo>
                    <a:pt x="148" y="98"/>
                  </a:lnTo>
                  <a:lnTo>
                    <a:pt x="143" y="98"/>
                  </a:lnTo>
                  <a:lnTo>
                    <a:pt x="136" y="100"/>
                  </a:lnTo>
                  <a:lnTo>
                    <a:pt x="129" y="104"/>
                  </a:lnTo>
                  <a:lnTo>
                    <a:pt x="124" y="107"/>
                  </a:lnTo>
                  <a:lnTo>
                    <a:pt x="121" y="113"/>
                  </a:lnTo>
                  <a:lnTo>
                    <a:pt x="110" y="127"/>
                  </a:lnTo>
                  <a:lnTo>
                    <a:pt x="105" y="144"/>
                  </a:lnTo>
                  <a:lnTo>
                    <a:pt x="98" y="160"/>
                  </a:lnTo>
                  <a:lnTo>
                    <a:pt x="91" y="178"/>
                  </a:lnTo>
                  <a:lnTo>
                    <a:pt x="83" y="178"/>
                  </a:lnTo>
                  <a:lnTo>
                    <a:pt x="76" y="180"/>
                  </a:lnTo>
                  <a:lnTo>
                    <a:pt x="62" y="182"/>
                  </a:lnTo>
                  <a:lnTo>
                    <a:pt x="43" y="189"/>
                  </a:lnTo>
                  <a:lnTo>
                    <a:pt x="27" y="204"/>
                  </a:lnTo>
                  <a:lnTo>
                    <a:pt x="15" y="220"/>
                  </a:lnTo>
                  <a:lnTo>
                    <a:pt x="10" y="229"/>
                  </a:lnTo>
                  <a:lnTo>
                    <a:pt x="5" y="244"/>
                  </a:lnTo>
                  <a:lnTo>
                    <a:pt x="3" y="249"/>
                  </a:lnTo>
                  <a:lnTo>
                    <a:pt x="3" y="255"/>
                  </a:lnTo>
                  <a:lnTo>
                    <a:pt x="3" y="257"/>
                  </a:lnTo>
                  <a:lnTo>
                    <a:pt x="5" y="258"/>
                  </a:lnTo>
                  <a:lnTo>
                    <a:pt x="7" y="258"/>
                  </a:lnTo>
                  <a:lnTo>
                    <a:pt x="8" y="258"/>
                  </a:lnTo>
                  <a:lnTo>
                    <a:pt x="17" y="255"/>
                  </a:lnTo>
                  <a:lnTo>
                    <a:pt x="22" y="249"/>
                  </a:lnTo>
                  <a:lnTo>
                    <a:pt x="31" y="248"/>
                  </a:lnTo>
                  <a:lnTo>
                    <a:pt x="38" y="248"/>
                  </a:lnTo>
                  <a:lnTo>
                    <a:pt x="48" y="242"/>
                  </a:lnTo>
                  <a:lnTo>
                    <a:pt x="60" y="240"/>
                  </a:lnTo>
                  <a:lnTo>
                    <a:pt x="71" y="240"/>
                  </a:lnTo>
                  <a:lnTo>
                    <a:pt x="81" y="238"/>
                  </a:lnTo>
                  <a:lnTo>
                    <a:pt x="98" y="242"/>
                  </a:lnTo>
                  <a:lnTo>
                    <a:pt x="115" y="244"/>
                  </a:lnTo>
                  <a:lnTo>
                    <a:pt x="134" y="248"/>
                  </a:lnTo>
                  <a:lnTo>
                    <a:pt x="152" y="255"/>
                  </a:lnTo>
                  <a:lnTo>
                    <a:pt x="160" y="258"/>
                  </a:lnTo>
                  <a:lnTo>
                    <a:pt x="171" y="262"/>
                  </a:lnTo>
                  <a:lnTo>
                    <a:pt x="181" y="264"/>
                  </a:lnTo>
                  <a:lnTo>
                    <a:pt x="190" y="264"/>
                  </a:lnTo>
                  <a:lnTo>
                    <a:pt x="210" y="264"/>
                  </a:lnTo>
                  <a:lnTo>
                    <a:pt x="231" y="260"/>
                  </a:lnTo>
                  <a:lnTo>
                    <a:pt x="266" y="249"/>
                  </a:lnTo>
                  <a:lnTo>
                    <a:pt x="291" y="242"/>
                  </a:lnTo>
                  <a:lnTo>
                    <a:pt x="303" y="249"/>
                  </a:lnTo>
                  <a:lnTo>
                    <a:pt x="316" y="262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000">
                <a:latin typeface="Arial" charset="0"/>
              </a:endParaRPr>
            </a:p>
          </p:txBody>
        </p:sp>
        <p:sp>
          <p:nvSpPr>
            <p:cNvPr id="38" name="Freeform 29"/>
            <p:cNvSpPr>
              <a:spLocks/>
            </p:cNvSpPr>
            <p:nvPr/>
          </p:nvSpPr>
          <p:spPr bwMode="auto">
            <a:xfrm rot="-5400000">
              <a:off x="421" y="1866"/>
              <a:ext cx="182" cy="132"/>
            </a:xfrm>
            <a:custGeom>
              <a:avLst/>
              <a:gdLst>
                <a:gd name="T0" fmla="*/ 161 w 316"/>
                <a:gd name="T1" fmla="*/ 132 h 264"/>
                <a:gd name="T2" fmla="*/ 84 w 316"/>
                <a:gd name="T3" fmla="*/ 129 h 264"/>
                <a:gd name="T4" fmla="*/ 66 w 316"/>
                <a:gd name="T5" fmla="*/ 115 h 264"/>
                <a:gd name="T6" fmla="*/ 39 w 316"/>
                <a:gd name="T7" fmla="*/ 102 h 264"/>
                <a:gd name="T8" fmla="*/ 26 w 316"/>
                <a:gd name="T9" fmla="*/ 102 h 264"/>
                <a:gd name="T10" fmla="*/ 22 w 316"/>
                <a:gd name="T11" fmla="*/ 110 h 264"/>
                <a:gd name="T12" fmla="*/ 26 w 316"/>
                <a:gd name="T13" fmla="*/ 120 h 264"/>
                <a:gd name="T14" fmla="*/ 33 w 316"/>
                <a:gd name="T15" fmla="*/ 126 h 264"/>
                <a:gd name="T16" fmla="*/ 9 w 316"/>
                <a:gd name="T17" fmla="*/ 132 h 264"/>
                <a:gd name="T18" fmla="*/ 0 w 316"/>
                <a:gd name="T19" fmla="*/ 114 h 264"/>
                <a:gd name="T20" fmla="*/ 3 w 316"/>
                <a:gd name="T21" fmla="*/ 92 h 264"/>
                <a:gd name="T22" fmla="*/ 15 w 316"/>
                <a:gd name="T23" fmla="*/ 75 h 264"/>
                <a:gd name="T24" fmla="*/ 30 w 316"/>
                <a:gd name="T25" fmla="*/ 70 h 264"/>
                <a:gd name="T26" fmla="*/ 54 w 316"/>
                <a:gd name="T27" fmla="*/ 78 h 264"/>
                <a:gd name="T28" fmla="*/ 73 w 316"/>
                <a:gd name="T29" fmla="*/ 92 h 264"/>
                <a:gd name="T30" fmla="*/ 92 w 316"/>
                <a:gd name="T31" fmla="*/ 103 h 264"/>
                <a:gd name="T32" fmla="*/ 113 w 316"/>
                <a:gd name="T33" fmla="*/ 109 h 264"/>
                <a:gd name="T34" fmla="*/ 133 w 316"/>
                <a:gd name="T35" fmla="*/ 108 h 264"/>
                <a:gd name="T36" fmla="*/ 148 w 316"/>
                <a:gd name="T37" fmla="*/ 99 h 264"/>
                <a:gd name="T38" fmla="*/ 157 w 316"/>
                <a:gd name="T39" fmla="*/ 84 h 264"/>
                <a:gd name="T40" fmla="*/ 158 w 316"/>
                <a:gd name="T41" fmla="*/ 58 h 264"/>
                <a:gd name="T42" fmla="*/ 144 w 316"/>
                <a:gd name="T43" fmla="*/ 41 h 264"/>
                <a:gd name="T44" fmla="*/ 124 w 316"/>
                <a:gd name="T45" fmla="*/ 33 h 264"/>
                <a:gd name="T46" fmla="*/ 106 w 316"/>
                <a:gd name="T47" fmla="*/ 33 h 264"/>
                <a:gd name="T48" fmla="*/ 88 w 316"/>
                <a:gd name="T49" fmla="*/ 44 h 264"/>
                <a:gd name="T50" fmla="*/ 88 w 316"/>
                <a:gd name="T51" fmla="*/ 67 h 264"/>
                <a:gd name="T52" fmla="*/ 89 w 316"/>
                <a:gd name="T53" fmla="*/ 79 h 264"/>
                <a:gd name="T54" fmla="*/ 85 w 316"/>
                <a:gd name="T55" fmla="*/ 82 h 264"/>
                <a:gd name="T56" fmla="*/ 74 w 316"/>
                <a:gd name="T57" fmla="*/ 80 h 264"/>
                <a:gd name="T58" fmla="*/ 63 w 316"/>
                <a:gd name="T59" fmla="*/ 68 h 264"/>
                <a:gd name="T60" fmla="*/ 52 w 316"/>
                <a:gd name="T61" fmla="*/ 43 h 264"/>
                <a:gd name="T62" fmla="*/ 36 w 316"/>
                <a:gd name="T63" fmla="*/ 40 h 264"/>
                <a:gd name="T64" fmla="*/ 16 w 316"/>
                <a:gd name="T65" fmla="*/ 30 h 264"/>
                <a:gd name="T66" fmla="*/ 6 w 316"/>
                <a:gd name="T67" fmla="*/ 17 h 264"/>
                <a:gd name="T68" fmla="*/ 2 w 316"/>
                <a:gd name="T69" fmla="*/ 4 h 264"/>
                <a:gd name="T70" fmla="*/ 4 w 316"/>
                <a:gd name="T71" fmla="*/ 3 h 264"/>
                <a:gd name="T72" fmla="*/ 13 w 316"/>
                <a:gd name="T73" fmla="*/ 6 h 264"/>
                <a:gd name="T74" fmla="*/ 28 w 316"/>
                <a:gd name="T75" fmla="*/ 11 h 264"/>
                <a:gd name="T76" fmla="*/ 47 w 316"/>
                <a:gd name="T77" fmla="*/ 12 h 264"/>
                <a:gd name="T78" fmla="*/ 77 w 316"/>
                <a:gd name="T79" fmla="*/ 8 h 264"/>
                <a:gd name="T80" fmla="*/ 98 w 316"/>
                <a:gd name="T81" fmla="*/ 1 h 264"/>
                <a:gd name="T82" fmla="*/ 121 w 316"/>
                <a:gd name="T83" fmla="*/ 0 h 264"/>
                <a:gd name="T84" fmla="*/ 168 w 316"/>
                <a:gd name="T85" fmla="*/ 11 h 264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16"/>
                <a:gd name="T130" fmla="*/ 0 h 264"/>
                <a:gd name="T131" fmla="*/ 316 w 316"/>
                <a:gd name="T132" fmla="*/ 264 h 264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16" h="264">
                  <a:moveTo>
                    <a:pt x="316" y="2"/>
                  </a:moveTo>
                  <a:lnTo>
                    <a:pt x="316" y="213"/>
                  </a:lnTo>
                  <a:lnTo>
                    <a:pt x="279" y="264"/>
                  </a:lnTo>
                  <a:lnTo>
                    <a:pt x="152" y="264"/>
                  </a:lnTo>
                  <a:lnTo>
                    <a:pt x="150" y="260"/>
                  </a:lnTo>
                  <a:lnTo>
                    <a:pt x="146" y="257"/>
                  </a:lnTo>
                  <a:lnTo>
                    <a:pt x="143" y="253"/>
                  </a:lnTo>
                  <a:lnTo>
                    <a:pt x="136" y="249"/>
                  </a:lnTo>
                  <a:lnTo>
                    <a:pt x="114" y="231"/>
                  </a:lnTo>
                  <a:lnTo>
                    <a:pt x="96" y="219"/>
                  </a:lnTo>
                  <a:lnTo>
                    <a:pt x="79" y="209"/>
                  </a:lnTo>
                  <a:lnTo>
                    <a:pt x="67" y="204"/>
                  </a:lnTo>
                  <a:lnTo>
                    <a:pt x="57" y="202"/>
                  </a:lnTo>
                  <a:lnTo>
                    <a:pt x="50" y="202"/>
                  </a:lnTo>
                  <a:lnTo>
                    <a:pt x="45" y="204"/>
                  </a:lnTo>
                  <a:lnTo>
                    <a:pt x="41" y="208"/>
                  </a:lnTo>
                  <a:lnTo>
                    <a:pt x="39" y="213"/>
                  </a:lnTo>
                  <a:lnTo>
                    <a:pt x="38" y="220"/>
                  </a:lnTo>
                  <a:lnTo>
                    <a:pt x="39" y="228"/>
                  </a:lnTo>
                  <a:lnTo>
                    <a:pt x="43" y="233"/>
                  </a:lnTo>
                  <a:lnTo>
                    <a:pt x="45" y="240"/>
                  </a:lnTo>
                  <a:lnTo>
                    <a:pt x="50" y="246"/>
                  </a:lnTo>
                  <a:lnTo>
                    <a:pt x="53" y="249"/>
                  </a:lnTo>
                  <a:lnTo>
                    <a:pt x="58" y="253"/>
                  </a:lnTo>
                  <a:lnTo>
                    <a:pt x="60" y="257"/>
                  </a:lnTo>
                  <a:lnTo>
                    <a:pt x="60" y="264"/>
                  </a:lnTo>
                  <a:lnTo>
                    <a:pt x="15" y="264"/>
                  </a:lnTo>
                  <a:lnTo>
                    <a:pt x="10" y="253"/>
                  </a:lnTo>
                  <a:lnTo>
                    <a:pt x="3" y="242"/>
                  </a:lnTo>
                  <a:lnTo>
                    <a:pt x="0" y="228"/>
                  </a:lnTo>
                  <a:lnTo>
                    <a:pt x="0" y="213"/>
                  </a:lnTo>
                  <a:lnTo>
                    <a:pt x="2" y="195"/>
                  </a:lnTo>
                  <a:lnTo>
                    <a:pt x="5" y="184"/>
                  </a:lnTo>
                  <a:lnTo>
                    <a:pt x="8" y="173"/>
                  </a:lnTo>
                  <a:lnTo>
                    <a:pt x="17" y="160"/>
                  </a:lnTo>
                  <a:lnTo>
                    <a:pt x="26" y="151"/>
                  </a:lnTo>
                  <a:lnTo>
                    <a:pt x="34" y="144"/>
                  </a:lnTo>
                  <a:lnTo>
                    <a:pt x="43" y="140"/>
                  </a:lnTo>
                  <a:lnTo>
                    <a:pt x="52" y="140"/>
                  </a:lnTo>
                  <a:lnTo>
                    <a:pt x="65" y="142"/>
                  </a:lnTo>
                  <a:lnTo>
                    <a:pt x="79" y="148"/>
                  </a:lnTo>
                  <a:lnTo>
                    <a:pt x="93" y="157"/>
                  </a:lnTo>
                  <a:lnTo>
                    <a:pt x="108" y="168"/>
                  </a:lnTo>
                  <a:lnTo>
                    <a:pt x="124" y="178"/>
                  </a:lnTo>
                  <a:lnTo>
                    <a:pt x="127" y="184"/>
                  </a:lnTo>
                  <a:lnTo>
                    <a:pt x="134" y="188"/>
                  </a:lnTo>
                  <a:lnTo>
                    <a:pt x="146" y="197"/>
                  </a:lnTo>
                  <a:lnTo>
                    <a:pt x="160" y="206"/>
                  </a:lnTo>
                  <a:lnTo>
                    <a:pt x="172" y="211"/>
                  </a:lnTo>
                  <a:lnTo>
                    <a:pt x="184" y="217"/>
                  </a:lnTo>
                  <a:lnTo>
                    <a:pt x="196" y="219"/>
                  </a:lnTo>
                  <a:lnTo>
                    <a:pt x="209" y="220"/>
                  </a:lnTo>
                  <a:lnTo>
                    <a:pt x="221" y="219"/>
                  </a:lnTo>
                  <a:lnTo>
                    <a:pt x="231" y="217"/>
                  </a:lnTo>
                  <a:lnTo>
                    <a:pt x="240" y="213"/>
                  </a:lnTo>
                  <a:lnTo>
                    <a:pt x="250" y="206"/>
                  </a:lnTo>
                  <a:lnTo>
                    <a:pt x="257" y="198"/>
                  </a:lnTo>
                  <a:lnTo>
                    <a:pt x="264" y="191"/>
                  </a:lnTo>
                  <a:lnTo>
                    <a:pt x="269" y="180"/>
                  </a:lnTo>
                  <a:lnTo>
                    <a:pt x="272" y="168"/>
                  </a:lnTo>
                  <a:lnTo>
                    <a:pt x="274" y="155"/>
                  </a:lnTo>
                  <a:lnTo>
                    <a:pt x="274" y="140"/>
                  </a:lnTo>
                  <a:lnTo>
                    <a:pt x="274" y="117"/>
                  </a:lnTo>
                  <a:lnTo>
                    <a:pt x="267" y="102"/>
                  </a:lnTo>
                  <a:lnTo>
                    <a:pt x="260" y="91"/>
                  </a:lnTo>
                  <a:lnTo>
                    <a:pt x="250" y="82"/>
                  </a:lnTo>
                  <a:lnTo>
                    <a:pt x="238" y="73"/>
                  </a:lnTo>
                  <a:lnTo>
                    <a:pt x="228" y="67"/>
                  </a:lnTo>
                  <a:lnTo>
                    <a:pt x="215" y="66"/>
                  </a:lnTo>
                  <a:lnTo>
                    <a:pt x="205" y="64"/>
                  </a:lnTo>
                  <a:lnTo>
                    <a:pt x="195" y="64"/>
                  </a:lnTo>
                  <a:lnTo>
                    <a:pt x="184" y="67"/>
                  </a:lnTo>
                  <a:lnTo>
                    <a:pt x="174" y="73"/>
                  </a:lnTo>
                  <a:lnTo>
                    <a:pt x="164" y="78"/>
                  </a:lnTo>
                  <a:lnTo>
                    <a:pt x="153" y="89"/>
                  </a:lnTo>
                  <a:lnTo>
                    <a:pt x="148" y="106"/>
                  </a:lnTo>
                  <a:lnTo>
                    <a:pt x="148" y="120"/>
                  </a:lnTo>
                  <a:lnTo>
                    <a:pt x="152" y="135"/>
                  </a:lnTo>
                  <a:lnTo>
                    <a:pt x="153" y="146"/>
                  </a:lnTo>
                  <a:lnTo>
                    <a:pt x="157" y="157"/>
                  </a:lnTo>
                  <a:lnTo>
                    <a:pt x="155" y="158"/>
                  </a:lnTo>
                  <a:lnTo>
                    <a:pt x="153" y="162"/>
                  </a:lnTo>
                  <a:lnTo>
                    <a:pt x="152" y="164"/>
                  </a:lnTo>
                  <a:lnTo>
                    <a:pt x="148" y="164"/>
                  </a:lnTo>
                  <a:lnTo>
                    <a:pt x="143" y="164"/>
                  </a:lnTo>
                  <a:lnTo>
                    <a:pt x="136" y="162"/>
                  </a:lnTo>
                  <a:lnTo>
                    <a:pt x="129" y="160"/>
                  </a:lnTo>
                  <a:lnTo>
                    <a:pt x="124" y="157"/>
                  </a:lnTo>
                  <a:lnTo>
                    <a:pt x="121" y="153"/>
                  </a:lnTo>
                  <a:lnTo>
                    <a:pt x="110" y="137"/>
                  </a:lnTo>
                  <a:lnTo>
                    <a:pt x="105" y="120"/>
                  </a:lnTo>
                  <a:lnTo>
                    <a:pt x="98" y="104"/>
                  </a:lnTo>
                  <a:lnTo>
                    <a:pt x="91" y="87"/>
                  </a:lnTo>
                  <a:lnTo>
                    <a:pt x="83" y="86"/>
                  </a:lnTo>
                  <a:lnTo>
                    <a:pt x="76" y="84"/>
                  </a:lnTo>
                  <a:lnTo>
                    <a:pt x="62" y="80"/>
                  </a:lnTo>
                  <a:lnTo>
                    <a:pt x="43" y="73"/>
                  </a:lnTo>
                  <a:lnTo>
                    <a:pt x="36" y="69"/>
                  </a:lnTo>
                  <a:lnTo>
                    <a:pt x="27" y="60"/>
                  </a:lnTo>
                  <a:lnTo>
                    <a:pt x="21" y="51"/>
                  </a:lnTo>
                  <a:lnTo>
                    <a:pt x="15" y="44"/>
                  </a:lnTo>
                  <a:lnTo>
                    <a:pt x="10" y="35"/>
                  </a:lnTo>
                  <a:lnTo>
                    <a:pt x="5" y="20"/>
                  </a:lnTo>
                  <a:lnTo>
                    <a:pt x="3" y="15"/>
                  </a:lnTo>
                  <a:lnTo>
                    <a:pt x="3" y="9"/>
                  </a:lnTo>
                  <a:lnTo>
                    <a:pt x="3" y="7"/>
                  </a:lnTo>
                  <a:lnTo>
                    <a:pt x="5" y="6"/>
                  </a:lnTo>
                  <a:lnTo>
                    <a:pt x="7" y="6"/>
                  </a:lnTo>
                  <a:lnTo>
                    <a:pt x="8" y="6"/>
                  </a:lnTo>
                  <a:lnTo>
                    <a:pt x="17" y="9"/>
                  </a:lnTo>
                  <a:lnTo>
                    <a:pt x="22" y="13"/>
                  </a:lnTo>
                  <a:lnTo>
                    <a:pt x="31" y="16"/>
                  </a:lnTo>
                  <a:lnTo>
                    <a:pt x="38" y="16"/>
                  </a:lnTo>
                  <a:lnTo>
                    <a:pt x="48" y="22"/>
                  </a:lnTo>
                  <a:lnTo>
                    <a:pt x="60" y="24"/>
                  </a:lnTo>
                  <a:lnTo>
                    <a:pt x="71" y="24"/>
                  </a:lnTo>
                  <a:lnTo>
                    <a:pt x="81" y="24"/>
                  </a:lnTo>
                  <a:lnTo>
                    <a:pt x="98" y="22"/>
                  </a:lnTo>
                  <a:lnTo>
                    <a:pt x="115" y="20"/>
                  </a:lnTo>
                  <a:lnTo>
                    <a:pt x="134" y="16"/>
                  </a:lnTo>
                  <a:lnTo>
                    <a:pt x="152" y="9"/>
                  </a:lnTo>
                  <a:lnTo>
                    <a:pt x="160" y="4"/>
                  </a:lnTo>
                  <a:lnTo>
                    <a:pt x="171" y="2"/>
                  </a:lnTo>
                  <a:lnTo>
                    <a:pt x="181" y="0"/>
                  </a:lnTo>
                  <a:lnTo>
                    <a:pt x="190" y="0"/>
                  </a:lnTo>
                  <a:lnTo>
                    <a:pt x="210" y="0"/>
                  </a:lnTo>
                  <a:lnTo>
                    <a:pt x="231" y="4"/>
                  </a:lnTo>
                  <a:lnTo>
                    <a:pt x="266" y="15"/>
                  </a:lnTo>
                  <a:lnTo>
                    <a:pt x="291" y="22"/>
                  </a:lnTo>
                  <a:lnTo>
                    <a:pt x="303" y="13"/>
                  </a:lnTo>
                  <a:lnTo>
                    <a:pt x="316" y="2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000">
                <a:latin typeface="Arial" charset="0"/>
              </a:endParaRPr>
            </a:p>
          </p:txBody>
        </p:sp>
        <p:sp>
          <p:nvSpPr>
            <p:cNvPr id="39" name="Freeform 30"/>
            <p:cNvSpPr>
              <a:spLocks/>
            </p:cNvSpPr>
            <p:nvPr/>
          </p:nvSpPr>
          <p:spPr bwMode="auto">
            <a:xfrm rot="-5400000">
              <a:off x="342" y="1265"/>
              <a:ext cx="339" cy="132"/>
            </a:xfrm>
            <a:custGeom>
              <a:avLst/>
              <a:gdLst>
                <a:gd name="T0" fmla="*/ 339 w 588"/>
                <a:gd name="T1" fmla="*/ 0 h 264"/>
                <a:gd name="T2" fmla="*/ 326 w 588"/>
                <a:gd name="T3" fmla="*/ 10 h 264"/>
                <a:gd name="T4" fmla="*/ 303 w 588"/>
                <a:gd name="T5" fmla="*/ 4 h 264"/>
                <a:gd name="T6" fmla="*/ 251 w 588"/>
                <a:gd name="T7" fmla="*/ 1 h 264"/>
                <a:gd name="T8" fmla="*/ 218 w 588"/>
                <a:gd name="T9" fmla="*/ 10 h 264"/>
                <a:gd name="T10" fmla="*/ 177 w 588"/>
                <a:gd name="T11" fmla="*/ 7 h 264"/>
                <a:gd name="T12" fmla="*/ 158 w 588"/>
                <a:gd name="T13" fmla="*/ 5 h 264"/>
                <a:gd name="T14" fmla="*/ 163 w 588"/>
                <a:gd name="T15" fmla="*/ 21 h 264"/>
                <a:gd name="T16" fmla="*/ 177 w 588"/>
                <a:gd name="T17" fmla="*/ 36 h 264"/>
                <a:gd name="T18" fmla="*/ 197 w 588"/>
                <a:gd name="T19" fmla="*/ 43 h 264"/>
                <a:gd name="T20" fmla="*/ 211 w 588"/>
                <a:gd name="T21" fmla="*/ 45 h 264"/>
                <a:gd name="T22" fmla="*/ 217 w 588"/>
                <a:gd name="T23" fmla="*/ 65 h 264"/>
                <a:gd name="T24" fmla="*/ 236 w 588"/>
                <a:gd name="T25" fmla="*/ 81 h 264"/>
                <a:gd name="T26" fmla="*/ 247 w 588"/>
                <a:gd name="T27" fmla="*/ 83 h 264"/>
                <a:gd name="T28" fmla="*/ 248 w 588"/>
                <a:gd name="T29" fmla="*/ 75 h 264"/>
                <a:gd name="T30" fmla="*/ 242 w 588"/>
                <a:gd name="T31" fmla="*/ 57 h 264"/>
                <a:gd name="T32" fmla="*/ 244 w 588"/>
                <a:gd name="T33" fmla="*/ 43 h 264"/>
                <a:gd name="T34" fmla="*/ 258 w 588"/>
                <a:gd name="T35" fmla="*/ 35 h 264"/>
                <a:gd name="T36" fmla="*/ 285 w 588"/>
                <a:gd name="T37" fmla="*/ 33 h 264"/>
                <a:gd name="T38" fmla="*/ 304 w 588"/>
                <a:gd name="T39" fmla="*/ 41 h 264"/>
                <a:gd name="T40" fmla="*/ 317 w 588"/>
                <a:gd name="T41" fmla="*/ 65 h 264"/>
                <a:gd name="T42" fmla="*/ 312 w 588"/>
                <a:gd name="T43" fmla="*/ 89 h 264"/>
                <a:gd name="T44" fmla="*/ 296 w 588"/>
                <a:gd name="T45" fmla="*/ 106 h 264"/>
                <a:gd name="T46" fmla="*/ 276 w 588"/>
                <a:gd name="T47" fmla="*/ 111 h 264"/>
                <a:gd name="T48" fmla="*/ 250 w 588"/>
                <a:gd name="T49" fmla="*/ 104 h 264"/>
                <a:gd name="T50" fmla="*/ 177 w 588"/>
                <a:gd name="T51" fmla="*/ 58 h 264"/>
                <a:gd name="T52" fmla="*/ 96 w 588"/>
                <a:gd name="T53" fmla="*/ 13 h 264"/>
                <a:gd name="T54" fmla="*/ 56 w 588"/>
                <a:gd name="T55" fmla="*/ 3 h 264"/>
                <a:gd name="T56" fmla="*/ 28 w 588"/>
                <a:gd name="T57" fmla="*/ 12 h 264"/>
                <a:gd name="T58" fmla="*/ 8 w 588"/>
                <a:gd name="T59" fmla="*/ 32 h 264"/>
                <a:gd name="T60" fmla="*/ 0 w 588"/>
                <a:gd name="T61" fmla="*/ 94 h 264"/>
                <a:gd name="T62" fmla="*/ 222 w 588"/>
                <a:gd name="T63" fmla="*/ 127 h 264"/>
                <a:gd name="T64" fmla="*/ 213 w 588"/>
                <a:gd name="T65" fmla="*/ 122 h 264"/>
                <a:gd name="T66" fmla="*/ 185 w 588"/>
                <a:gd name="T67" fmla="*/ 121 h 264"/>
                <a:gd name="T68" fmla="*/ 177 w 588"/>
                <a:gd name="T69" fmla="*/ 108 h 264"/>
                <a:gd name="T70" fmla="*/ 166 w 588"/>
                <a:gd name="T71" fmla="*/ 99 h 264"/>
                <a:gd name="T72" fmla="*/ 153 w 588"/>
                <a:gd name="T73" fmla="*/ 94 h 264"/>
                <a:gd name="T74" fmla="*/ 153 w 588"/>
                <a:gd name="T75" fmla="*/ 109 h 264"/>
                <a:gd name="T76" fmla="*/ 151 w 588"/>
                <a:gd name="T77" fmla="*/ 121 h 264"/>
                <a:gd name="T78" fmla="*/ 137 w 588"/>
                <a:gd name="T79" fmla="*/ 123 h 264"/>
                <a:gd name="T80" fmla="*/ 129 w 588"/>
                <a:gd name="T81" fmla="*/ 112 h 264"/>
                <a:gd name="T82" fmla="*/ 130 w 588"/>
                <a:gd name="T83" fmla="*/ 92 h 264"/>
                <a:gd name="T84" fmla="*/ 114 w 588"/>
                <a:gd name="T85" fmla="*/ 68 h 264"/>
                <a:gd name="T86" fmla="*/ 103 w 588"/>
                <a:gd name="T87" fmla="*/ 63 h 264"/>
                <a:gd name="T88" fmla="*/ 95 w 588"/>
                <a:gd name="T89" fmla="*/ 69 h 264"/>
                <a:gd name="T90" fmla="*/ 100 w 588"/>
                <a:gd name="T91" fmla="*/ 90 h 264"/>
                <a:gd name="T92" fmla="*/ 85 w 588"/>
                <a:gd name="T93" fmla="*/ 107 h 264"/>
                <a:gd name="T94" fmla="*/ 63 w 588"/>
                <a:gd name="T95" fmla="*/ 111 h 264"/>
                <a:gd name="T96" fmla="*/ 41 w 588"/>
                <a:gd name="T97" fmla="*/ 103 h 264"/>
                <a:gd name="T98" fmla="*/ 29 w 588"/>
                <a:gd name="T99" fmla="*/ 80 h 264"/>
                <a:gd name="T100" fmla="*/ 32 w 588"/>
                <a:gd name="T101" fmla="*/ 54 h 264"/>
                <a:gd name="T102" fmla="*/ 48 w 588"/>
                <a:gd name="T103" fmla="*/ 36 h 264"/>
                <a:gd name="T104" fmla="*/ 71 w 588"/>
                <a:gd name="T105" fmla="*/ 33 h 264"/>
                <a:gd name="T106" fmla="*/ 127 w 588"/>
                <a:gd name="T107" fmla="*/ 60 h 264"/>
                <a:gd name="T108" fmla="*/ 246 w 588"/>
                <a:gd name="T109" fmla="*/ 132 h 264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588"/>
                <a:gd name="T166" fmla="*/ 0 h 264"/>
                <a:gd name="T167" fmla="*/ 588 w 588"/>
                <a:gd name="T168" fmla="*/ 264 h 264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588" h="264">
                  <a:moveTo>
                    <a:pt x="426" y="264"/>
                  </a:moveTo>
                  <a:lnTo>
                    <a:pt x="549" y="264"/>
                  </a:lnTo>
                  <a:lnTo>
                    <a:pt x="588" y="211"/>
                  </a:lnTo>
                  <a:lnTo>
                    <a:pt x="588" y="0"/>
                  </a:lnTo>
                  <a:lnTo>
                    <a:pt x="580" y="7"/>
                  </a:lnTo>
                  <a:lnTo>
                    <a:pt x="573" y="15"/>
                  </a:lnTo>
                  <a:lnTo>
                    <a:pt x="569" y="18"/>
                  </a:lnTo>
                  <a:lnTo>
                    <a:pt x="566" y="20"/>
                  </a:lnTo>
                  <a:lnTo>
                    <a:pt x="562" y="22"/>
                  </a:lnTo>
                  <a:lnTo>
                    <a:pt x="557" y="22"/>
                  </a:lnTo>
                  <a:lnTo>
                    <a:pt x="545" y="16"/>
                  </a:lnTo>
                  <a:lnTo>
                    <a:pt x="526" y="9"/>
                  </a:lnTo>
                  <a:lnTo>
                    <a:pt x="507" y="6"/>
                  </a:lnTo>
                  <a:lnTo>
                    <a:pt x="480" y="2"/>
                  </a:lnTo>
                  <a:lnTo>
                    <a:pt x="454" y="0"/>
                  </a:lnTo>
                  <a:lnTo>
                    <a:pt x="436" y="2"/>
                  </a:lnTo>
                  <a:lnTo>
                    <a:pt x="414" y="9"/>
                  </a:lnTo>
                  <a:lnTo>
                    <a:pt x="395" y="16"/>
                  </a:lnTo>
                  <a:lnTo>
                    <a:pt x="386" y="20"/>
                  </a:lnTo>
                  <a:lnTo>
                    <a:pt x="378" y="20"/>
                  </a:lnTo>
                  <a:lnTo>
                    <a:pt x="366" y="22"/>
                  </a:lnTo>
                  <a:lnTo>
                    <a:pt x="352" y="20"/>
                  </a:lnTo>
                  <a:lnTo>
                    <a:pt x="329" y="18"/>
                  </a:lnTo>
                  <a:lnTo>
                    <a:pt x="307" y="15"/>
                  </a:lnTo>
                  <a:lnTo>
                    <a:pt x="293" y="7"/>
                  </a:lnTo>
                  <a:lnTo>
                    <a:pt x="281" y="4"/>
                  </a:lnTo>
                  <a:lnTo>
                    <a:pt x="276" y="7"/>
                  </a:lnTo>
                  <a:lnTo>
                    <a:pt x="274" y="11"/>
                  </a:lnTo>
                  <a:lnTo>
                    <a:pt x="272" y="13"/>
                  </a:lnTo>
                  <a:lnTo>
                    <a:pt x="272" y="16"/>
                  </a:lnTo>
                  <a:lnTo>
                    <a:pt x="279" y="33"/>
                  </a:lnTo>
                  <a:lnTo>
                    <a:pt x="283" y="42"/>
                  </a:lnTo>
                  <a:lnTo>
                    <a:pt x="288" y="49"/>
                  </a:lnTo>
                  <a:lnTo>
                    <a:pt x="297" y="60"/>
                  </a:lnTo>
                  <a:lnTo>
                    <a:pt x="302" y="67"/>
                  </a:lnTo>
                  <a:lnTo>
                    <a:pt x="307" y="73"/>
                  </a:lnTo>
                  <a:lnTo>
                    <a:pt x="316" y="77"/>
                  </a:lnTo>
                  <a:lnTo>
                    <a:pt x="322" y="80"/>
                  </a:lnTo>
                  <a:lnTo>
                    <a:pt x="331" y="84"/>
                  </a:lnTo>
                  <a:lnTo>
                    <a:pt x="341" y="86"/>
                  </a:lnTo>
                  <a:lnTo>
                    <a:pt x="352" y="87"/>
                  </a:lnTo>
                  <a:lnTo>
                    <a:pt x="362" y="87"/>
                  </a:lnTo>
                  <a:lnTo>
                    <a:pt x="366" y="91"/>
                  </a:lnTo>
                  <a:lnTo>
                    <a:pt x="367" y="102"/>
                  </a:lnTo>
                  <a:lnTo>
                    <a:pt x="373" y="120"/>
                  </a:lnTo>
                  <a:lnTo>
                    <a:pt x="376" y="129"/>
                  </a:lnTo>
                  <a:lnTo>
                    <a:pt x="383" y="140"/>
                  </a:lnTo>
                  <a:lnTo>
                    <a:pt x="390" y="149"/>
                  </a:lnTo>
                  <a:lnTo>
                    <a:pt x="402" y="157"/>
                  </a:lnTo>
                  <a:lnTo>
                    <a:pt x="410" y="162"/>
                  </a:lnTo>
                  <a:lnTo>
                    <a:pt x="416" y="166"/>
                  </a:lnTo>
                  <a:lnTo>
                    <a:pt x="421" y="166"/>
                  </a:lnTo>
                  <a:lnTo>
                    <a:pt x="426" y="168"/>
                  </a:lnTo>
                  <a:lnTo>
                    <a:pt x="428" y="166"/>
                  </a:lnTo>
                  <a:lnTo>
                    <a:pt x="429" y="164"/>
                  </a:lnTo>
                  <a:lnTo>
                    <a:pt x="431" y="160"/>
                  </a:lnTo>
                  <a:lnTo>
                    <a:pt x="431" y="153"/>
                  </a:lnTo>
                  <a:lnTo>
                    <a:pt x="431" y="151"/>
                  </a:lnTo>
                  <a:lnTo>
                    <a:pt x="429" y="144"/>
                  </a:lnTo>
                  <a:lnTo>
                    <a:pt x="424" y="133"/>
                  </a:lnTo>
                  <a:lnTo>
                    <a:pt x="421" y="124"/>
                  </a:lnTo>
                  <a:lnTo>
                    <a:pt x="419" y="115"/>
                  </a:lnTo>
                  <a:lnTo>
                    <a:pt x="419" y="107"/>
                  </a:lnTo>
                  <a:lnTo>
                    <a:pt x="421" y="100"/>
                  </a:lnTo>
                  <a:lnTo>
                    <a:pt x="423" y="93"/>
                  </a:lnTo>
                  <a:lnTo>
                    <a:pt x="424" y="87"/>
                  </a:lnTo>
                  <a:lnTo>
                    <a:pt x="428" y="84"/>
                  </a:lnTo>
                  <a:lnTo>
                    <a:pt x="433" y="78"/>
                  </a:lnTo>
                  <a:lnTo>
                    <a:pt x="436" y="75"/>
                  </a:lnTo>
                  <a:lnTo>
                    <a:pt x="448" y="71"/>
                  </a:lnTo>
                  <a:lnTo>
                    <a:pt x="459" y="67"/>
                  </a:lnTo>
                  <a:lnTo>
                    <a:pt x="471" y="66"/>
                  </a:lnTo>
                  <a:lnTo>
                    <a:pt x="481" y="66"/>
                  </a:lnTo>
                  <a:lnTo>
                    <a:pt x="495" y="67"/>
                  </a:lnTo>
                  <a:lnTo>
                    <a:pt x="502" y="67"/>
                  </a:lnTo>
                  <a:lnTo>
                    <a:pt x="511" y="69"/>
                  </a:lnTo>
                  <a:lnTo>
                    <a:pt x="519" y="75"/>
                  </a:lnTo>
                  <a:lnTo>
                    <a:pt x="528" y="82"/>
                  </a:lnTo>
                  <a:lnTo>
                    <a:pt x="535" y="93"/>
                  </a:lnTo>
                  <a:lnTo>
                    <a:pt x="542" y="106"/>
                  </a:lnTo>
                  <a:lnTo>
                    <a:pt x="547" y="117"/>
                  </a:lnTo>
                  <a:lnTo>
                    <a:pt x="549" y="129"/>
                  </a:lnTo>
                  <a:lnTo>
                    <a:pt x="550" y="142"/>
                  </a:lnTo>
                  <a:lnTo>
                    <a:pt x="550" y="151"/>
                  </a:lnTo>
                  <a:lnTo>
                    <a:pt x="549" y="162"/>
                  </a:lnTo>
                  <a:lnTo>
                    <a:pt x="542" y="178"/>
                  </a:lnTo>
                  <a:lnTo>
                    <a:pt x="535" y="191"/>
                  </a:lnTo>
                  <a:lnTo>
                    <a:pt x="528" y="202"/>
                  </a:lnTo>
                  <a:lnTo>
                    <a:pt x="519" y="209"/>
                  </a:lnTo>
                  <a:lnTo>
                    <a:pt x="514" y="213"/>
                  </a:lnTo>
                  <a:lnTo>
                    <a:pt x="509" y="217"/>
                  </a:lnTo>
                  <a:lnTo>
                    <a:pt x="502" y="219"/>
                  </a:lnTo>
                  <a:lnTo>
                    <a:pt x="497" y="220"/>
                  </a:lnTo>
                  <a:lnTo>
                    <a:pt x="478" y="222"/>
                  </a:lnTo>
                  <a:lnTo>
                    <a:pt x="462" y="220"/>
                  </a:lnTo>
                  <a:lnTo>
                    <a:pt x="447" y="215"/>
                  </a:lnTo>
                  <a:lnTo>
                    <a:pt x="438" y="211"/>
                  </a:lnTo>
                  <a:lnTo>
                    <a:pt x="433" y="208"/>
                  </a:lnTo>
                  <a:lnTo>
                    <a:pt x="424" y="200"/>
                  </a:lnTo>
                  <a:lnTo>
                    <a:pt x="386" y="177"/>
                  </a:lnTo>
                  <a:lnTo>
                    <a:pt x="348" y="148"/>
                  </a:lnTo>
                  <a:lnTo>
                    <a:pt x="307" y="117"/>
                  </a:lnTo>
                  <a:lnTo>
                    <a:pt x="266" y="87"/>
                  </a:lnTo>
                  <a:lnTo>
                    <a:pt x="224" y="58"/>
                  </a:lnTo>
                  <a:lnTo>
                    <a:pt x="184" y="35"/>
                  </a:lnTo>
                  <a:lnTo>
                    <a:pt x="167" y="26"/>
                  </a:lnTo>
                  <a:lnTo>
                    <a:pt x="148" y="16"/>
                  </a:lnTo>
                  <a:lnTo>
                    <a:pt x="133" y="11"/>
                  </a:lnTo>
                  <a:lnTo>
                    <a:pt x="117" y="6"/>
                  </a:lnTo>
                  <a:lnTo>
                    <a:pt x="98" y="6"/>
                  </a:lnTo>
                  <a:lnTo>
                    <a:pt x="79" y="9"/>
                  </a:lnTo>
                  <a:lnTo>
                    <a:pt x="69" y="11"/>
                  </a:lnTo>
                  <a:lnTo>
                    <a:pt x="59" y="16"/>
                  </a:lnTo>
                  <a:lnTo>
                    <a:pt x="48" y="24"/>
                  </a:lnTo>
                  <a:lnTo>
                    <a:pt x="38" y="33"/>
                  </a:lnTo>
                  <a:lnTo>
                    <a:pt x="29" y="42"/>
                  </a:lnTo>
                  <a:lnTo>
                    <a:pt x="22" y="53"/>
                  </a:lnTo>
                  <a:lnTo>
                    <a:pt x="14" y="64"/>
                  </a:lnTo>
                  <a:lnTo>
                    <a:pt x="8" y="77"/>
                  </a:lnTo>
                  <a:lnTo>
                    <a:pt x="5" y="84"/>
                  </a:lnTo>
                  <a:lnTo>
                    <a:pt x="0" y="89"/>
                  </a:lnTo>
                  <a:lnTo>
                    <a:pt x="0" y="189"/>
                  </a:lnTo>
                  <a:lnTo>
                    <a:pt x="57" y="264"/>
                  </a:lnTo>
                  <a:lnTo>
                    <a:pt x="388" y="264"/>
                  </a:lnTo>
                  <a:lnTo>
                    <a:pt x="388" y="259"/>
                  </a:lnTo>
                  <a:lnTo>
                    <a:pt x="385" y="255"/>
                  </a:lnTo>
                  <a:lnTo>
                    <a:pt x="379" y="251"/>
                  </a:lnTo>
                  <a:lnTo>
                    <a:pt x="376" y="249"/>
                  </a:lnTo>
                  <a:lnTo>
                    <a:pt x="373" y="246"/>
                  </a:lnTo>
                  <a:lnTo>
                    <a:pt x="369" y="244"/>
                  </a:lnTo>
                  <a:lnTo>
                    <a:pt x="355" y="239"/>
                  </a:lnTo>
                  <a:lnTo>
                    <a:pt x="343" y="237"/>
                  </a:lnTo>
                  <a:lnTo>
                    <a:pt x="331" y="239"/>
                  </a:lnTo>
                  <a:lnTo>
                    <a:pt x="321" y="242"/>
                  </a:lnTo>
                  <a:lnTo>
                    <a:pt x="319" y="240"/>
                  </a:lnTo>
                  <a:lnTo>
                    <a:pt x="316" y="239"/>
                  </a:lnTo>
                  <a:lnTo>
                    <a:pt x="312" y="228"/>
                  </a:lnTo>
                  <a:lnTo>
                    <a:pt x="307" y="217"/>
                  </a:lnTo>
                  <a:lnTo>
                    <a:pt x="304" y="211"/>
                  </a:lnTo>
                  <a:lnTo>
                    <a:pt x="298" y="206"/>
                  </a:lnTo>
                  <a:lnTo>
                    <a:pt x="293" y="202"/>
                  </a:lnTo>
                  <a:lnTo>
                    <a:pt x="288" y="198"/>
                  </a:lnTo>
                  <a:lnTo>
                    <a:pt x="283" y="193"/>
                  </a:lnTo>
                  <a:lnTo>
                    <a:pt x="278" y="191"/>
                  </a:lnTo>
                  <a:lnTo>
                    <a:pt x="271" y="189"/>
                  </a:lnTo>
                  <a:lnTo>
                    <a:pt x="266" y="189"/>
                  </a:lnTo>
                  <a:lnTo>
                    <a:pt x="264" y="191"/>
                  </a:lnTo>
                  <a:lnTo>
                    <a:pt x="260" y="193"/>
                  </a:lnTo>
                  <a:lnTo>
                    <a:pt x="260" y="208"/>
                  </a:lnTo>
                  <a:lnTo>
                    <a:pt x="266" y="219"/>
                  </a:lnTo>
                  <a:lnTo>
                    <a:pt x="269" y="229"/>
                  </a:lnTo>
                  <a:lnTo>
                    <a:pt x="267" y="233"/>
                  </a:lnTo>
                  <a:lnTo>
                    <a:pt x="267" y="237"/>
                  </a:lnTo>
                  <a:lnTo>
                    <a:pt x="262" y="242"/>
                  </a:lnTo>
                  <a:lnTo>
                    <a:pt x="257" y="246"/>
                  </a:lnTo>
                  <a:lnTo>
                    <a:pt x="250" y="248"/>
                  </a:lnTo>
                  <a:lnTo>
                    <a:pt x="243" y="248"/>
                  </a:lnTo>
                  <a:lnTo>
                    <a:pt x="238" y="246"/>
                  </a:lnTo>
                  <a:lnTo>
                    <a:pt x="231" y="244"/>
                  </a:lnTo>
                  <a:lnTo>
                    <a:pt x="226" y="240"/>
                  </a:lnTo>
                  <a:lnTo>
                    <a:pt x="221" y="235"/>
                  </a:lnTo>
                  <a:lnTo>
                    <a:pt x="224" y="224"/>
                  </a:lnTo>
                  <a:lnTo>
                    <a:pt x="226" y="215"/>
                  </a:lnTo>
                  <a:lnTo>
                    <a:pt x="228" y="208"/>
                  </a:lnTo>
                  <a:lnTo>
                    <a:pt x="228" y="198"/>
                  </a:lnTo>
                  <a:lnTo>
                    <a:pt x="226" y="184"/>
                  </a:lnTo>
                  <a:lnTo>
                    <a:pt x="221" y="164"/>
                  </a:lnTo>
                  <a:lnTo>
                    <a:pt x="212" y="153"/>
                  </a:lnTo>
                  <a:lnTo>
                    <a:pt x="203" y="142"/>
                  </a:lnTo>
                  <a:lnTo>
                    <a:pt x="198" y="137"/>
                  </a:lnTo>
                  <a:lnTo>
                    <a:pt x="193" y="133"/>
                  </a:lnTo>
                  <a:lnTo>
                    <a:pt x="188" y="131"/>
                  </a:lnTo>
                  <a:lnTo>
                    <a:pt x="181" y="129"/>
                  </a:lnTo>
                  <a:lnTo>
                    <a:pt x="178" y="126"/>
                  </a:lnTo>
                  <a:lnTo>
                    <a:pt x="172" y="124"/>
                  </a:lnTo>
                  <a:lnTo>
                    <a:pt x="167" y="128"/>
                  </a:lnTo>
                  <a:lnTo>
                    <a:pt x="165" y="133"/>
                  </a:lnTo>
                  <a:lnTo>
                    <a:pt x="165" y="138"/>
                  </a:lnTo>
                  <a:lnTo>
                    <a:pt x="169" y="148"/>
                  </a:lnTo>
                  <a:lnTo>
                    <a:pt x="172" y="157"/>
                  </a:lnTo>
                  <a:lnTo>
                    <a:pt x="174" y="168"/>
                  </a:lnTo>
                  <a:lnTo>
                    <a:pt x="174" y="180"/>
                  </a:lnTo>
                  <a:lnTo>
                    <a:pt x="167" y="195"/>
                  </a:lnTo>
                  <a:lnTo>
                    <a:pt x="160" y="206"/>
                  </a:lnTo>
                  <a:lnTo>
                    <a:pt x="155" y="211"/>
                  </a:lnTo>
                  <a:lnTo>
                    <a:pt x="148" y="215"/>
                  </a:lnTo>
                  <a:lnTo>
                    <a:pt x="141" y="219"/>
                  </a:lnTo>
                  <a:lnTo>
                    <a:pt x="133" y="220"/>
                  </a:lnTo>
                  <a:lnTo>
                    <a:pt x="121" y="222"/>
                  </a:lnTo>
                  <a:lnTo>
                    <a:pt x="110" y="222"/>
                  </a:lnTo>
                  <a:lnTo>
                    <a:pt x="98" y="220"/>
                  </a:lnTo>
                  <a:lnTo>
                    <a:pt x="86" y="219"/>
                  </a:lnTo>
                  <a:lnTo>
                    <a:pt x="79" y="215"/>
                  </a:lnTo>
                  <a:lnTo>
                    <a:pt x="71" y="206"/>
                  </a:lnTo>
                  <a:lnTo>
                    <a:pt x="62" y="197"/>
                  </a:lnTo>
                  <a:lnTo>
                    <a:pt x="57" y="184"/>
                  </a:lnTo>
                  <a:lnTo>
                    <a:pt x="52" y="173"/>
                  </a:lnTo>
                  <a:lnTo>
                    <a:pt x="50" y="160"/>
                  </a:lnTo>
                  <a:lnTo>
                    <a:pt x="48" y="146"/>
                  </a:lnTo>
                  <a:lnTo>
                    <a:pt x="48" y="133"/>
                  </a:lnTo>
                  <a:lnTo>
                    <a:pt x="52" y="120"/>
                  </a:lnTo>
                  <a:lnTo>
                    <a:pt x="55" y="109"/>
                  </a:lnTo>
                  <a:lnTo>
                    <a:pt x="60" y="97"/>
                  </a:lnTo>
                  <a:lnTo>
                    <a:pt x="67" y="87"/>
                  </a:lnTo>
                  <a:lnTo>
                    <a:pt x="74" y="78"/>
                  </a:lnTo>
                  <a:lnTo>
                    <a:pt x="83" y="73"/>
                  </a:lnTo>
                  <a:lnTo>
                    <a:pt x="93" y="67"/>
                  </a:lnTo>
                  <a:lnTo>
                    <a:pt x="105" y="66"/>
                  </a:lnTo>
                  <a:lnTo>
                    <a:pt x="117" y="66"/>
                  </a:lnTo>
                  <a:lnTo>
                    <a:pt x="124" y="66"/>
                  </a:lnTo>
                  <a:lnTo>
                    <a:pt x="131" y="66"/>
                  </a:lnTo>
                  <a:lnTo>
                    <a:pt x="143" y="71"/>
                  </a:lnTo>
                  <a:lnTo>
                    <a:pt x="162" y="80"/>
                  </a:lnTo>
                  <a:lnTo>
                    <a:pt x="221" y="120"/>
                  </a:lnTo>
                  <a:lnTo>
                    <a:pt x="286" y="166"/>
                  </a:lnTo>
                  <a:lnTo>
                    <a:pt x="354" y="211"/>
                  </a:lnTo>
                  <a:lnTo>
                    <a:pt x="416" y="253"/>
                  </a:lnTo>
                  <a:lnTo>
                    <a:pt x="426" y="264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000">
                <a:latin typeface="Arial" charset="0"/>
              </a:endParaRPr>
            </a:p>
          </p:txBody>
        </p:sp>
        <p:sp>
          <p:nvSpPr>
            <p:cNvPr id="40" name="Freeform 31"/>
            <p:cNvSpPr>
              <a:spLocks/>
            </p:cNvSpPr>
            <p:nvPr/>
          </p:nvSpPr>
          <p:spPr bwMode="auto">
            <a:xfrm rot="-5400000">
              <a:off x="474" y="1265"/>
              <a:ext cx="339" cy="131"/>
            </a:xfrm>
            <a:custGeom>
              <a:avLst/>
              <a:gdLst>
                <a:gd name="T0" fmla="*/ 339 w 588"/>
                <a:gd name="T1" fmla="*/ 131 h 262"/>
                <a:gd name="T2" fmla="*/ 326 w 588"/>
                <a:gd name="T3" fmla="*/ 122 h 262"/>
                <a:gd name="T4" fmla="*/ 303 w 588"/>
                <a:gd name="T5" fmla="*/ 126 h 262"/>
                <a:gd name="T6" fmla="*/ 251 w 588"/>
                <a:gd name="T7" fmla="*/ 131 h 262"/>
                <a:gd name="T8" fmla="*/ 203 w 588"/>
                <a:gd name="T9" fmla="*/ 121 h 262"/>
                <a:gd name="T10" fmla="*/ 162 w 588"/>
                <a:gd name="T11" fmla="*/ 129 h 262"/>
                <a:gd name="T12" fmla="*/ 157 w 588"/>
                <a:gd name="T13" fmla="*/ 124 h 262"/>
                <a:gd name="T14" fmla="*/ 171 w 588"/>
                <a:gd name="T15" fmla="*/ 101 h 262"/>
                <a:gd name="T16" fmla="*/ 186 w 588"/>
                <a:gd name="T17" fmla="*/ 91 h 262"/>
                <a:gd name="T18" fmla="*/ 209 w 588"/>
                <a:gd name="T19" fmla="*/ 87 h 262"/>
                <a:gd name="T20" fmla="*/ 212 w 588"/>
                <a:gd name="T21" fmla="*/ 81 h 262"/>
                <a:gd name="T22" fmla="*/ 225 w 588"/>
                <a:gd name="T23" fmla="*/ 56 h 262"/>
                <a:gd name="T24" fmla="*/ 243 w 588"/>
                <a:gd name="T25" fmla="*/ 48 h 262"/>
                <a:gd name="T26" fmla="*/ 248 w 588"/>
                <a:gd name="T27" fmla="*/ 52 h 262"/>
                <a:gd name="T28" fmla="*/ 244 w 588"/>
                <a:gd name="T29" fmla="*/ 65 h 262"/>
                <a:gd name="T30" fmla="*/ 243 w 588"/>
                <a:gd name="T31" fmla="*/ 82 h 262"/>
                <a:gd name="T32" fmla="*/ 250 w 588"/>
                <a:gd name="T33" fmla="*/ 92 h 262"/>
                <a:gd name="T34" fmla="*/ 272 w 588"/>
                <a:gd name="T35" fmla="*/ 98 h 262"/>
                <a:gd name="T36" fmla="*/ 295 w 588"/>
                <a:gd name="T37" fmla="*/ 96 h 262"/>
                <a:gd name="T38" fmla="*/ 312 w 588"/>
                <a:gd name="T39" fmla="*/ 79 h 262"/>
                <a:gd name="T40" fmla="*/ 317 w 588"/>
                <a:gd name="T41" fmla="*/ 55 h 262"/>
                <a:gd name="T42" fmla="*/ 304 w 588"/>
                <a:gd name="T43" fmla="*/ 31 h 262"/>
                <a:gd name="T44" fmla="*/ 276 w 588"/>
                <a:gd name="T45" fmla="*/ 21 h 262"/>
                <a:gd name="T46" fmla="*/ 250 w 588"/>
                <a:gd name="T47" fmla="*/ 27 h 262"/>
                <a:gd name="T48" fmla="*/ 177 w 588"/>
                <a:gd name="T49" fmla="*/ 73 h 262"/>
                <a:gd name="T50" fmla="*/ 96 w 588"/>
                <a:gd name="T51" fmla="*/ 118 h 262"/>
                <a:gd name="T52" fmla="*/ 56 w 588"/>
                <a:gd name="T53" fmla="*/ 129 h 262"/>
                <a:gd name="T54" fmla="*/ 28 w 588"/>
                <a:gd name="T55" fmla="*/ 119 h 262"/>
                <a:gd name="T56" fmla="*/ 8 w 588"/>
                <a:gd name="T57" fmla="*/ 99 h 262"/>
                <a:gd name="T58" fmla="*/ 0 w 588"/>
                <a:gd name="T59" fmla="*/ 36 h 262"/>
                <a:gd name="T60" fmla="*/ 222 w 588"/>
                <a:gd name="T61" fmla="*/ 4 h 262"/>
                <a:gd name="T62" fmla="*/ 213 w 588"/>
                <a:gd name="T63" fmla="*/ 9 h 262"/>
                <a:gd name="T64" fmla="*/ 185 w 588"/>
                <a:gd name="T65" fmla="*/ 11 h 262"/>
                <a:gd name="T66" fmla="*/ 177 w 588"/>
                <a:gd name="T67" fmla="*/ 23 h 262"/>
                <a:gd name="T68" fmla="*/ 166 w 588"/>
                <a:gd name="T69" fmla="*/ 33 h 262"/>
                <a:gd name="T70" fmla="*/ 153 w 588"/>
                <a:gd name="T71" fmla="*/ 36 h 262"/>
                <a:gd name="T72" fmla="*/ 153 w 588"/>
                <a:gd name="T73" fmla="*/ 22 h 262"/>
                <a:gd name="T74" fmla="*/ 151 w 588"/>
                <a:gd name="T75" fmla="*/ 10 h 262"/>
                <a:gd name="T76" fmla="*/ 137 w 588"/>
                <a:gd name="T77" fmla="*/ 9 h 262"/>
                <a:gd name="T78" fmla="*/ 129 w 588"/>
                <a:gd name="T79" fmla="*/ 19 h 262"/>
                <a:gd name="T80" fmla="*/ 130 w 588"/>
                <a:gd name="T81" fmla="*/ 40 h 262"/>
                <a:gd name="T82" fmla="*/ 114 w 588"/>
                <a:gd name="T83" fmla="*/ 63 h 262"/>
                <a:gd name="T84" fmla="*/ 103 w 588"/>
                <a:gd name="T85" fmla="*/ 68 h 262"/>
                <a:gd name="T86" fmla="*/ 96 w 588"/>
                <a:gd name="T87" fmla="*/ 66 h 262"/>
                <a:gd name="T88" fmla="*/ 99 w 588"/>
                <a:gd name="T89" fmla="*/ 53 h 262"/>
                <a:gd name="T90" fmla="*/ 92 w 588"/>
                <a:gd name="T91" fmla="*/ 28 h 262"/>
                <a:gd name="T92" fmla="*/ 77 w 588"/>
                <a:gd name="T93" fmla="*/ 21 h 262"/>
                <a:gd name="T94" fmla="*/ 50 w 588"/>
                <a:gd name="T95" fmla="*/ 23 h 262"/>
                <a:gd name="T96" fmla="*/ 33 w 588"/>
                <a:gd name="T97" fmla="*/ 39 h 262"/>
                <a:gd name="T98" fmla="*/ 28 w 588"/>
                <a:gd name="T99" fmla="*/ 65 h 262"/>
                <a:gd name="T100" fmla="*/ 39 w 588"/>
                <a:gd name="T101" fmla="*/ 87 h 262"/>
                <a:gd name="T102" fmla="*/ 61 w 588"/>
                <a:gd name="T103" fmla="*/ 99 h 262"/>
                <a:gd name="T104" fmla="*/ 82 w 588"/>
                <a:gd name="T105" fmla="*/ 96 h 262"/>
                <a:gd name="T106" fmla="*/ 204 w 588"/>
                <a:gd name="T107" fmla="*/ 26 h 26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88"/>
                <a:gd name="T163" fmla="*/ 0 h 262"/>
                <a:gd name="T164" fmla="*/ 588 w 588"/>
                <a:gd name="T165" fmla="*/ 262 h 262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88" h="262">
                  <a:moveTo>
                    <a:pt x="426" y="0"/>
                  </a:moveTo>
                  <a:lnTo>
                    <a:pt x="549" y="0"/>
                  </a:lnTo>
                  <a:lnTo>
                    <a:pt x="588" y="53"/>
                  </a:lnTo>
                  <a:lnTo>
                    <a:pt x="588" y="262"/>
                  </a:lnTo>
                  <a:lnTo>
                    <a:pt x="580" y="255"/>
                  </a:lnTo>
                  <a:lnTo>
                    <a:pt x="573" y="248"/>
                  </a:lnTo>
                  <a:lnTo>
                    <a:pt x="569" y="246"/>
                  </a:lnTo>
                  <a:lnTo>
                    <a:pt x="566" y="244"/>
                  </a:lnTo>
                  <a:lnTo>
                    <a:pt x="562" y="242"/>
                  </a:lnTo>
                  <a:lnTo>
                    <a:pt x="557" y="242"/>
                  </a:lnTo>
                  <a:lnTo>
                    <a:pt x="545" y="246"/>
                  </a:lnTo>
                  <a:lnTo>
                    <a:pt x="526" y="253"/>
                  </a:lnTo>
                  <a:lnTo>
                    <a:pt x="507" y="257"/>
                  </a:lnTo>
                  <a:lnTo>
                    <a:pt x="480" y="260"/>
                  </a:lnTo>
                  <a:lnTo>
                    <a:pt x="454" y="262"/>
                  </a:lnTo>
                  <a:lnTo>
                    <a:pt x="436" y="262"/>
                  </a:lnTo>
                  <a:lnTo>
                    <a:pt x="414" y="253"/>
                  </a:lnTo>
                  <a:lnTo>
                    <a:pt x="395" y="246"/>
                  </a:lnTo>
                  <a:lnTo>
                    <a:pt x="378" y="242"/>
                  </a:lnTo>
                  <a:lnTo>
                    <a:pt x="352" y="242"/>
                  </a:lnTo>
                  <a:lnTo>
                    <a:pt x="329" y="244"/>
                  </a:lnTo>
                  <a:lnTo>
                    <a:pt x="307" y="249"/>
                  </a:lnTo>
                  <a:lnTo>
                    <a:pt x="293" y="255"/>
                  </a:lnTo>
                  <a:lnTo>
                    <a:pt x="281" y="258"/>
                  </a:lnTo>
                  <a:lnTo>
                    <a:pt x="276" y="255"/>
                  </a:lnTo>
                  <a:lnTo>
                    <a:pt x="274" y="253"/>
                  </a:lnTo>
                  <a:lnTo>
                    <a:pt x="272" y="249"/>
                  </a:lnTo>
                  <a:lnTo>
                    <a:pt x="272" y="248"/>
                  </a:lnTo>
                  <a:lnTo>
                    <a:pt x="279" y="231"/>
                  </a:lnTo>
                  <a:lnTo>
                    <a:pt x="283" y="220"/>
                  </a:lnTo>
                  <a:lnTo>
                    <a:pt x="288" y="213"/>
                  </a:lnTo>
                  <a:lnTo>
                    <a:pt x="297" y="202"/>
                  </a:lnTo>
                  <a:lnTo>
                    <a:pt x="302" y="195"/>
                  </a:lnTo>
                  <a:lnTo>
                    <a:pt x="307" y="189"/>
                  </a:lnTo>
                  <a:lnTo>
                    <a:pt x="316" y="186"/>
                  </a:lnTo>
                  <a:lnTo>
                    <a:pt x="322" y="182"/>
                  </a:lnTo>
                  <a:lnTo>
                    <a:pt x="331" y="178"/>
                  </a:lnTo>
                  <a:lnTo>
                    <a:pt x="341" y="177"/>
                  </a:lnTo>
                  <a:lnTo>
                    <a:pt x="352" y="175"/>
                  </a:lnTo>
                  <a:lnTo>
                    <a:pt x="362" y="175"/>
                  </a:lnTo>
                  <a:lnTo>
                    <a:pt x="366" y="173"/>
                  </a:lnTo>
                  <a:lnTo>
                    <a:pt x="367" y="162"/>
                  </a:lnTo>
                  <a:lnTo>
                    <a:pt x="373" y="144"/>
                  </a:lnTo>
                  <a:lnTo>
                    <a:pt x="376" y="133"/>
                  </a:lnTo>
                  <a:lnTo>
                    <a:pt x="383" y="124"/>
                  </a:lnTo>
                  <a:lnTo>
                    <a:pt x="390" y="113"/>
                  </a:lnTo>
                  <a:lnTo>
                    <a:pt x="402" y="106"/>
                  </a:lnTo>
                  <a:lnTo>
                    <a:pt x="410" y="100"/>
                  </a:lnTo>
                  <a:lnTo>
                    <a:pt x="416" y="98"/>
                  </a:lnTo>
                  <a:lnTo>
                    <a:pt x="421" y="96"/>
                  </a:lnTo>
                  <a:lnTo>
                    <a:pt x="426" y="96"/>
                  </a:lnTo>
                  <a:lnTo>
                    <a:pt x="428" y="96"/>
                  </a:lnTo>
                  <a:lnTo>
                    <a:pt x="429" y="100"/>
                  </a:lnTo>
                  <a:lnTo>
                    <a:pt x="431" y="104"/>
                  </a:lnTo>
                  <a:lnTo>
                    <a:pt x="431" y="109"/>
                  </a:lnTo>
                  <a:lnTo>
                    <a:pt x="431" y="113"/>
                  </a:lnTo>
                  <a:lnTo>
                    <a:pt x="429" y="118"/>
                  </a:lnTo>
                  <a:lnTo>
                    <a:pt x="424" y="129"/>
                  </a:lnTo>
                  <a:lnTo>
                    <a:pt x="421" y="138"/>
                  </a:lnTo>
                  <a:lnTo>
                    <a:pt x="419" y="147"/>
                  </a:lnTo>
                  <a:lnTo>
                    <a:pt x="419" y="155"/>
                  </a:lnTo>
                  <a:lnTo>
                    <a:pt x="421" y="164"/>
                  </a:lnTo>
                  <a:lnTo>
                    <a:pt x="423" y="169"/>
                  </a:lnTo>
                  <a:lnTo>
                    <a:pt x="424" y="175"/>
                  </a:lnTo>
                  <a:lnTo>
                    <a:pt x="428" y="180"/>
                  </a:lnTo>
                  <a:lnTo>
                    <a:pt x="433" y="184"/>
                  </a:lnTo>
                  <a:lnTo>
                    <a:pt x="436" y="187"/>
                  </a:lnTo>
                  <a:lnTo>
                    <a:pt x="448" y="193"/>
                  </a:lnTo>
                  <a:lnTo>
                    <a:pt x="459" y="197"/>
                  </a:lnTo>
                  <a:lnTo>
                    <a:pt x="471" y="197"/>
                  </a:lnTo>
                  <a:lnTo>
                    <a:pt x="481" y="198"/>
                  </a:lnTo>
                  <a:lnTo>
                    <a:pt x="495" y="197"/>
                  </a:lnTo>
                  <a:lnTo>
                    <a:pt x="502" y="197"/>
                  </a:lnTo>
                  <a:lnTo>
                    <a:pt x="511" y="193"/>
                  </a:lnTo>
                  <a:lnTo>
                    <a:pt x="519" y="189"/>
                  </a:lnTo>
                  <a:lnTo>
                    <a:pt x="528" y="180"/>
                  </a:lnTo>
                  <a:lnTo>
                    <a:pt x="535" y="171"/>
                  </a:lnTo>
                  <a:lnTo>
                    <a:pt x="542" y="158"/>
                  </a:lnTo>
                  <a:lnTo>
                    <a:pt x="547" y="146"/>
                  </a:lnTo>
                  <a:lnTo>
                    <a:pt x="549" y="133"/>
                  </a:lnTo>
                  <a:lnTo>
                    <a:pt x="550" y="122"/>
                  </a:lnTo>
                  <a:lnTo>
                    <a:pt x="550" y="111"/>
                  </a:lnTo>
                  <a:lnTo>
                    <a:pt x="549" y="102"/>
                  </a:lnTo>
                  <a:lnTo>
                    <a:pt x="542" y="86"/>
                  </a:lnTo>
                  <a:lnTo>
                    <a:pt x="535" y="73"/>
                  </a:lnTo>
                  <a:lnTo>
                    <a:pt x="528" y="62"/>
                  </a:lnTo>
                  <a:lnTo>
                    <a:pt x="519" y="53"/>
                  </a:lnTo>
                  <a:lnTo>
                    <a:pt x="509" y="46"/>
                  </a:lnTo>
                  <a:lnTo>
                    <a:pt x="497" y="42"/>
                  </a:lnTo>
                  <a:lnTo>
                    <a:pt x="478" y="42"/>
                  </a:lnTo>
                  <a:lnTo>
                    <a:pt x="462" y="44"/>
                  </a:lnTo>
                  <a:lnTo>
                    <a:pt x="447" y="49"/>
                  </a:lnTo>
                  <a:lnTo>
                    <a:pt x="438" y="51"/>
                  </a:lnTo>
                  <a:lnTo>
                    <a:pt x="433" y="55"/>
                  </a:lnTo>
                  <a:lnTo>
                    <a:pt x="424" y="62"/>
                  </a:lnTo>
                  <a:lnTo>
                    <a:pt x="386" y="87"/>
                  </a:lnTo>
                  <a:lnTo>
                    <a:pt x="348" y="116"/>
                  </a:lnTo>
                  <a:lnTo>
                    <a:pt x="307" y="146"/>
                  </a:lnTo>
                  <a:lnTo>
                    <a:pt x="266" y="177"/>
                  </a:lnTo>
                  <a:lnTo>
                    <a:pt x="224" y="204"/>
                  </a:lnTo>
                  <a:lnTo>
                    <a:pt x="184" y="228"/>
                  </a:lnTo>
                  <a:lnTo>
                    <a:pt x="167" y="237"/>
                  </a:lnTo>
                  <a:lnTo>
                    <a:pt x="148" y="246"/>
                  </a:lnTo>
                  <a:lnTo>
                    <a:pt x="133" y="251"/>
                  </a:lnTo>
                  <a:lnTo>
                    <a:pt x="117" y="257"/>
                  </a:lnTo>
                  <a:lnTo>
                    <a:pt x="98" y="257"/>
                  </a:lnTo>
                  <a:lnTo>
                    <a:pt x="79" y="255"/>
                  </a:lnTo>
                  <a:lnTo>
                    <a:pt x="69" y="251"/>
                  </a:lnTo>
                  <a:lnTo>
                    <a:pt x="59" y="246"/>
                  </a:lnTo>
                  <a:lnTo>
                    <a:pt x="48" y="238"/>
                  </a:lnTo>
                  <a:lnTo>
                    <a:pt x="38" y="231"/>
                  </a:lnTo>
                  <a:lnTo>
                    <a:pt x="29" y="220"/>
                  </a:lnTo>
                  <a:lnTo>
                    <a:pt x="22" y="209"/>
                  </a:lnTo>
                  <a:lnTo>
                    <a:pt x="14" y="198"/>
                  </a:lnTo>
                  <a:lnTo>
                    <a:pt x="8" y="187"/>
                  </a:lnTo>
                  <a:lnTo>
                    <a:pt x="5" y="180"/>
                  </a:lnTo>
                  <a:lnTo>
                    <a:pt x="0" y="175"/>
                  </a:lnTo>
                  <a:lnTo>
                    <a:pt x="0" y="73"/>
                  </a:lnTo>
                  <a:lnTo>
                    <a:pt x="57" y="0"/>
                  </a:lnTo>
                  <a:lnTo>
                    <a:pt x="388" y="0"/>
                  </a:lnTo>
                  <a:lnTo>
                    <a:pt x="388" y="4"/>
                  </a:lnTo>
                  <a:lnTo>
                    <a:pt x="385" y="9"/>
                  </a:lnTo>
                  <a:lnTo>
                    <a:pt x="379" y="13"/>
                  </a:lnTo>
                  <a:lnTo>
                    <a:pt x="376" y="15"/>
                  </a:lnTo>
                  <a:lnTo>
                    <a:pt x="373" y="16"/>
                  </a:lnTo>
                  <a:lnTo>
                    <a:pt x="369" y="18"/>
                  </a:lnTo>
                  <a:lnTo>
                    <a:pt x="355" y="24"/>
                  </a:lnTo>
                  <a:lnTo>
                    <a:pt x="343" y="25"/>
                  </a:lnTo>
                  <a:lnTo>
                    <a:pt x="331" y="24"/>
                  </a:lnTo>
                  <a:lnTo>
                    <a:pt x="321" y="22"/>
                  </a:lnTo>
                  <a:lnTo>
                    <a:pt x="319" y="24"/>
                  </a:lnTo>
                  <a:lnTo>
                    <a:pt x="316" y="25"/>
                  </a:lnTo>
                  <a:lnTo>
                    <a:pt x="312" y="36"/>
                  </a:lnTo>
                  <a:lnTo>
                    <a:pt x="307" y="47"/>
                  </a:lnTo>
                  <a:lnTo>
                    <a:pt x="304" y="53"/>
                  </a:lnTo>
                  <a:lnTo>
                    <a:pt x="298" y="56"/>
                  </a:lnTo>
                  <a:lnTo>
                    <a:pt x="293" y="62"/>
                  </a:lnTo>
                  <a:lnTo>
                    <a:pt x="288" y="66"/>
                  </a:lnTo>
                  <a:lnTo>
                    <a:pt x="283" y="69"/>
                  </a:lnTo>
                  <a:lnTo>
                    <a:pt x="278" y="73"/>
                  </a:lnTo>
                  <a:lnTo>
                    <a:pt x="271" y="73"/>
                  </a:lnTo>
                  <a:lnTo>
                    <a:pt x="266" y="73"/>
                  </a:lnTo>
                  <a:lnTo>
                    <a:pt x="264" y="71"/>
                  </a:lnTo>
                  <a:lnTo>
                    <a:pt x="260" y="69"/>
                  </a:lnTo>
                  <a:lnTo>
                    <a:pt x="260" y="56"/>
                  </a:lnTo>
                  <a:lnTo>
                    <a:pt x="266" y="44"/>
                  </a:lnTo>
                  <a:lnTo>
                    <a:pt x="269" y="33"/>
                  </a:lnTo>
                  <a:lnTo>
                    <a:pt x="267" y="29"/>
                  </a:lnTo>
                  <a:lnTo>
                    <a:pt x="267" y="25"/>
                  </a:lnTo>
                  <a:lnTo>
                    <a:pt x="262" y="20"/>
                  </a:lnTo>
                  <a:lnTo>
                    <a:pt x="257" y="18"/>
                  </a:lnTo>
                  <a:lnTo>
                    <a:pt x="250" y="16"/>
                  </a:lnTo>
                  <a:lnTo>
                    <a:pt x="243" y="16"/>
                  </a:lnTo>
                  <a:lnTo>
                    <a:pt x="238" y="18"/>
                  </a:lnTo>
                  <a:lnTo>
                    <a:pt x="231" y="20"/>
                  </a:lnTo>
                  <a:lnTo>
                    <a:pt x="226" y="24"/>
                  </a:lnTo>
                  <a:lnTo>
                    <a:pt x="221" y="29"/>
                  </a:lnTo>
                  <a:lnTo>
                    <a:pt x="224" y="38"/>
                  </a:lnTo>
                  <a:lnTo>
                    <a:pt x="226" y="47"/>
                  </a:lnTo>
                  <a:lnTo>
                    <a:pt x="228" y="55"/>
                  </a:lnTo>
                  <a:lnTo>
                    <a:pt x="228" y="64"/>
                  </a:lnTo>
                  <a:lnTo>
                    <a:pt x="226" y="80"/>
                  </a:lnTo>
                  <a:lnTo>
                    <a:pt x="221" y="100"/>
                  </a:lnTo>
                  <a:lnTo>
                    <a:pt x="212" y="111"/>
                  </a:lnTo>
                  <a:lnTo>
                    <a:pt x="203" y="122"/>
                  </a:lnTo>
                  <a:lnTo>
                    <a:pt x="198" y="127"/>
                  </a:lnTo>
                  <a:lnTo>
                    <a:pt x="193" y="131"/>
                  </a:lnTo>
                  <a:lnTo>
                    <a:pt x="188" y="133"/>
                  </a:lnTo>
                  <a:lnTo>
                    <a:pt x="181" y="133"/>
                  </a:lnTo>
                  <a:lnTo>
                    <a:pt x="178" y="137"/>
                  </a:lnTo>
                  <a:lnTo>
                    <a:pt x="172" y="138"/>
                  </a:lnTo>
                  <a:lnTo>
                    <a:pt x="169" y="137"/>
                  </a:lnTo>
                  <a:lnTo>
                    <a:pt x="167" y="137"/>
                  </a:lnTo>
                  <a:lnTo>
                    <a:pt x="167" y="133"/>
                  </a:lnTo>
                  <a:lnTo>
                    <a:pt x="165" y="131"/>
                  </a:lnTo>
                  <a:lnTo>
                    <a:pt x="165" y="124"/>
                  </a:lnTo>
                  <a:lnTo>
                    <a:pt x="169" y="116"/>
                  </a:lnTo>
                  <a:lnTo>
                    <a:pt x="172" y="107"/>
                  </a:lnTo>
                  <a:lnTo>
                    <a:pt x="174" y="96"/>
                  </a:lnTo>
                  <a:lnTo>
                    <a:pt x="174" y="82"/>
                  </a:lnTo>
                  <a:lnTo>
                    <a:pt x="167" y="67"/>
                  </a:lnTo>
                  <a:lnTo>
                    <a:pt x="160" y="56"/>
                  </a:lnTo>
                  <a:lnTo>
                    <a:pt x="155" y="53"/>
                  </a:lnTo>
                  <a:lnTo>
                    <a:pt x="148" y="47"/>
                  </a:lnTo>
                  <a:lnTo>
                    <a:pt x="141" y="46"/>
                  </a:lnTo>
                  <a:lnTo>
                    <a:pt x="133" y="42"/>
                  </a:lnTo>
                  <a:lnTo>
                    <a:pt x="121" y="40"/>
                  </a:lnTo>
                  <a:lnTo>
                    <a:pt x="110" y="40"/>
                  </a:lnTo>
                  <a:lnTo>
                    <a:pt x="98" y="42"/>
                  </a:lnTo>
                  <a:lnTo>
                    <a:pt x="86" y="46"/>
                  </a:lnTo>
                  <a:lnTo>
                    <a:pt x="79" y="49"/>
                  </a:lnTo>
                  <a:lnTo>
                    <a:pt x="71" y="56"/>
                  </a:lnTo>
                  <a:lnTo>
                    <a:pt x="62" y="67"/>
                  </a:lnTo>
                  <a:lnTo>
                    <a:pt x="57" y="78"/>
                  </a:lnTo>
                  <a:lnTo>
                    <a:pt x="52" y="91"/>
                  </a:lnTo>
                  <a:lnTo>
                    <a:pt x="50" y="104"/>
                  </a:lnTo>
                  <a:lnTo>
                    <a:pt x="48" y="116"/>
                  </a:lnTo>
                  <a:lnTo>
                    <a:pt x="48" y="129"/>
                  </a:lnTo>
                  <a:lnTo>
                    <a:pt x="52" y="142"/>
                  </a:lnTo>
                  <a:lnTo>
                    <a:pt x="55" y="155"/>
                  </a:lnTo>
                  <a:lnTo>
                    <a:pt x="60" y="166"/>
                  </a:lnTo>
                  <a:lnTo>
                    <a:pt x="67" y="175"/>
                  </a:lnTo>
                  <a:lnTo>
                    <a:pt x="74" y="184"/>
                  </a:lnTo>
                  <a:lnTo>
                    <a:pt x="83" y="191"/>
                  </a:lnTo>
                  <a:lnTo>
                    <a:pt x="93" y="195"/>
                  </a:lnTo>
                  <a:lnTo>
                    <a:pt x="105" y="198"/>
                  </a:lnTo>
                  <a:lnTo>
                    <a:pt x="117" y="198"/>
                  </a:lnTo>
                  <a:lnTo>
                    <a:pt x="124" y="198"/>
                  </a:lnTo>
                  <a:lnTo>
                    <a:pt x="131" y="197"/>
                  </a:lnTo>
                  <a:lnTo>
                    <a:pt x="143" y="193"/>
                  </a:lnTo>
                  <a:lnTo>
                    <a:pt x="162" y="184"/>
                  </a:lnTo>
                  <a:lnTo>
                    <a:pt x="221" y="142"/>
                  </a:lnTo>
                  <a:lnTo>
                    <a:pt x="286" y="96"/>
                  </a:lnTo>
                  <a:lnTo>
                    <a:pt x="354" y="53"/>
                  </a:lnTo>
                  <a:lnTo>
                    <a:pt x="416" y="9"/>
                  </a:lnTo>
                  <a:lnTo>
                    <a:pt x="426" y="0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000">
                <a:latin typeface="Arial" charset="0"/>
              </a:endParaRPr>
            </a:p>
          </p:txBody>
        </p:sp>
        <p:sp>
          <p:nvSpPr>
            <p:cNvPr id="41" name="Freeform 32"/>
            <p:cNvSpPr>
              <a:spLocks/>
            </p:cNvSpPr>
            <p:nvPr/>
          </p:nvSpPr>
          <p:spPr bwMode="auto">
            <a:xfrm rot="-5400000">
              <a:off x="474" y="1606"/>
              <a:ext cx="340" cy="131"/>
            </a:xfrm>
            <a:custGeom>
              <a:avLst/>
              <a:gdLst>
                <a:gd name="T0" fmla="*/ 0 w 588"/>
                <a:gd name="T1" fmla="*/ 130 h 262"/>
                <a:gd name="T2" fmla="*/ 14 w 588"/>
                <a:gd name="T3" fmla="*/ 121 h 262"/>
                <a:gd name="T4" fmla="*/ 37 w 588"/>
                <a:gd name="T5" fmla="*/ 126 h 262"/>
                <a:gd name="T6" fmla="*/ 88 w 588"/>
                <a:gd name="T7" fmla="*/ 130 h 262"/>
                <a:gd name="T8" fmla="*/ 136 w 588"/>
                <a:gd name="T9" fmla="*/ 120 h 262"/>
                <a:gd name="T10" fmla="*/ 179 w 588"/>
                <a:gd name="T11" fmla="*/ 128 h 262"/>
                <a:gd name="T12" fmla="*/ 183 w 588"/>
                <a:gd name="T13" fmla="*/ 123 h 262"/>
                <a:gd name="T14" fmla="*/ 169 w 588"/>
                <a:gd name="T15" fmla="*/ 100 h 262"/>
                <a:gd name="T16" fmla="*/ 154 w 588"/>
                <a:gd name="T17" fmla="*/ 91 h 262"/>
                <a:gd name="T18" fmla="*/ 131 w 588"/>
                <a:gd name="T19" fmla="*/ 88 h 262"/>
                <a:gd name="T20" fmla="*/ 123 w 588"/>
                <a:gd name="T21" fmla="*/ 66 h 262"/>
                <a:gd name="T22" fmla="*/ 104 w 588"/>
                <a:gd name="T23" fmla="*/ 50 h 262"/>
                <a:gd name="T24" fmla="*/ 93 w 588"/>
                <a:gd name="T25" fmla="*/ 48 h 262"/>
                <a:gd name="T26" fmla="*/ 91 w 588"/>
                <a:gd name="T27" fmla="*/ 55 h 262"/>
                <a:gd name="T28" fmla="*/ 98 w 588"/>
                <a:gd name="T29" fmla="*/ 72 h 262"/>
                <a:gd name="T30" fmla="*/ 95 w 588"/>
                <a:gd name="T31" fmla="*/ 87 h 262"/>
                <a:gd name="T32" fmla="*/ 82 w 588"/>
                <a:gd name="T33" fmla="*/ 96 h 262"/>
                <a:gd name="T34" fmla="*/ 55 w 588"/>
                <a:gd name="T35" fmla="*/ 98 h 262"/>
                <a:gd name="T36" fmla="*/ 36 w 588"/>
                <a:gd name="T37" fmla="*/ 90 h 262"/>
                <a:gd name="T38" fmla="*/ 23 w 588"/>
                <a:gd name="T39" fmla="*/ 66 h 262"/>
                <a:gd name="T40" fmla="*/ 27 w 588"/>
                <a:gd name="T41" fmla="*/ 42 h 262"/>
                <a:gd name="T42" fmla="*/ 47 w 588"/>
                <a:gd name="T43" fmla="*/ 22 h 262"/>
                <a:gd name="T44" fmla="*/ 83 w 588"/>
                <a:gd name="T45" fmla="*/ 23 h 262"/>
                <a:gd name="T46" fmla="*/ 117 w 588"/>
                <a:gd name="T47" fmla="*/ 43 h 262"/>
                <a:gd name="T48" fmla="*/ 212 w 588"/>
                <a:gd name="T49" fmla="*/ 102 h 262"/>
                <a:gd name="T50" fmla="*/ 263 w 588"/>
                <a:gd name="T51" fmla="*/ 125 h 262"/>
                <a:gd name="T52" fmla="*/ 301 w 588"/>
                <a:gd name="T53" fmla="*/ 125 h 262"/>
                <a:gd name="T54" fmla="*/ 323 w 588"/>
                <a:gd name="T55" fmla="*/ 110 h 262"/>
                <a:gd name="T56" fmla="*/ 337 w 588"/>
                <a:gd name="T57" fmla="*/ 90 h 262"/>
                <a:gd name="T58" fmla="*/ 116 w 588"/>
                <a:gd name="T59" fmla="*/ 0 h 262"/>
                <a:gd name="T60" fmla="*/ 123 w 588"/>
                <a:gd name="T61" fmla="*/ 7 h 262"/>
                <a:gd name="T62" fmla="*/ 142 w 588"/>
                <a:gd name="T63" fmla="*/ 11 h 262"/>
                <a:gd name="T64" fmla="*/ 157 w 588"/>
                <a:gd name="T65" fmla="*/ 11 h 262"/>
                <a:gd name="T66" fmla="*/ 168 w 588"/>
                <a:gd name="T67" fmla="*/ 28 h 262"/>
                <a:gd name="T68" fmla="*/ 180 w 588"/>
                <a:gd name="T69" fmla="*/ 36 h 262"/>
                <a:gd name="T70" fmla="*/ 190 w 588"/>
                <a:gd name="T71" fmla="*/ 34 h 262"/>
                <a:gd name="T72" fmla="*/ 186 w 588"/>
                <a:gd name="T73" fmla="*/ 14 h 262"/>
                <a:gd name="T74" fmla="*/ 195 w 588"/>
                <a:gd name="T75" fmla="*/ 7 h 262"/>
                <a:gd name="T76" fmla="*/ 210 w 588"/>
                <a:gd name="T77" fmla="*/ 11 h 262"/>
                <a:gd name="T78" fmla="*/ 208 w 588"/>
                <a:gd name="T79" fmla="*/ 27 h 262"/>
                <a:gd name="T80" fmla="*/ 217 w 588"/>
                <a:gd name="T81" fmla="*/ 55 h 262"/>
                <a:gd name="T82" fmla="*/ 232 w 588"/>
                <a:gd name="T83" fmla="*/ 66 h 262"/>
                <a:gd name="T84" fmla="*/ 242 w 588"/>
                <a:gd name="T85" fmla="*/ 68 h 262"/>
                <a:gd name="T86" fmla="*/ 245 w 588"/>
                <a:gd name="T87" fmla="*/ 62 h 262"/>
                <a:gd name="T88" fmla="*/ 239 w 588"/>
                <a:gd name="T89" fmla="*/ 41 h 262"/>
                <a:gd name="T90" fmla="*/ 255 w 588"/>
                <a:gd name="T91" fmla="*/ 23 h 262"/>
                <a:gd name="T92" fmla="*/ 277 w 588"/>
                <a:gd name="T93" fmla="*/ 20 h 262"/>
                <a:gd name="T94" fmla="*/ 300 w 588"/>
                <a:gd name="T95" fmla="*/ 28 h 262"/>
                <a:gd name="T96" fmla="*/ 312 w 588"/>
                <a:gd name="T97" fmla="*/ 52 h 262"/>
                <a:gd name="T98" fmla="*/ 309 w 588"/>
                <a:gd name="T99" fmla="*/ 76 h 262"/>
                <a:gd name="T100" fmla="*/ 293 w 588"/>
                <a:gd name="T101" fmla="*/ 94 h 262"/>
                <a:gd name="T102" fmla="*/ 269 w 588"/>
                <a:gd name="T103" fmla="*/ 99 h 262"/>
                <a:gd name="T104" fmla="*/ 212 w 588"/>
                <a:gd name="T105" fmla="*/ 71 h 262"/>
                <a:gd name="T106" fmla="*/ 95 w 588"/>
                <a:gd name="T107" fmla="*/ 0 h 26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88"/>
                <a:gd name="T163" fmla="*/ 0 h 262"/>
                <a:gd name="T164" fmla="*/ 588 w 588"/>
                <a:gd name="T165" fmla="*/ 262 h 262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88" h="262">
                  <a:moveTo>
                    <a:pt x="164" y="0"/>
                  </a:moveTo>
                  <a:lnTo>
                    <a:pt x="41" y="0"/>
                  </a:lnTo>
                  <a:lnTo>
                    <a:pt x="0" y="51"/>
                  </a:lnTo>
                  <a:lnTo>
                    <a:pt x="0" y="260"/>
                  </a:lnTo>
                  <a:lnTo>
                    <a:pt x="10" y="255"/>
                  </a:lnTo>
                  <a:lnTo>
                    <a:pt x="17" y="247"/>
                  </a:lnTo>
                  <a:lnTo>
                    <a:pt x="21" y="246"/>
                  </a:lnTo>
                  <a:lnTo>
                    <a:pt x="24" y="242"/>
                  </a:lnTo>
                  <a:lnTo>
                    <a:pt x="27" y="242"/>
                  </a:lnTo>
                  <a:lnTo>
                    <a:pt x="33" y="240"/>
                  </a:lnTo>
                  <a:lnTo>
                    <a:pt x="45" y="246"/>
                  </a:lnTo>
                  <a:lnTo>
                    <a:pt x="64" y="253"/>
                  </a:lnTo>
                  <a:lnTo>
                    <a:pt x="83" y="256"/>
                  </a:lnTo>
                  <a:lnTo>
                    <a:pt x="109" y="260"/>
                  </a:lnTo>
                  <a:lnTo>
                    <a:pt x="134" y="262"/>
                  </a:lnTo>
                  <a:lnTo>
                    <a:pt x="152" y="260"/>
                  </a:lnTo>
                  <a:lnTo>
                    <a:pt x="176" y="253"/>
                  </a:lnTo>
                  <a:lnTo>
                    <a:pt x="195" y="246"/>
                  </a:lnTo>
                  <a:lnTo>
                    <a:pt x="212" y="242"/>
                  </a:lnTo>
                  <a:lnTo>
                    <a:pt x="236" y="240"/>
                  </a:lnTo>
                  <a:lnTo>
                    <a:pt x="259" y="244"/>
                  </a:lnTo>
                  <a:lnTo>
                    <a:pt x="283" y="247"/>
                  </a:lnTo>
                  <a:lnTo>
                    <a:pt x="297" y="255"/>
                  </a:lnTo>
                  <a:lnTo>
                    <a:pt x="309" y="256"/>
                  </a:lnTo>
                  <a:lnTo>
                    <a:pt x="312" y="255"/>
                  </a:lnTo>
                  <a:lnTo>
                    <a:pt x="316" y="251"/>
                  </a:lnTo>
                  <a:lnTo>
                    <a:pt x="317" y="249"/>
                  </a:lnTo>
                  <a:lnTo>
                    <a:pt x="317" y="247"/>
                  </a:lnTo>
                  <a:lnTo>
                    <a:pt x="310" y="229"/>
                  </a:lnTo>
                  <a:lnTo>
                    <a:pt x="307" y="220"/>
                  </a:lnTo>
                  <a:lnTo>
                    <a:pt x="302" y="213"/>
                  </a:lnTo>
                  <a:lnTo>
                    <a:pt x="293" y="200"/>
                  </a:lnTo>
                  <a:lnTo>
                    <a:pt x="288" y="195"/>
                  </a:lnTo>
                  <a:lnTo>
                    <a:pt x="281" y="189"/>
                  </a:lnTo>
                  <a:lnTo>
                    <a:pt x="274" y="185"/>
                  </a:lnTo>
                  <a:lnTo>
                    <a:pt x="266" y="182"/>
                  </a:lnTo>
                  <a:lnTo>
                    <a:pt x="257" y="178"/>
                  </a:lnTo>
                  <a:lnTo>
                    <a:pt x="248" y="176"/>
                  </a:lnTo>
                  <a:lnTo>
                    <a:pt x="238" y="175"/>
                  </a:lnTo>
                  <a:lnTo>
                    <a:pt x="226" y="176"/>
                  </a:lnTo>
                  <a:lnTo>
                    <a:pt x="224" y="171"/>
                  </a:lnTo>
                  <a:lnTo>
                    <a:pt x="222" y="162"/>
                  </a:lnTo>
                  <a:lnTo>
                    <a:pt x="217" y="144"/>
                  </a:lnTo>
                  <a:lnTo>
                    <a:pt x="212" y="133"/>
                  </a:lnTo>
                  <a:lnTo>
                    <a:pt x="207" y="122"/>
                  </a:lnTo>
                  <a:lnTo>
                    <a:pt x="198" y="113"/>
                  </a:lnTo>
                  <a:lnTo>
                    <a:pt x="188" y="104"/>
                  </a:lnTo>
                  <a:lnTo>
                    <a:pt x="179" y="100"/>
                  </a:lnTo>
                  <a:lnTo>
                    <a:pt x="174" y="96"/>
                  </a:lnTo>
                  <a:lnTo>
                    <a:pt x="169" y="96"/>
                  </a:lnTo>
                  <a:lnTo>
                    <a:pt x="164" y="94"/>
                  </a:lnTo>
                  <a:lnTo>
                    <a:pt x="160" y="96"/>
                  </a:lnTo>
                  <a:lnTo>
                    <a:pt x="159" y="98"/>
                  </a:lnTo>
                  <a:lnTo>
                    <a:pt x="157" y="104"/>
                  </a:lnTo>
                  <a:lnTo>
                    <a:pt x="157" y="109"/>
                  </a:lnTo>
                  <a:lnTo>
                    <a:pt x="157" y="111"/>
                  </a:lnTo>
                  <a:lnTo>
                    <a:pt x="159" y="118"/>
                  </a:lnTo>
                  <a:lnTo>
                    <a:pt x="164" y="127"/>
                  </a:lnTo>
                  <a:lnTo>
                    <a:pt x="169" y="136"/>
                  </a:lnTo>
                  <a:lnTo>
                    <a:pt x="169" y="145"/>
                  </a:lnTo>
                  <a:lnTo>
                    <a:pt x="169" y="155"/>
                  </a:lnTo>
                  <a:lnTo>
                    <a:pt x="169" y="162"/>
                  </a:lnTo>
                  <a:lnTo>
                    <a:pt x="167" y="169"/>
                  </a:lnTo>
                  <a:lnTo>
                    <a:pt x="164" y="175"/>
                  </a:lnTo>
                  <a:lnTo>
                    <a:pt x="160" y="180"/>
                  </a:lnTo>
                  <a:lnTo>
                    <a:pt x="157" y="184"/>
                  </a:lnTo>
                  <a:lnTo>
                    <a:pt x="152" y="187"/>
                  </a:lnTo>
                  <a:lnTo>
                    <a:pt x="141" y="193"/>
                  </a:lnTo>
                  <a:lnTo>
                    <a:pt x="131" y="195"/>
                  </a:lnTo>
                  <a:lnTo>
                    <a:pt x="119" y="196"/>
                  </a:lnTo>
                  <a:lnTo>
                    <a:pt x="109" y="196"/>
                  </a:lnTo>
                  <a:lnTo>
                    <a:pt x="95" y="196"/>
                  </a:lnTo>
                  <a:lnTo>
                    <a:pt x="86" y="196"/>
                  </a:lnTo>
                  <a:lnTo>
                    <a:pt x="77" y="193"/>
                  </a:lnTo>
                  <a:lnTo>
                    <a:pt x="71" y="187"/>
                  </a:lnTo>
                  <a:lnTo>
                    <a:pt x="62" y="180"/>
                  </a:lnTo>
                  <a:lnTo>
                    <a:pt x="53" y="171"/>
                  </a:lnTo>
                  <a:lnTo>
                    <a:pt x="46" y="158"/>
                  </a:lnTo>
                  <a:lnTo>
                    <a:pt x="43" y="145"/>
                  </a:lnTo>
                  <a:lnTo>
                    <a:pt x="39" y="133"/>
                  </a:lnTo>
                  <a:lnTo>
                    <a:pt x="38" y="122"/>
                  </a:lnTo>
                  <a:lnTo>
                    <a:pt x="39" y="111"/>
                  </a:lnTo>
                  <a:lnTo>
                    <a:pt x="41" y="102"/>
                  </a:lnTo>
                  <a:lnTo>
                    <a:pt x="46" y="85"/>
                  </a:lnTo>
                  <a:lnTo>
                    <a:pt x="53" y="71"/>
                  </a:lnTo>
                  <a:lnTo>
                    <a:pt x="62" y="62"/>
                  </a:lnTo>
                  <a:lnTo>
                    <a:pt x="71" y="53"/>
                  </a:lnTo>
                  <a:lnTo>
                    <a:pt x="81" y="45"/>
                  </a:lnTo>
                  <a:lnTo>
                    <a:pt x="93" y="42"/>
                  </a:lnTo>
                  <a:lnTo>
                    <a:pt x="110" y="42"/>
                  </a:lnTo>
                  <a:lnTo>
                    <a:pt x="127" y="44"/>
                  </a:lnTo>
                  <a:lnTo>
                    <a:pt x="143" y="47"/>
                  </a:lnTo>
                  <a:lnTo>
                    <a:pt x="150" y="51"/>
                  </a:lnTo>
                  <a:lnTo>
                    <a:pt x="155" y="54"/>
                  </a:lnTo>
                  <a:lnTo>
                    <a:pt x="165" y="62"/>
                  </a:lnTo>
                  <a:lnTo>
                    <a:pt x="202" y="87"/>
                  </a:lnTo>
                  <a:lnTo>
                    <a:pt x="241" y="116"/>
                  </a:lnTo>
                  <a:lnTo>
                    <a:pt x="283" y="145"/>
                  </a:lnTo>
                  <a:lnTo>
                    <a:pt x="324" y="176"/>
                  </a:lnTo>
                  <a:lnTo>
                    <a:pt x="366" y="204"/>
                  </a:lnTo>
                  <a:lnTo>
                    <a:pt x="404" y="227"/>
                  </a:lnTo>
                  <a:lnTo>
                    <a:pt x="423" y="236"/>
                  </a:lnTo>
                  <a:lnTo>
                    <a:pt x="440" y="246"/>
                  </a:lnTo>
                  <a:lnTo>
                    <a:pt x="455" y="251"/>
                  </a:lnTo>
                  <a:lnTo>
                    <a:pt x="471" y="256"/>
                  </a:lnTo>
                  <a:lnTo>
                    <a:pt x="490" y="256"/>
                  </a:lnTo>
                  <a:lnTo>
                    <a:pt x="509" y="255"/>
                  </a:lnTo>
                  <a:lnTo>
                    <a:pt x="521" y="251"/>
                  </a:lnTo>
                  <a:lnTo>
                    <a:pt x="531" y="246"/>
                  </a:lnTo>
                  <a:lnTo>
                    <a:pt x="542" y="238"/>
                  </a:lnTo>
                  <a:lnTo>
                    <a:pt x="550" y="229"/>
                  </a:lnTo>
                  <a:lnTo>
                    <a:pt x="559" y="220"/>
                  </a:lnTo>
                  <a:lnTo>
                    <a:pt x="567" y="209"/>
                  </a:lnTo>
                  <a:lnTo>
                    <a:pt x="574" y="198"/>
                  </a:lnTo>
                  <a:lnTo>
                    <a:pt x="581" y="187"/>
                  </a:lnTo>
                  <a:lnTo>
                    <a:pt x="583" y="180"/>
                  </a:lnTo>
                  <a:lnTo>
                    <a:pt x="588" y="175"/>
                  </a:lnTo>
                  <a:lnTo>
                    <a:pt x="588" y="73"/>
                  </a:lnTo>
                  <a:lnTo>
                    <a:pt x="533" y="0"/>
                  </a:lnTo>
                  <a:lnTo>
                    <a:pt x="200" y="0"/>
                  </a:lnTo>
                  <a:lnTo>
                    <a:pt x="202" y="3"/>
                  </a:lnTo>
                  <a:lnTo>
                    <a:pt x="205" y="7"/>
                  </a:lnTo>
                  <a:lnTo>
                    <a:pt x="209" y="13"/>
                  </a:lnTo>
                  <a:lnTo>
                    <a:pt x="212" y="14"/>
                  </a:lnTo>
                  <a:lnTo>
                    <a:pt x="217" y="16"/>
                  </a:lnTo>
                  <a:lnTo>
                    <a:pt x="221" y="18"/>
                  </a:lnTo>
                  <a:lnTo>
                    <a:pt x="233" y="22"/>
                  </a:lnTo>
                  <a:lnTo>
                    <a:pt x="245" y="23"/>
                  </a:lnTo>
                  <a:lnTo>
                    <a:pt x="257" y="23"/>
                  </a:lnTo>
                  <a:lnTo>
                    <a:pt x="267" y="20"/>
                  </a:lnTo>
                  <a:lnTo>
                    <a:pt x="271" y="23"/>
                  </a:lnTo>
                  <a:lnTo>
                    <a:pt x="272" y="23"/>
                  </a:lnTo>
                  <a:lnTo>
                    <a:pt x="276" y="34"/>
                  </a:lnTo>
                  <a:lnTo>
                    <a:pt x="283" y="47"/>
                  </a:lnTo>
                  <a:lnTo>
                    <a:pt x="286" y="53"/>
                  </a:lnTo>
                  <a:lnTo>
                    <a:pt x="290" y="56"/>
                  </a:lnTo>
                  <a:lnTo>
                    <a:pt x="295" y="60"/>
                  </a:lnTo>
                  <a:lnTo>
                    <a:pt x="302" y="64"/>
                  </a:lnTo>
                  <a:lnTo>
                    <a:pt x="305" y="69"/>
                  </a:lnTo>
                  <a:lnTo>
                    <a:pt x="312" y="73"/>
                  </a:lnTo>
                  <a:lnTo>
                    <a:pt x="317" y="74"/>
                  </a:lnTo>
                  <a:lnTo>
                    <a:pt x="324" y="74"/>
                  </a:lnTo>
                  <a:lnTo>
                    <a:pt x="326" y="71"/>
                  </a:lnTo>
                  <a:lnTo>
                    <a:pt x="329" y="69"/>
                  </a:lnTo>
                  <a:lnTo>
                    <a:pt x="329" y="54"/>
                  </a:lnTo>
                  <a:lnTo>
                    <a:pt x="322" y="44"/>
                  </a:lnTo>
                  <a:lnTo>
                    <a:pt x="319" y="31"/>
                  </a:lnTo>
                  <a:lnTo>
                    <a:pt x="321" y="29"/>
                  </a:lnTo>
                  <a:lnTo>
                    <a:pt x="322" y="25"/>
                  </a:lnTo>
                  <a:lnTo>
                    <a:pt x="328" y="20"/>
                  </a:lnTo>
                  <a:lnTo>
                    <a:pt x="333" y="16"/>
                  </a:lnTo>
                  <a:lnTo>
                    <a:pt x="338" y="14"/>
                  </a:lnTo>
                  <a:lnTo>
                    <a:pt x="345" y="14"/>
                  </a:lnTo>
                  <a:lnTo>
                    <a:pt x="352" y="16"/>
                  </a:lnTo>
                  <a:lnTo>
                    <a:pt x="357" y="20"/>
                  </a:lnTo>
                  <a:lnTo>
                    <a:pt x="364" y="23"/>
                  </a:lnTo>
                  <a:lnTo>
                    <a:pt x="367" y="27"/>
                  </a:lnTo>
                  <a:lnTo>
                    <a:pt x="364" y="38"/>
                  </a:lnTo>
                  <a:lnTo>
                    <a:pt x="362" y="47"/>
                  </a:lnTo>
                  <a:lnTo>
                    <a:pt x="360" y="54"/>
                  </a:lnTo>
                  <a:lnTo>
                    <a:pt x="360" y="62"/>
                  </a:lnTo>
                  <a:lnTo>
                    <a:pt x="364" y="78"/>
                  </a:lnTo>
                  <a:lnTo>
                    <a:pt x="367" y="100"/>
                  </a:lnTo>
                  <a:lnTo>
                    <a:pt x="376" y="111"/>
                  </a:lnTo>
                  <a:lnTo>
                    <a:pt x="385" y="122"/>
                  </a:lnTo>
                  <a:lnTo>
                    <a:pt x="390" y="125"/>
                  </a:lnTo>
                  <a:lnTo>
                    <a:pt x="395" y="129"/>
                  </a:lnTo>
                  <a:lnTo>
                    <a:pt x="402" y="133"/>
                  </a:lnTo>
                  <a:lnTo>
                    <a:pt x="407" y="133"/>
                  </a:lnTo>
                  <a:lnTo>
                    <a:pt x="412" y="136"/>
                  </a:lnTo>
                  <a:lnTo>
                    <a:pt x="417" y="136"/>
                  </a:lnTo>
                  <a:lnTo>
                    <a:pt x="419" y="136"/>
                  </a:lnTo>
                  <a:lnTo>
                    <a:pt x="421" y="135"/>
                  </a:lnTo>
                  <a:lnTo>
                    <a:pt x="423" y="133"/>
                  </a:lnTo>
                  <a:lnTo>
                    <a:pt x="423" y="131"/>
                  </a:lnTo>
                  <a:lnTo>
                    <a:pt x="423" y="124"/>
                  </a:lnTo>
                  <a:lnTo>
                    <a:pt x="419" y="114"/>
                  </a:lnTo>
                  <a:lnTo>
                    <a:pt x="417" y="105"/>
                  </a:lnTo>
                  <a:lnTo>
                    <a:pt x="414" y="94"/>
                  </a:lnTo>
                  <a:lnTo>
                    <a:pt x="414" y="82"/>
                  </a:lnTo>
                  <a:lnTo>
                    <a:pt x="421" y="67"/>
                  </a:lnTo>
                  <a:lnTo>
                    <a:pt x="429" y="56"/>
                  </a:lnTo>
                  <a:lnTo>
                    <a:pt x="435" y="51"/>
                  </a:lnTo>
                  <a:lnTo>
                    <a:pt x="441" y="47"/>
                  </a:lnTo>
                  <a:lnTo>
                    <a:pt x="448" y="44"/>
                  </a:lnTo>
                  <a:lnTo>
                    <a:pt x="457" y="42"/>
                  </a:lnTo>
                  <a:lnTo>
                    <a:pt x="469" y="40"/>
                  </a:lnTo>
                  <a:lnTo>
                    <a:pt x="479" y="40"/>
                  </a:lnTo>
                  <a:lnTo>
                    <a:pt x="490" y="42"/>
                  </a:lnTo>
                  <a:lnTo>
                    <a:pt x="502" y="44"/>
                  </a:lnTo>
                  <a:lnTo>
                    <a:pt x="509" y="47"/>
                  </a:lnTo>
                  <a:lnTo>
                    <a:pt x="519" y="56"/>
                  </a:lnTo>
                  <a:lnTo>
                    <a:pt x="526" y="67"/>
                  </a:lnTo>
                  <a:lnTo>
                    <a:pt x="533" y="78"/>
                  </a:lnTo>
                  <a:lnTo>
                    <a:pt x="538" y="91"/>
                  </a:lnTo>
                  <a:lnTo>
                    <a:pt x="540" y="104"/>
                  </a:lnTo>
                  <a:lnTo>
                    <a:pt x="542" y="116"/>
                  </a:lnTo>
                  <a:lnTo>
                    <a:pt x="540" y="129"/>
                  </a:lnTo>
                  <a:lnTo>
                    <a:pt x="538" y="142"/>
                  </a:lnTo>
                  <a:lnTo>
                    <a:pt x="535" y="153"/>
                  </a:lnTo>
                  <a:lnTo>
                    <a:pt x="529" y="165"/>
                  </a:lnTo>
                  <a:lnTo>
                    <a:pt x="523" y="175"/>
                  </a:lnTo>
                  <a:lnTo>
                    <a:pt x="516" y="184"/>
                  </a:lnTo>
                  <a:lnTo>
                    <a:pt x="507" y="189"/>
                  </a:lnTo>
                  <a:lnTo>
                    <a:pt x="497" y="195"/>
                  </a:lnTo>
                  <a:lnTo>
                    <a:pt x="485" y="196"/>
                  </a:lnTo>
                  <a:lnTo>
                    <a:pt x="473" y="196"/>
                  </a:lnTo>
                  <a:lnTo>
                    <a:pt x="466" y="198"/>
                  </a:lnTo>
                  <a:lnTo>
                    <a:pt x="459" y="196"/>
                  </a:lnTo>
                  <a:lnTo>
                    <a:pt x="445" y="191"/>
                  </a:lnTo>
                  <a:lnTo>
                    <a:pt x="426" y="184"/>
                  </a:lnTo>
                  <a:lnTo>
                    <a:pt x="367" y="142"/>
                  </a:lnTo>
                  <a:lnTo>
                    <a:pt x="302" y="96"/>
                  </a:lnTo>
                  <a:lnTo>
                    <a:pt x="234" y="51"/>
                  </a:lnTo>
                  <a:lnTo>
                    <a:pt x="174" y="9"/>
                  </a:lnTo>
                  <a:lnTo>
                    <a:pt x="164" y="0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000">
                <a:latin typeface="Arial" charset="0"/>
              </a:endParaRPr>
            </a:p>
          </p:txBody>
        </p:sp>
        <p:sp>
          <p:nvSpPr>
            <p:cNvPr id="42" name="Freeform 33"/>
            <p:cNvSpPr>
              <a:spLocks/>
            </p:cNvSpPr>
            <p:nvPr/>
          </p:nvSpPr>
          <p:spPr bwMode="auto">
            <a:xfrm rot="-5400000">
              <a:off x="342" y="1606"/>
              <a:ext cx="340" cy="132"/>
            </a:xfrm>
            <a:custGeom>
              <a:avLst/>
              <a:gdLst>
                <a:gd name="T0" fmla="*/ 0 w 588"/>
                <a:gd name="T1" fmla="*/ 0 h 264"/>
                <a:gd name="T2" fmla="*/ 14 w 588"/>
                <a:gd name="T3" fmla="*/ 10 h 264"/>
                <a:gd name="T4" fmla="*/ 37 w 588"/>
                <a:gd name="T5" fmla="*/ 4 h 264"/>
                <a:gd name="T6" fmla="*/ 88 w 588"/>
                <a:gd name="T7" fmla="*/ 1 h 264"/>
                <a:gd name="T8" fmla="*/ 123 w 588"/>
                <a:gd name="T9" fmla="*/ 10 h 264"/>
                <a:gd name="T10" fmla="*/ 164 w 588"/>
                <a:gd name="T11" fmla="*/ 7 h 264"/>
                <a:gd name="T12" fmla="*/ 183 w 588"/>
                <a:gd name="T13" fmla="*/ 4 h 264"/>
                <a:gd name="T14" fmla="*/ 178 w 588"/>
                <a:gd name="T15" fmla="*/ 21 h 264"/>
                <a:gd name="T16" fmla="*/ 162 w 588"/>
                <a:gd name="T17" fmla="*/ 36 h 264"/>
                <a:gd name="T18" fmla="*/ 143 w 588"/>
                <a:gd name="T19" fmla="*/ 42 h 264"/>
                <a:gd name="T20" fmla="*/ 128 w 588"/>
                <a:gd name="T21" fmla="*/ 50 h 264"/>
                <a:gd name="T22" fmla="*/ 114 w 588"/>
                <a:gd name="T23" fmla="*/ 74 h 264"/>
                <a:gd name="T24" fmla="*/ 98 w 588"/>
                <a:gd name="T25" fmla="*/ 83 h 264"/>
                <a:gd name="T26" fmla="*/ 91 w 588"/>
                <a:gd name="T27" fmla="*/ 79 h 264"/>
                <a:gd name="T28" fmla="*/ 95 w 588"/>
                <a:gd name="T29" fmla="*/ 66 h 264"/>
                <a:gd name="T30" fmla="*/ 98 w 588"/>
                <a:gd name="T31" fmla="*/ 49 h 264"/>
                <a:gd name="T32" fmla="*/ 91 w 588"/>
                <a:gd name="T33" fmla="*/ 39 h 264"/>
                <a:gd name="T34" fmla="*/ 69 w 588"/>
                <a:gd name="T35" fmla="*/ 33 h 264"/>
                <a:gd name="T36" fmla="*/ 45 w 588"/>
                <a:gd name="T37" fmla="*/ 34 h 264"/>
                <a:gd name="T38" fmla="*/ 27 w 588"/>
                <a:gd name="T39" fmla="*/ 52 h 264"/>
                <a:gd name="T40" fmla="*/ 23 w 588"/>
                <a:gd name="T41" fmla="*/ 75 h 264"/>
                <a:gd name="T42" fmla="*/ 36 w 588"/>
                <a:gd name="T43" fmla="*/ 100 h 264"/>
                <a:gd name="T44" fmla="*/ 50 w 588"/>
                <a:gd name="T45" fmla="*/ 109 h 264"/>
                <a:gd name="T46" fmla="*/ 83 w 588"/>
                <a:gd name="T47" fmla="*/ 107 h 264"/>
                <a:gd name="T48" fmla="*/ 117 w 588"/>
                <a:gd name="T49" fmla="*/ 87 h 264"/>
                <a:gd name="T50" fmla="*/ 212 w 588"/>
                <a:gd name="T51" fmla="*/ 29 h 264"/>
                <a:gd name="T52" fmla="*/ 263 w 588"/>
                <a:gd name="T53" fmla="*/ 4 h 264"/>
                <a:gd name="T54" fmla="*/ 301 w 588"/>
                <a:gd name="T55" fmla="*/ 5 h 264"/>
                <a:gd name="T56" fmla="*/ 323 w 588"/>
                <a:gd name="T57" fmla="*/ 21 h 264"/>
                <a:gd name="T58" fmla="*/ 337 w 588"/>
                <a:gd name="T59" fmla="*/ 41 h 264"/>
                <a:gd name="T60" fmla="*/ 116 w 588"/>
                <a:gd name="T61" fmla="*/ 132 h 264"/>
                <a:gd name="T62" fmla="*/ 123 w 588"/>
                <a:gd name="T63" fmla="*/ 123 h 264"/>
                <a:gd name="T64" fmla="*/ 142 w 588"/>
                <a:gd name="T65" fmla="*/ 118 h 264"/>
                <a:gd name="T66" fmla="*/ 157 w 588"/>
                <a:gd name="T67" fmla="*/ 119 h 264"/>
                <a:gd name="T68" fmla="*/ 168 w 588"/>
                <a:gd name="T69" fmla="*/ 103 h 264"/>
                <a:gd name="T70" fmla="*/ 180 w 588"/>
                <a:gd name="T71" fmla="*/ 94 h 264"/>
                <a:gd name="T72" fmla="*/ 190 w 588"/>
                <a:gd name="T73" fmla="*/ 96 h 264"/>
                <a:gd name="T74" fmla="*/ 186 w 588"/>
                <a:gd name="T75" fmla="*/ 116 h 264"/>
                <a:gd name="T76" fmla="*/ 195 w 588"/>
                <a:gd name="T77" fmla="*/ 123 h 264"/>
                <a:gd name="T78" fmla="*/ 210 w 588"/>
                <a:gd name="T79" fmla="*/ 119 h 264"/>
                <a:gd name="T80" fmla="*/ 208 w 588"/>
                <a:gd name="T81" fmla="*/ 103 h 264"/>
                <a:gd name="T82" fmla="*/ 217 w 588"/>
                <a:gd name="T83" fmla="*/ 75 h 264"/>
                <a:gd name="T84" fmla="*/ 232 w 588"/>
                <a:gd name="T85" fmla="*/ 65 h 264"/>
                <a:gd name="T86" fmla="*/ 243 w 588"/>
                <a:gd name="T87" fmla="*/ 63 h 264"/>
                <a:gd name="T88" fmla="*/ 241 w 588"/>
                <a:gd name="T89" fmla="*/ 77 h 264"/>
                <a:gd name="T90" fmla="*/ 248 w 588"/>
                <a:gd name="T91" fmla="*/ 103 h 264"/>
                <a:gd name="T92" fmla="*/ 264 w 588"/>
                <a:gd name="T93" fmla="*/ 110 h 264"/>
                <a:gd name="T94" fmla="*/ 290 w 588"/>
                <a:gd name="T95" fmla="*/ 109 h 264"/>
                <a:gd name="T96" fmla="*/ 308 w 588"/>
                <a:gd name="T97" fmla="*/ 92 h 264"/>
                <a:gd name="T98" fmla="*/ 312 w 588"/>
                <a:gd name="T99" fmla="*/ 66 h 264"/>
                <a:gd name="T100" fmla="*/ 302 w 588"/>
                <a:gd name="T101" fmla="*/ 43 h 264"/>
                <a:gd name="T102" fmla="*/ 280 w 588"/>
                <a:gd name="T103" fmla="*/ 33 h 264"/>
                <a:gd name="T104" fmla="*/ 257 w 588"/>
                <a:gd name="T105" fmla="*/ 35 h 264"/>
                <a:gd name="T106" fmla="*/ 135 w 588"/>
                <a:gd name="T107" fmla="*/ 105 h 264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88"/>
                <a:gd name="T163" fmla="*/ 0 h 264"/>
                <a:gd name="T164" fmla="*/ 588 w 588"/>
                <a:gd name="T165" fmla="*/ 264 h 264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88" h="264">
                  <a:moveTo>
                    <a:pt x="164" y="264"/>
                  </a:moveTo>
                  <a:lnTo>
                    <a:pt x="41" y="264"/>
                  </a:lnTo>
                  <a:lnTo>
                    <a:pt x="0" y="211"/>
                  </a:lnTo>
                  <a:lnTo>
                    <a:pt x="0" y="0"/>
                  </a:lnTo>
                  <a:lnTo>
                    <a:pt x="10" y="7"/>
                  </a:lnTo>
                  <a:lnTo>
                    <a:pt x="17" y="14"/>
                  </a:lnTo>
                  <a:lnTo>
                    <a:pt x="21" y="16"/>
                  </a:lnTo>
                  <a:lnTo>
                    <a:pt x="24" y="20"/>
                  </a:lnTo>
                  <a:lnTo>
                    <a:pt x="27" y="20"/>
                  </a:lnTo>
                  <a:lnTo>
                    <a:pt x="33" y="22"/>
                  </a:lnTo>
                  <a:lnTo>
                    <a:pt x="45" y="16"/>
                  </a:lnTo>
                  <a:lnTo>
                    <a:pt x="64" y="9"/>
                  </a:lnTo>
                  <a:lnTo>
                    <a:pt x="83" y="5"/>
                  </a:lnTo>
                  <a:lnTo>
                    <a:pt x="109" y="2"/>
                  </a:lnTo>
                  <a:lnTo>
                    <a:pt x="134" y="0"/>
                  </a:lnTo>
                  <a:lnTo>
                    <a:pt x="152" y="2"/>
                  </a:lnTo>
                  <a:lnTo>
                    <a:pt x="176" y="9"/>
                  </a:lnTo>
                  <a:lnTo>
                    <a:pt x="195" y="16"/>
                  </a:lnTo>
                  <a:lnTo>
                    <a:pt x="202" y="18"/>
                  </a:lnTo>
                  <a:lnTo>
                    <a:pt x="212" y="20"/>
                  </a:lnTo>
                  <a:lnTo>
                    <a:pt x="224" y="20"/>
                  </a:lnTo>
                  <a:lnTo>
                    <a:pt x="236" y="20"/>
                  </a:lnTo>
                  <a:lnTo>
                    <a:pt x="259" y="18"/>
                  </a:lnTo>
                  <a:lnTo>
                    <a:pt x="283" y="14"/>
                  </a:lnTo>
                  <a:lnTo>
                    <a:pt x="297" y="7"/>
                  </a:lnTo>
                  <a:lnTo>
                    <a:pt x="309" y="4"/>
                  </a:lnTo>
                  <a:lnTo>
                    <a:pt x="312" y="5"/>
                  </a:lnTo>
                  <a:lnTo>
                    <a:pt x="316" y="9"/>
                  </a:lnTo>
                  <a:lnTo>
                    <a:pt x="317" y="13"/>
                  </a:lnTo>
                  <a:lnTo>
                    <a:pt x="317" y="14"/>
                  </a:lnTo>
                  <a:lnTo>
                    <a:pt x="310" y="31"/>
                  </a:lnTo>
                  <a:lnTo>
                    <a:pt x="307" y="42"/>
                  </a:lnTo>
                  <a:lnTo>
                    <a:pt x="302" y="49"/>
                  </a:lnTo>
                  <a:lnTo>
                    <a:pt x="293" y="62"/>
                  </a:lnTo>
                  <a:lnTo>
                    <a:pt x="288" y="67"/>
                  </a:lnTo>
                  <a:lnTo>
                    <a:pt x="281" y="73"/>
                  </a:lnTo>
                  <a:lnTo>
                    <a:pt x="274" y="76"/>
                  </a:lnTo>
                  <a:lnTo>
                    <a:pt x="266" y="80"/>
                  </a:lnTo>
                  <a:lnTo>
                    <a:pt x="257" y="84"/>
                  </a:lnTo>
                  <a:lnTo>
                    <a:pt x="248" y="85"/>
                  </a:lnTo>
                  <a:lnTo>
                    <a:pt x="238" y="87"/>
                  </a:lnTo>
                  <a:lnTo>
                    <a:pt x="226" y="87"/>
                  </a:lnTo>
                  <a:lnTo>
                    <a:pt x="224" y="91"/>
                  </a:lnTo>
                  <a:lnTo>
                    <a:pt x="222" y="100"/>
                  </a:lnTo>
                  <a:lnTo>
                    <a:pt x="217" y="118"/>
                  </a:lnTo>
                  <a:lnTo>
                    <a:pt x="212" y="129"/>
                  </a:lnTo>
                  <a:lnTo>
                    <a:pt x="207" y="138"/>
                  </a:lnTo>
                  <a:lnTo>
                    <a:pt x="198" y="149"/>
                  </a:lnTo>
                  <a:lnTo>
                    <a:pt x="188" y="156"/>
                  </a:lnTo>
                  <a:lnTo>
                    <a:pt x="179" y="162"/>
                  </a:lnTo>
                  <a:lnTo>
                    <a:pt x="174" y="166"/>
                  </a:lnTo>
                  <a:lnTo>
                    <a:pt x="169" y="166"/>
                  </a:lnTo>
                  <a:lnTo>
                    <a:pt x="164" y="167"/>
                  </a:lnTo>
                  <a:lnTo>
                    <a:pt x="160" y="166"/>
                  </a:lnTo>
                  <a:lnTo>
                    <a:pt x="159" y="164"/>
                  </a:lnTo>
                  <a:lnTo>
                    <a:pt x="157" y="158"/>
                  </a:lnTo>
                  <a:lnTo>
                    <a:pt x="157" y="153"/>
                  </a:lnTo>
                  <a:lnTo>
                    <a:pt x="157" y="151"/>
                  </a:lnTo>
                  <a:lnTo>
                    <a:pt x="159" y="142"/>
                  </a:lnTo>
                  <a:lnTo>
                    <a:pt x="164" y="133"/>
                  </a:lnTo>
                  <a:lnTo>
                    <a:pt x="169" y="124"/>
                  </a:lnTo>
                  <a:lnTo>
                    <a:pt x="169" y="115"/>
                  </a:lnTo>
                  <a:lnTo>
                    <a:pt x="169" y="105"/>
                  </a:lnTo>
                  <a:lnTo>
                    <a:pt x="169" y="98"/>
                  </a:lnTo>
                  <a:lnTo>
                    <a:pt x="167" y="93"/>
                  </a:lnTo>
                  <a:lnTo>
                    <a:pt x="164" y="87"/>
                  </a:lnTo>
                  <a:lnTo>
                    <a:pt x="160" y="82"/>
                  </a:lnTo>
                  <a:lnTo>
                    <a:pt x="157" y="78"/>
                  </a:lnTo>
                  <a:lnTo>
                    <a:pt x="152" y="75"/>
                  </a:lnTo>
                  <a:lnTo>
                    <a:pt x="141" y="69"/>
                  </a:lnTo>
                  <a:lnTo>
                    <a:pt x="131" y="67"/>
                  </a:lnTo>
                  <a:lnTo>
                    <a:pt x="119" y="65"/>
                  </a:lnTo>
                  <a:lnTo>
                    <a:pt x="109" y="65"/>
                  </a:lnTo>
                  <a:lnTo>
                    <a:pt x="95" y="65"/>
                  </a:lnTo>
                  <a:lnTo>
                    <a:pt x="86" y="67"/>
                  </a:lnTo>
                  <a:lnTo>
                    <a:pt x="77" y="69"/>
                  </a:lnTo>
                  <a:lnTo>
                    <a:pt x="71" y="75"/>
                  </a:lnTo>
                  <a:lnTo>
                    <a:pt x="62" y="82"/>
                  </a:lnTo>
                  <a:lnTo>
                    <a:pt x="53" y="93"/>
                  </a:lnTo>
                  <a:lnTo>
                    <a:pt x="46" y="104"/>
                  </a:lnTo>
                  <a:lnTo>
                    <a:pt x="43" y="116"/>
                  </a:lnTo>
                  <a:lnTo>
                    <a:pt x="39" y="129"/>
                  </a:lnTo>
                  <a:lnTo>
                    <a:pt x="38" y="140"/>
                  </a:lnTo>
                  <a:lnTo>
                    <a:pt x="39" y="151"/>
                  </a:lnTo>
                  <a:lnTo>
                    <a:pt x="41" y="160"/>
                  </a:lnTo>
                  <a:lnTo>
                    <a:pt x="46" y="178"/>
                  </a:lnTo>
                  <a:lnTo>
                    <a:pt x="53" y="191"/>
                  </a:lnTo>
                  <a:lnTo>
                    <a:pt x="62" y="200"/>
                  </a:lnTo>
                  <a:lnTo>
                    <a:pt x="71" y="209"/>
                  </a:lnTo>
                  <a:lnTo>
                    <a:pt x="76" y="213"/>
                  </a:lnTo>
                  <a:lnTo>
                    <a:pt x="81" y="217"/>
                  </a:lnTo>
                  <a:lnTo>
                    <a:pt x="86" y="218"/>
                  </a:lnTo>
                  <a:lnTo>
                    <a:pt x="93" y="218"/>
                  </a:lnTo>
                  <a:lnTo>
                    <a:pt x="110" y="220"/>
                  </a:lnTo>
                  <a:lnTo>
                    <a:pt x="127" y="218"/>
                  </a:lnTo>
                  <a:lnTo>
                    <a:pt x="143" y="215"/>
                  </a:lnTo>
                  <a:lnTo>
                    <a:pt x="150" y="211"/>
                  </a:lnTo>
                  <a:lnTo>
                    <a:pt x="155" y="207"/>
                  </a:lnTo>
                  <a:lnTo>
                    <a:pt x="165" y="200"/>
                  </a:lnTo>
                  <a:lnTo>
                    <a:pt x="202" y="175"/>
                  </a:lnTo>
                  <a:lnTo>
                    <a:pt x="241" y="147"/>
                  </a:lnTo>
                  <a:lnTo>
                    <a:pt x="283" y="116"/>
                  </a:lnTo>
                  <a:lnTo>
                    <a:pt x="324" y="85"/>
                  </a:lnTo>
                  <a:lnTo>
                    <a:pt x="366" y="58"/>
                  </a:lnTo>
                  <a:lnTo>
                    <a:pt x="404" y="35"/>
                  </a:lnTo>
                  <a:lnTo>
                    <a:pt x="423" y="24"/>
                  </a:lnTo>
                  <a:lnTo>
                    <a:pt x="440" y="16"/>
                  </a:lnTo>
                  <a:lnTo>
                    <a:pt x="455" y="9"/>
                  </a:lnTo>
                  <a:lnTo>
                    <a:pt x="471" y="5"/>
                  </a:lnTo>
                  <a:lnTo>
                    <a:pt x="490" y="5"/>
                  </a:lnTo>
                  <a:lnTo>
                    <a:pt x="509" y="7"/>
                  </a:lnTo>
                  <a:lnTo>
                    <a:pt x="521" y="11"/>
                  </a:lnTo>
                  <a:lnTo>
                    <a:pt x="531" y="16"/>
                  </a:lnTo>
                  <a:lnTo>
                    <a:pt x="542" y="24"/>
                  </a:lnTo>
                  <a:lnTo>
                    <a:pt x="550" y="33"/>
                  </a:lnTo>
                  <a:lnTo>
                    <a:pt x="559" y="42"/>
                  </a:lnTo>
                  <a:lnTo>
                    <a:pt x="567" y="53"/>
                  </a:lnTo>
                  <a:lnTo>
                    <a:pt x="574" y="64"/>
                  </a:lnTo>
                  <a:lnTo>
                    <a:pt x="581" y="75"/>
                  </a:lnTo>
                  <a:lnTo>
                    <a:pt x="583" y="82"/>
                  </a:lnTo>
                  <a:lnTo>
                    <a:pt x="588" y="87"/>
                  </a:lnTo>
                  <a:lnTo>
                    <a:pt x="588" y="187"/>
                  </a:lnTo>
                  <a:lnTo>
                    <a:pt x="533" y="264"/>
                  </a:lnTo>
                  <a:lnTo>
                    <a:pt x="200" y="264"/>
                  </a:lnTo>
                  <a:lnTo>
                    <a:pt x="202" y="258"/>
                  </a:lnTo>
                  <a:lnTo>
                    <a:pt x="205" y="255"/>
                  </a:lnTo>
                  <a:lnTo>
                    <a:pt x="209" y="249"/>
                  </a:lnTo>
                  <a:lnTo>
                    <a:pt x="212" y="247"/>
                  </a:lnTo>
                  <a:lnTo>
                    <a:pt x="217" y="246"/>
                  </a:lnTo>
                  <a:lnTo>
                    <a:pt x="221" y="244"/>
                  </a:lnTo>
                  <a:lnTo>
                    <a:pt x="233" y="238"/>
                  </a:lnTo>
                  <a:lnTo>
                    <a:pt x="245" y="237"/>
                  </a:lnTo>
                  <a:lnTo>
                    <a:pt x="257" y="238"/>
                  </a:lnTo>
                  <a:lnTo>
                    <a:pt x="267" y="242"/>
                  </a:lnTo>
                  <a:lnTo>
                    <a:pt x="271" y="238"/>
                  </a:lnTo>
                  <a:lnTo>
                    <a:pt x="272" y="238"/>
                  </a:lnTo>
                  <a:lnTo>
                    <a:pt x="276" y="227"/>
                  </a:lnTo>
                  <a:lnTo>
                    <a:pt x="283" y="215"/>
                  </a:lnTo>
                  <a:lnTo>
                    <a:pt x="286" y="209"/>
                  </a:lnTo>
                  <a:lnTo>
                    <a:pt x="290" y="206"/>
                  </a:lnTo>
                  <a:lnTo>
                    <a:pt x="295" y="200"/>
                  </a:lnTo>
                  <a:lnTo>
                    <a:pt x="302" y="198"/>
                  </a:lnTo>
                  <a:lnTo>
                    <a:pt x="305" y="193"/>
                  </a:lnTo>
                  <a:lnTo>
                    <a:pt x="312" y="189"/>
                  </a:lnTo>
                  <a:lnTo>
                    <a:pt x="317" y="189"/>
                  </a:lnTo>
                  <a:lnTo>
                    <a:pt x="324" y="187"/>
                  </a:lnTo>
                  <a:lnTo>
                    <a:pt x="326" y="191"/>
                  </a:lnTo>
                  <a:lnTo>
                    <a:pt x="329" y="193"/>
                  </a:lnTo>
                  <a:lnTo>
                    <a:pt x="329" y="207"/>
                  </a:lnTo>
                  <a:lnTo>
                    <a:pt x="322" y="218"/>
                  </a:lnTo>
                  <a:lnTo>
                    <a:pt x="319" y="229"/>
                  </a:lnTo>
                  <a:lnTo>
                    <a:pt x="321" y="233"/>
                  </a:lnTo>
                  <a:lnTo>
                    <a:pt x="322" y="237"/>
                  </a:lnTo>
                  <a:lnTo>
                    <a:pt x="328" y="242"/>
                  </a:lnTo>
                  <a:lnTo>
                    <a:pt x="333" y="246"/>
                  </a:lnTo>
                  <a:lnTo>
                    <a:pt x="338" y="247"/>
                  </a:lnTo>
                  <a:lnTo>
                    <a:pt x="345" y="247"/>
                  </a:lnTo>
                  <a:lnTo>
                    <a:pt x="352" y="246"/>
                  </a:lnTo>
                  <a:lnTo>
                    <a:pt x="357" y="242"/>
                  </a:lnTo>
                  <a:lnTo>
                    <a:pt x="364" y="238"/>
                  </a:lnTo>
                  <a:lnTo>
                    <a:pt x="367" y="235"/>
                  </a:lnTo>
                  <a:lnTo>
                    <a:pt x="364" y="224"/>
                  </a:lnTo>
                  <a:lnTo>
                    <a:pt x="362" y="215"/>
                  </a:lnTo>
                  <a:lnTo>
                    <a:pt x="360" y="206"/>
                  </a:lnTo>
                  <a:lnTo>
                    <a:pt x="360" y="198"/>
                  </a:lnTo>
                  <a:lnTo>
                    <a:pt x="364" y="182"/>
                  </a:lnTo>
                  <a:lnTo>
                    <a:pt x="367" y="162"/>
                  </a:lnTo>
                  <a:lnTo>
                    <a:pt x="376" y="151"/>
                  </a:lnTo>
                  <a:lnTo>
                    <a:pt x="385" y="140"/>
                  </a:lnTo>
                  <a:lnTo>
                    <a:pt x="390" y="136"/>
                  </a:lnTo>
                  <a:lnTo>
                    <a:pt x="395" y="133"/>
                  </a:lnTo>
                  <a:lnTo>
                    <a:pt x="402" y="129"/>
                  </a:lnTo>
                  <a:lnTo>
                    <a:pt x="407" y="129"/>
                  </a:lnTo>
                  <a:lnTo>
                    <a:pt x="412" y="126"/>
                  </a:lnTo>
                  <a:lnTo>
                    <a:pt x="417" y="124"/>
                  </a:lnTo>
                  <a:lnTo>
                    <a:pt x="421" y="127"/>
                  </a:lnTo>
                  <a:lnTo>
                    <a:pt x="423" y="131"/>
                  </a:lnTo>
                  <a:lnTo>
                    <a:pt x="423" y="138"/>
                  </a:lnTo>
                  <a:lnTo>
                    <a:pt x="419" y="146"/>
                  </a:lnTo>
                  <a:lnTo>
                    <a:pt x="417" y="155"/>
                  </a:lnTo>
                  <a:lnTo>
                    <a:pt x="414" y="166"/>
                  </a:lnTo>
                  <a:lnTo>
                    <a:pt x="414" y="180"/>
                  </a:lnTo>
                  <a:lnTo>
                    <a:pt x="421" y="195"/>
                  </a:lnTo>
                  <a:lnTo>
                    <a:pt x="429" y="206"/>
                  </a:lnTo>
                  <a:lnTo>
                    <a:pt x="435" y="209"/>
                  </a:lnTo>
                  <a:lnTo>
                    <a:pt x="441" y="215"/>
                  </a:lnTo>
                  <a:lnTo>
                    <a:pt x="448" y="217"/>
                  </a:lnTo>
                  <a:lnTo>
                    <a:pt x="457" y="220"/>
                  </a:lnTo>
                  <a:lnTo>
                    <a:pt x="469" y="222"/>
                  </a:lnTo>
                  <a:lnTo>
                    <a:pt x="479" y="222"/>
                  </a:lnTo>
                  <a:lnTo>
                    <a:pt x="490" y="220"/>
                  </a:lnTo>
                  <a:lnTo>
                    <a:pt x="502" y="218"/>
                  </a:lnTo>
                  <a:lnTo>
                    <a:pt x="509" y="215"/>
                  </a:lnTo>
                  <a:lnTo>
                    <a:pt x="519" y="206"/>
                  </a:lnTo>
                  <a:lnTo>
                    <a:pt x="526" y="195"/>
                  </a:lnTo>
                  <a:lnTo>
                    <a:pt x="533" y="184"/>
                  </a:lnTo>
                  <a:lnTo>
                    <a:pt x="538" y="171"/>
                  </a:lnTo>
                  <a:lnTo>
                    <a:pt x="540" y="158"/>
                  </a:lnTo>
                  <a:lnTo>
                    <a:pt x="542" y="146"/>
                  </a:lnTo>
                  <a:lnTo>
                    <a:pt x="540" y="133"/>
                  </a:lnTo>
                  <a:lnTo>
                    <a:pt x="538" y="120"/>
                  </a:lnTo>
                  <a:lnTo>
                    <a:pt x="535" y="107"/>
                  </a:lnTo>
                  <a:lnTo>
                    <a:pt x="529" y="96"/>
                  </a:lnTo>
                  <a:lnTo>
                    <a:pt x="523" y="87"/>
                  </a:lnTo>
                  <a:lnTo>
                    <a:pt x="516" y="78"/>
                  </a:lnTo>
                  <a:lnTo>
                    <a:pt x="507" y="71"/>
                  </a:lnTo>
                  <a:lnTo>
                    <a:pt x="497" y="67"/>
                  </a:lnTo>
                  <a:lnTo>
                    <a:pt x="485" y="65"/>
                  </a:lnTo>
                  <a:lnTo>
                    <a:pt x="473" y="65"/>
                  </a:lnTo>
                  <a:lnTo>
                    <a:pt x="466" y="64"/>
                  </a:lnTo>
                  <a:lnTo>
                    <a:pt x="459" y="65"/>
                  </a:lnTo>
                  <a:lnTo>
                    <a:pt x="445" y="71"/>
                  </a:lnTo>
                  <a:lnTo>
                    <a:pt x="426" y="78"/>
                  </a:lnTo>
                  <a:lnTo>
                    <a:pt x="367" y="120"/>
                  </a:lnTo>
                  <a:lnTo>
                    <a:pt x="302" y="166"/>
                  </a:lnTo>
                  <a:lnTo>
                    <a:pt x="234" y="211"/>
                  </a:lnTo>
                  <a:lnTo>
                    <a:pt x="174" y="253"/>
                  </a:lnTo>
                  <a:lnTo>
                    <a:pt x="164" y="264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000">
                <a:latin typeface="Arial" charset="0"/>
              </a:endParaRPr>
            </a:p>
          </p:txBody>
        </p:sp>
        <p:sp>
          <p:nvSpPr>
            <p:cNvPr id="43" name="Freeform 34"/>
            <p:cNvSpPr>
              <a:spLocks/>
            </p:cNvSpPr>
            <p:nvPr/>
          </p:nvSpPr>
          <p:spPr bwMode="auto">
            <a:xfrm rot="-5400000">
              <a:off x="552" y="3588"/>
              <a:ext cx="181" cy="131"/>
            </a:xfrm>
            <a:custGeom>
              <a:avLst/>
              <a:gdLst>
                <a:gd name="T0" fmla="*/ 160 w 316"/>
                <a:gd name="T1" fmla="*/ 0 h 264"/>
                <a:gd name="T2" fmla="*/ 84 w 316"/>
                <a:gd name="T3" fmla="*/ 3 h 264"/>
                <a:gd name="T4" fmla="*/ 65 w 316"/>
                <a:gd name="T5" fmla="*/ 16 h 264"/>
                <a:gd name="T6" fmla="*/ 38 w 316"/>
                <a:gd name="T7" fmla="*/ 30 h 264"/>
                <a:gd name="T8" fmla="*/ 25 w 316"/>
                <a:gd name="T9" fmla="*/ 30 h 264"/>
                <a:gd name="T10" fmla="*/ 22 w 316"/>
                <a:gd name="T11" fmla="*/ 22 h 264"/>
                <a:gd name="T12" fmla="*/ 26 w 316"/>
                <a:gd name="T13" fmla="*/ 12 h 264"/>
                <a:gd name="T14" fmla="*/ 34 w 316"/>
                <a:gd name="T15" fmla="*/ 6 h 264"/>
                <a:gd name="T16" fmla="*/ 10 w 316"/>
                <a:gd name="T17" fmla="*/ 0 h 264"/>
                <a:gd name="T18" fmla="*/ 0 w 316"/>
                <a:gd name="T19" fmla="*/ 18 h 264"/>
                <a:gd name="T20" fmla="*/ 2 w 316"/>
                <a:gd name="T21" fmla="*/ 40 h 264"/>
                <a:gd name="T22" fmla="*/ 15 w 316"/>
                <a:gd name="T23" fmla="*/ 56 h 264"/>
                <a:gd name="T24" fmla="*/ 30 w 316"/>
                <a:gd name="T25" fmla="*/ 62 h 264"/>
                <a:gd name="T26" fmla="*/ 53 w 316"/>
                <a:gd name="T27" fmla="*/ 53 h 264"/>
                <a:gd name="T28" fmla="*/ 73 w 316"/>
                <a:gd name="T29" fmla="*/ 40 h 264"/>
                <a:gd name="T30" fmla="*/ 91 w 316"/>
                <a:gd name="T31" fmla="*/ 29 h 264"/>
                <a:gd name="T32" fmla="*/ 113 w 316"/>
                <a:gd name="T33" fmla="*/ 23 h 264"/>
                <a:gd name="T34" fmla="*/ 131 w 316"/>
                <a:gd name="T35" fmla="*/ 23 h 264"/>
                <a:gd name="T36" fmla="*/ 147 w 316"/>
                <a:gd name="T37" fmla="*/ 33 h 264"/>
                <a:gd name="T38" fmla="*/ 156 w 316"/>
                <a:gd name="T39" fmla="*/ 48 h 264"/>
                <a:gd name="T40" fmla="*/ 156 w 316"/>
                <a:gd name="T41" fmla="*/ 73 h 264"/>
                <a:gd name="T42" fmla="*/ 143 w 316"/>
                <a:gd name="T43" fmla="*/ 91 h 264"/>
                <a:gd name="T44" fmla="*/ 124 w 316"/>
                <a:gd name="T45" fmla="*/ 99 h 264"/>
                <a:gd name="T46" fmla="*/ 106 w 316"/>
                <a:gd name="T47" fmla="*/ 98 h 264"/>
                <a:gd name="T48" fmla="*/ 88 w 316"/>
                <a:gd name="T49" fmla="*/ 87 h 264"/>
                <a:gd name="T50" fmla="*/ 86 w 316"/>
                <a:gd name="T51" fmla="*/ 64 h 264"/>
                <a:gd name="T52" fmla="*/ 89 w 316"/>
                <a:gd name="T53" fmla="*/ 53 h 264"/>
                <a:gd name="T54" fmla="*/ 84 w 316"/>
                <a:gd name="T55" fmla="*/ 49 h 264"/>
                <a:gd name="T56" fmla="*/ 74 w 316"/>
                <a:gd name="T57" fmla="*/ 52 h 264"/>
                <a:gd name="T58" fmla="*/ 63 w 316"/>
                <a:gd name="T59" fmla="*/ 63 h 264"/>
                <a:gd name="T60" fmla="*/ 52 w 316"/>
                <a:gd name="T61" fmla="*/ 88 h 264"/>
                <a:gd name="T62" fmla="*/ 36 w 316"/>
                <a:gd name="T63" fmla="*/ 90 h 264"/>
                <a:gd name="T64" fmla="*/ 8 w 316"/>
                <a:gd name="T65" fmla="*/ 109 h 264"/>
                <a:gd name="T66" fmla="*/ 2 w 316"/>
                <a:gd name="T67" fmla="*/ 124 h 264"/>
                <a:gd name="T68" fmla="*/ 3 w 316"/>
                <a:gd name="T69" fmla="*/ 128 h 264"/>
                <a:gd name="T70" fmla="*/ 9 w 316"/>
                <a:gd name="T71" fmla="*/ 127 h 264"/>
                <a:gd name="T72" fmla="*/ 21 w 316"/>
                <a:gd name="T73" fmla="*/ 123 h 264"/>
                <a:gd name="T74" fmla="*/ 40 w 316"/>
                <a:gd name="T75" fmla="*/ 119 h 264"/>
                <a:gd name="T76" fmla="*/ 66 w 316"/>
                <a:gd name="T77" fmla="*/ 121 h 264"/>
                <a:gd name="T78" fmla="*/ 92 w 316"/>
                <a:gd name="T79" fmla="*/ 128 h 264"/>
                <a:gd name="T80" fmla="*/ 109 w 316"/>
                <a:gd name="T81" fmla="*/ 131 h 264"/>
                <a:gd name="T82" fmla="*/ 152 w 316"/>
                <a:gd name="T83" fmla="*/ 124 h 264"/>
                <a:gd name="T84" fmla="*/ 181 w 316"/>
                <a:gd name="T85" fmla="*/ 130 h 264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16"/>
                <a:gd name="T130" fmla="*/ 0 h 264"/>
                <a:gd name="T131" fmla="*/ 316 w 316"/>
                <a:gd name="T132" fmla="*/ 264 h 264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16" h="264">
                  <a:moveTo>
                    <a:pt x="316" y="262"/>
                  </a:moveTo>
                  <a:lnTo>
                    <a:pt x="316" y="51"/>
                  </a:lnTo>
                  <a:lnTo>
                    <a:pt x="280" y="0"/>
                  </a:lnTo>
                  <a:lnTo>
                    <a:pt x="150" y="0"/>
                  </a:lnTo>
                  <a:lnTo>
                    <a:pt x="150" y="4"/>
                  </a:lnTo>
                  <a:lnTo>
                    <a:pt x="147" y="7"/>
                  </a:lnTo>
                  <a:lnTo>
                    <a:pt x="141" y="11"/>
                  </a:lnTo>
                  <a:lnTo>
                    <a:pt x="136" y="16"/>
                  </a:lnTo>
                  <a:lnTo>
                    <a:pt x="114" y="33"/>
                  </a:lnTo>
                  <a:lnTo>
                    <a:pt x="95" y="46"/>
                  </a:lnTo>
                  <a:lnTo>
                    <a:pt x="79" y="55"/>
                  </a:lnTo>
                  <a:lnTo>
                    <a:pt x="67" y="60"/>
                  </a:lnTo>
                  <a:lnTo>
                    <a:pt x="57" y="62"/>
                  </a:lnTo>
                  <a:lnTo>
                    <a:pt x="48" y="62"/>
                  </a:lnTo>
                  <a:lnTo>
                    <a:pt x="43" y="60"/>
                  </a:lnTo>
                  <a:lnTo>
                    <a:pt x="40" y="55"/>
                  </a:lnTo>
                  <a:lnTo>
                    <a:pt x="38" y="49"/>
                  </a:lnTo>
                  <a:lnTo>
                    <a:pt x="38" y="44"/>
                  </a:lnTo>
                  <a:lnTo>
                    <a:pt x="40" y="36"/>
                  </a:lnTo>
                  <a:lnTo>
                    <a:pt x="41" y="31"/>
                  </a:lnTo>
                  <a:lnTo>
                    <a:pt x="45" y="24"/>
                  </a:lnTo>
                  <a:lnTo>
                    <a:pt x="50" y="18"/>
                  </a:lnTo>
                  <a:lnTo>
                    <a:pt x="54" y="15"/>
                  </a:lnTo>
                  <a:lnTo>
                    <a:pt x="59" y="13"/>
                  </a:lnTo>
                  <a:lnTo>
                    <a:pt x="60" y="5"/>
                  </a:lnTo>
                  <a:lnTo>
                    <a:pt x="60" y="0"/>
                  </a:lnTo>
                  <a:lnTo>
                    <a:pt x="17" y="0"/>
                  </a:lnTo>
                  <a:lnTo>
                    <a:pt x="9" y="11"/>
                  </a:lnTo>
                  <a:lnTo>
                    <a:pt x="3" y="24"/>
                  </a:lnTo>
                  <a:lnTo>
                    <a:pt x="0" y="36"/>
                  </a:lnTo>
                  <a:lnTo>
                    <a:pt x="0" y="51"/>
                  </a:lnTo>
                  <a:lnTo>
                    <a:pt x="2" y="69"/>
                  </a:lnTo>
                  <a:lnTo>
                    <a:pt x="3" y="80"/>
                  </a:lnTo>
                  <a:lnTo>
                    <a:pt x="9" y="93"/>
                  </a:lnTo>
                  <a:lnTo>
                    <a:pt x="16" y="104"/>
                  </a:lnTo>
                  <a:lnTo>
                    <a:pt x="26" y="113"/>
                  </a:lnTo>
                  <a:lnTo>
                    <a:pt x="35" y="118"/>
                  </a:lnTo>
                  <a:lnTo>
                    <a:pt x="41" y="122"/>
                  </a:lnTo>
                  <a:lnTo>
                    <a:pt x="52" y="124"/>
                  </a:lnTo>
                  <a:lnTo>
                    <a:pt x="64" y="122"/>
                  </a:lnTo>
                  <a:lnTo>
                    <a:pt x="79" y="116"/>
                  </a:lnTo>
                  <a:lnTo>
                    <a:pt x="93" y="107"/>
                  </a:lnTo>
                  <a:lnTo>
                    <a:pt x="107" y="96"/>
                  </a:lnTo>
                  <a:lnTo>
                    <a:pt x="123" y="86"/>
                  </a:lnTo>
                  <a:lnTo>
                    <a:pt x="128" y="80"/>
                  </a:lnTo>
                  <a:lnTo>
                    <a:pt x="135" y="76"/>
                  </a:lnTo>
                  <a:lnTo>
                    <a:pt x="147" y="66"/>
                  </a:lnTo>
                  <a:lnTo>
                    <a:pt x="159" y="58"/>
                  </a:lnTo>
                  <a:lnTo>
                    <a:pt x="173" y="51"/>
                  </a:lnTo>
                  <a:lnTo>
                    <a:pt x="185" y="47"/>
                  </a:lnTo>
                  <a:lnTo>
                    <a:pt x="197" y="46"/>
                  </a:lnTo>
                  <a:lnTo>
                    <a:pt x="209" y="44"/>
                  </a:lnTo>
                  <a:lnTo>
                    <a:pt x="219" y="46"/>
                  </a:lnTo>
                  <a:lnTo>
                    <a:pt x="229" y="47"/>
                  </a:lnTo>
                  <a:lnTo>
                    <a:pt x="240" y="51"/>
                  </a:lnTo>
                  <a:lnTo>
                    <a:pt x="248" y="58"/>
                  </a:lnTo>
                  <a:lnTo>
                    <a:pt x="257" y="66"/>
                  </a:lnTo>
                  <a:lnTo>
                    <a:pt x="264" y="73"/>
                  </a:lnTo>
                  <a:lnTo>
                    <a:pt x="269" y="84"/>
                  </a:lnTo>
                  <a:lnTo>
                    <a:pt x="273" y="96"/>
                  </a:lnTo>
                  <a:lnTo>
                    <a:pt x="274" y="109"/>
                  </a:lnTo>
                  <a:lnTo>
                    <a:pt x="274" y="124"/>
                  </a:lnTo>
                  <a:lnTo>
                    <a:pt x="273" y="147"/>
                  </a:lnTo>
                  <a:lnTo>
                    <a:pt x="267" y="162"/>
                  </a:lnTo>
                  <a:lnTo>
                    <a:pt x="261" y="173"/>
                  </a:lnTo>
                  <a:lnTo>
                    <a:pt x="250" y="184"/>
                  </a:lnTo>
                  <a:lnTo>
                    <a:pt x="238" y="191"/>
                  </a:lnTo>
                  <a:lnTo>
                    <a:pt x="226" y="197"/>
                  </a:lnTo>
                  <a:lnTo>
                    <a:pt x="216" y="200"/>
                  </a:lnTo>
                  <a:lnTo>
                    <a:pt x="205" y="200"/>
                  </a:lnTo>
                  <a:lnTo>
                    <a:pt x="195" y="200"/>
                  </a:lnTo>
                  <a:lnTo>
                    <a:pt x="185" y="197"/>
                  </a:lnTo>
                  <a:lnTo>
                    <a:pt x="174" y="191"/>
                  </a:lnTo>
                  <a:lnTo>
                    <a:pt x="164" y="184"/>
                  </a:lnTo>
                  <a:lnTo>
                    <a:pt x="154" y="175"/>
                  </a:lnTo>
                  <a:lnTo>
                    <a:pt x="148" y="158"/>
                  </a:lnTo>
                  <a:lnTo>
                    <a:pt x="147" y="142"/>
                  </a:lnTo>
                  <a:lnTo>
                    <a:pt x="150" y="129"/>
                  </a:lnTo>
                  <a:lnTo>
                    <a:pt x="154" y="118"/>
                  </a:lnTo>
                  <a:lnTo>
                    <a:pt x="157" y="109"/>
                  </a:lnTo>
                  <a:lnTo>
                    <a:pt x="155" y="106"/>
                  </a:lnTo>
                  <a:lnTo>
                    <a:pt x="154" y="102"/>
                  </a:lnTo>
                  <a:lnTo>
                    <a:pt x="150" y="100"/>
                  </a:lnTo>
                  <a:lnTo>
                    <a:pt x="147" y="98"/>
                  </a:lnTo>
                  <a:lnTo>
                    <a:pt x="143" y="98"/>
                  </a:lnTo>
                  <a:lnTo>
                    <a:pt x="135" y="100"/>
                  </a:lnTo>
                  <a:lnTo>
                    <a:pt x="129" y="104"/>
                  </a:lnTo>
                  <a:lnTo>
                    <a:pt x="124" y="107"/>
                  </a:lnTo>
                  <a:lnTo>
                    <a:pt x="119" y="113"/>
                  </a:lnTo>
                  <a:lnTo>
                    <a:pt x="110" y="127"/>
                  </a:lnTo>
                  <a:lnTo>
                    <a:pt x="104" y="144"/>
                  </a:lnTo>
                  <a:lnTo>
                    <a:pt x="98" y="160"/>
                  </a:lnTo>
                  <a:lnTo>
                    <a:pt x="91" y="178"/>
                  </a:lnTo>
                  <a:lnTo>
                    <a:pt x="83" y="178"/>
                  </a:lnTo>
                  <a:lnTo>
                    <a:pt x="74" y="180"/>
                  </a:lnTo>
                  <a:lnTo>
                    <a:pt x="62" y="182"/>
                  </a:lnTo>
                  <a:lnTo>
                    <a:pt x="41" y="189"/>
                  </a:lnTo>
                  <a:lnTo>
                    <a:pt x="28" y="204"/>
                  </a:lnTo>
                  <a:lnTo>
                    <a:pt x="14" y="220"/>
                  </a:lnTo>
                  <a:lnTo>
                    <a:pt x="10" y="229"/>
                  </a:lnTo>
                  <a:lnTo>
                    <a:pt x="5" y="244"/>
                  </a:lnTo>
                  <a:lnTo>
                    <a:pt x="3" y="249"/>
                  </a:lnTo>
                  <a:lnTo>
                    <a:pt x="3" y="255"/>
                  </a:lnTo>
                  <a:lnTo>
                    <a:pt x="3" y="257"/>
                  </a:lnTo>
                  <a:lnTo>
                    <a:pt x="5" y="258"/>
                  </a:lnTo>
                  <a:lnTo>
                    <a:pt x="7" y="258"/>
                  </a:lnTo>
                  <a:lnTo>
                    <a:pt x="9" y="258"/>
                  </a:lnTo>
                  <a:lnTo>
                    <a:pt x="16" y="255"/>
                  </a:lnTo>
                  <a:lnTo>
                    <a:pt x="22" y="249"/>
                  </a:lnTo>
                  <a:lnTo>
                    <a:pt x="31" y="248"/>
                  </a:lnTo>
                  <a:lnTo>
                    <a:pt x="36" y="248"/>
                  </a:lnTo>
                  <a:lnTo>
                    <a:pt x="48" y="242"/>
                  </a:lnTo>
                  <a:lnTo>
                    <a:pt x="59" y="240"/>
                  </a:lnTo>
                  <a:lnTo>
                    <a:pt x="69" y="240"/>
                  </a:lnTo>
                  <a:lnTo>
                    <a:pt x="79" y="238"/>
                  </a:lnTo>
                  <a:lnTo>
                    <a:pt x="97" y="242"/>
                  </a:lnTo>
                  <a:lnTo>
                    <a:pt x="116" y="244"/>
                  </a:lnTo>
                  <a:lnTo>
                    <a:pt x="135" y="248"/>
                  </a:lnTo>
                  <a:lnTo>
                    <a:pt x="152" y="255"/>
                  </a:lnTo>
                  <a:lnTo>
                    <a:pt x="160" y="258"/>
                  </a:lnTo>
                  <a:lnTo>
                    <a:pt x="171" y="262"/>
                  </a:lnTo>
                  <a:lnTo>
                    <a:pt x="179" y="264"/>
                  </a:lnTo>
                  <a:lnTo>
                    <a:pt x="190" y="264"/>
                  </a:lnTo>
                  <a:lnTo>
                    <a:pt x="211" y="264"/>
                  </a:lnTo>
                  <a:lnTo>
                    <a:pt x="229" y="260"/>
                  </a:lnTo>
                  <a:lnTo>
                    <a:pt x="266" y="249"/>
                  </a:lnTo>
                  <a:lnTo>
                    <a:pt x="290" y="242"/>
                  </a:lnTo>
                  <a:lnTo>
                    <a:pt x="304" y="249"/>
                  </a:lnTo>
                  <a:lnTo>
                    <a:pt x="316" y="262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000">
                <a:latin typeface="Arial" charset="0"/>
              </a:endParaRPr>
            </a:p>
          </p:txBody>
        </p:sp>
        <p:sp>
          <p:nvSpPr>
            <p:cNvPr id="44" name="Freeform 35"/>
            <p:cNvSpPr>
              <a:spLocks/>
            </p:cNvSpPr>
            <p:nvPr/>
          </p:nvSpPr>
          <p:spPr bwMode="auto">
            <a:xfrm rot="-5400000">
              <a:off x="419" y="3587"/>
              <a:ext cx="181" cy="132"/>
            </a:xfrm>
            <a:custGeom>
              <a:avLst/>
              <a:gdLst>
                <a:gd name="T0" fmla="*/ 160 w 316"/>
                <a:gd name="T1" fmla="*/ 132 h 264"/>
                <a:gd name="T2" fmla="*/ 84 w 316"/>
                <a:gd name="T3" fmla="*/ 129 h 264"/>
                <a:gd name="T4" fmla="*/ 65 w 316"/>
                <a:gd name="T5" fmla="*/ 115 h 264"/>
                <a:gd name="T6" fmla="*/ 38 w 316"/>
                <a:gd name="T7" fmla="*/ 102 h 264"/>
                <a:gd name="T8" fmla="*/ 25 w 316"/>
                <a:gd name="T9" fmla="*/ 102 h 264"/>
                <a:gd name="T10" fmla="*/ 22 w 316"/>
                <a:gd name="T11" fmla="*/ 110 h 264"/>
                <a:gd name="T12" fmla="*/ 26 w 316"/>
                <a:gd name="T13" fmla="*/ 120 h 264"/>
                <a:gd name="T14" fmla="*/ 34 w 316"/>
                <a:gd name="T15" fmla="*/ 126 h 264"/>
                <a:gd name="T16" fmla="*/ 9 w 316"/>
                <a:gd name="T17" fmla="*/ 132 h 264"/>
                <a:gd name="T18" fmla="*/ 0 w 316"/>
                <a:gd name="T19" fmla="*/ 114 h 264"/>
                <a:gd name="T20" fmla="*/ 2 w 316"/>
                <a:gd name="T21" fmla="*/ 92 h 264"/>
                <a:gd name="T22" fmla="*/ 15 w 316"/>
                <a:gd name="T23" fmla="*/ 75 h 264"/>
                <a:gd name="T24" fmla="*/ 30 w 316"/>
                <a:gd name="T25" fmla="*/ 70 h 264"/>
                <a:gd name="T26" fmla="*/ 53 w 316"/>
                <a:gd name="T27" fmla="*/ 78 h 264"/>
                <a:gd name="T28" fmla="*/ 73 w 316"/>
                <a:gd name="T29" fmla="*/ 92 h 264"/>
                <a:gd name="T30" fmla="*/ 91 w 316"/>
                <a:gd name="T31" fmla="*/ 103 h 264"/>
                <a:gd name="T32" fmla="*/ 113 w 316"/>
                <a:gd name="T33" fmla="*/ 109 h 264"/>
                <a:gd name="T34" fmla="*/ 131 w 316"/>
                <a:gd name="T35" fmla="*/ 108 h 264"/>
                <a:gd name="T36" fmla="*/ 147 w 316"/>
                <a:gd name="T37" fmla="*/ 99 h 264"/>
                <a:gd name="T38" fmla="*/ 156 w 316"/>
                <a:gd name="T39" fmla="*/ 84 h 264"/>
                <a:gd name="T40" fmla="*/ 156 w 316"/>
                <a:gd name="T41" fmla="*/ 58 h 264"/>
                <a:gd name="T42" fmla="*/ 143 w 316"/>
                <a:gd name="T43" fmla="*/ 41 h 264"/>
                <a:gd name="T44" fmla="*/ 124 w 316"/>
                <a:gd name="T45" fmla="*/ 33 h 264"/>
                <a:gd name="T46" fmla="*/ 106 w 316"/>
                <a:gd name="T47" fmla="*/ 33 h 264"/>
                <a:gd name="T48" fmla="*/ 88 w 316"/>
                <a:gd name="T49" fmla="*/ 44 h 264"/>
                <a:gd name="T50" fmla="*/ 86 w 316"/>
                <a:gd name="T51" fmla="*/ 67 h 264"/>
                <a:gd name="T52" fmla="*/ 89 w 316"/>
                <a:gd name="T53" fmla="*/ 79 h 264"/>
                <a:gd name="T54" fmla="*/ 84 w 316"/>
                <a:gd name="T55" fmla="*/ 82 h 264"/>
                <a:gd name="T56" fmla="*/ 74 w 316"/>
                <a:gd name="T57" fmla="*/ 80 h 264"/>
                <a:gd name="T58" fmla="*/ 63 w 316"/>
                <a:gd name="T59" fmla="*/ 68 h 264"/>
                <a:gd name="T60" fmla="*/ 52 w 316"/>
                <a:gd name="T61" fmla="*/ 43 h 264"/>
                <a:gd name="T62" fmla="*/ 36 w 316"/>
                <a:gd name="T63" fmla="*/ 40 h 264"/>
                <a:gd name="T64" fmla="*/ 16 w 316"/>
                <a:gd name="T65" fmla="*/ 30 h 264"/>
                <a:gd name="T66" fmla="*/ 6 w 316"/>
                <a:gd name="T67" fmla="*/ 17 h 264"/>
                <a:gd name="T68" fmla="*/ 2 w 316"/>
                <a:gd name="T69" fmla="*/ 4 h 264"/>
                <a:gd name="T70" fmla="*/ 4 w 316"/>
                <a:gd name="T71" fmla="*/ 3 h 264"/>
                <a:gd name="T72" fmla="*/ 13 w 316"/>
                <a:gd name="T73" fmla="*/ 6 h 264"/>
                <a:gd name="T74" fmla="*/ 27 w 316"/>
                <a:gd name="T75" fmla="*/ 11 h 264"/>
                <a:gd name="T76" fmla="*/ 45 w 316"/>
                <a:gd name="T77" fmla="*/ 12 h 264"/>
                <a:gd name="T78" fmla="*/ 77 w 316"/>
                <a:gd name="T79" fmla="*/ 8 h 264"/>
                <a:gd name="T80" fmla="*/ 98 w 316"/>
                <a:gd name="T81" fmla="*/ 1 h 264"/>
                <a:gd name="T82" fmla="*/ 121 w 316"/>
                <a:gd name="T83" fmla="*/ 0 h 264"/>
                <a:gd name="T84" fmla="*/ 166 w 316"/>
                <a:gd name="T85" fmla="*/ 11 h 264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16"/>
                <a:gd name="T130" fmla="*/ 0 h 264"/>
                <a:gd name="T131" fmla="*/ 316 w 316"/>
                <a:gd name="T132" fmla="*/ 264 h 264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16" h="264">
                  <a:moveTo>
                    <a:pt x="316" y="2"/>
                  </a:moveTo>
                  <a:lnTo>
                    <a:pt x="316" y="213"/>
                  </a:lnTo>
                  <a:lnTo>
                    <a:pt x="280" y="264"/>
                  </a:lnTo>
                  <a:lnTo>
                    <a:pt x="150" y="264"/>
                  </a:lnTo>
                  <a:lnTo>
                    <a:pt x="150" y="260"/>
                  </a:lnTo>
                  <a:lnTo>
                    <a:pt x="147" y="257"/>
                  </a:lnTo>
                  <a:lnTo>
                    <a:pt x="141" y="253"/>
                  </a:lnTo>
                  <a:lnTo>
                    <a:pt x="136" y="249"/>
                  </a:lnTo>
                  <a:lnTo>
                    <a:pt x="114" y="231"/>
                  </a:lnTo>
                  <a:lnTo>
                    <a:pt x="95" y="219"/>
                  </a:lnTo>
                  <a:lnTo>
                    <a:pt x="79" y="209"/>
                  </a:lnTo>
                  <a:lnTo>
                    <a:pt x="67" y="204"/>
                  </a:lnTo>
                  <a:lnTo>
                    <a:pt x="57" y="202"/>
                  </a:lnTo>
                  <a:lnTo>
                    <a:pt x="48" y="202"/>
                  </a:lnTo>
                  <a:lnTo>
                    <a:pt x="43" y="204"/>
                  </a:lnTo>
                  <a:lnTo>
                    <a:pt x="40" y="208"/>
                  </a:lnTo>
                  <a:lnTo>
                    <a:pt x="38" y="213"/>
                  </a:lnTo>
                  <a:lnTo>
                    <a:pt x="38" y="220"/>
                  </a:lnTo>
                  <a:lnTo>
                    <a:pt x="40" y="228"/>
                  </a:lnTo>
                  <a:lnTo>
                    <a:pt x="41" y="233"/>
                  </a:lnTo>
                  <a:lnTo>
                    <a:pt x="45" y="240"/>
                  </a:lnTo>
                  <a:lnTo>
                    <a:pt x="50" y="246"/>
                  </a:lnTo>
                  <a:lnTo>
                    <a:pt x="54" y="249"/>
                  </a:lnTo>
                  <a:lnTo>
                    <a:pt x="59" y="253"/>
                  </a:lnTo>
                  <a:lnTo>
                    <a:pt x="60" y="257"/>
                  </a:lnTo>
                  <a:lnTo>
                    <a:pt x="60" y="264"/>
                  </a:lnTo>
                  <a:lnTo>
                    <a:pt x="16" y="264"/>
                  </a:lnTo>
                  <a:lnTo>
                    <a:pt x="9" y="253"/>
                  </a:lnTo>
                  <a:lnTo>
                    <a:pt x="3" y="242"/>
                  </a:lnTo>
                  <a:lnTo>
                    <a:pt x="0" y="228"/>
                  </a:lnTo>
                  <a:lnTo>
                    <a:pt x="0" y="213"/>
                  </a:lnTo>
                  <a:lnTo>
                    <a:pt x="2" y="195"/>
                  </a:lnTo>
                  <a:lnTo>
                    <a:pt x="3" y="184"/>
                  </a:lnTo>
                  <a:lnTo>
                    <a:pt x="9" y="173"/>
                  </a:lnTo>
                  <a:lnTo>
                    <a:pt x="16" y="160"/>
                  </a:lnTo>
                  <a:lnTo>
                    <a:pt x="26" y="151"/>
                  </a:lnTo>
                  <a:lnTo>
                    <a:pt x="35" y="144"/>
                  </a:lnTo>
                  <a:lnTo>
                    <a:pt x="41" y="140"/>
                  </a:lnTo>
                  <a:lnTo>
                    <a:pt x="52" y="140"/>
                  </a:lnTo>
                  <a:lnTo>
                    <a:pt x="64" y="142"/>
                  </a:lnTo>
                  <a:lnTo>
                    <a:pt x="79" y="148"/>
                  </a:lnTo>
                  <a:lnTo>
                    <a:pt x="93" y="157"/>
                  </a:lnTo>
                  <a:lnTo>
                    <a:pt x="107" y="168"/>
                  </a:lnTo>
                  <a:lnTo>
                    <a:pt x="123" y="178"/>
                  </a:lnTo>
                  <a:lnTo>
                    <a:pt x="128" y="184"/>
                  </a:lnTo>
                  <a:lnTo>
                    <a:pt x="135" y="188"/>
                  </a:lnTo>
                  <a:lnTo>
                    <a:pt x="147" y="197"/>
                  </a:lnTo>
                  <a:lnTo>
                    <a:pt x="159" y="206"/>
                  </a:lnTo>
                  <a:lnTo>
                    <a:pt x="173" y="211"/>
                  </a:lnTo>
                  <a:lnTo>
                    <a:pt x="185" y="217"/>
                  </a:lnTo>
                  <a:lnTo>
                    <a:pt x="197" y="219"/>
                  </a:lnTo>
                  <a:lnTo>
                    <a:pt x="209" y="220"/>
                  </a:lnTo>
                  <a:lnTo>
                    <a:pt x="219" y="219"/>
                  </a:lnTo>
                  <a:lnTo>
                    <a:pt x="229" y="217"/>
                  </a:lnTo>
                  <a:lnTo>
                    <a:pt x="240" y="213"/>
                  </a:lnTo>
                  <a:lnTo>
                    <a:pt x="248" y="206"/>
                  </a:lnTo>
                  <a:lnTo>
                    <a:pt x="257" y="198"/>
                  </a:lnTo>
                  <a:lnTo>
                    <a:pt x="264" y="191"/>
                  </a:lnTo>
                  <a:lnTo>
                    <a:pt x="269" y="180"/>
                  </a:lnTo>
                  <a:lnTo>
                    <a:pt x="273" y="168"/>
                  </a:lnTo>
                  <a:lnTo>
                    <a:pt x="274" y="155"/>
                  </a:lnTo>
                  <a:lnTo>
                    <a:pt x="274" y="140"/>
                  </a:lnTo>
                  <a:lnTo>
                    <a:pt x="273" y="117"/>
                  </a:lnTo>
                  <a:lnTo>
                    <a:pt x="267" y="102"/>
                  </a:lnTo>
                  <a:lnTo>
                    <a:pt x="261" y="91"/>
                  </a:lnTo>
                  <a:lnTo>
                    <a:pt x="250" y="82"/>
                  </a:lnTo>
                  <a:lnTo>
                    <a:pt x="238" y="73"/>
                  </a:lnTo>
                  <a:lnTo>
                    <a:pt x="226" y="67"/>
                  </a:lnTo>
                  <a:lnTo>
                    <a:pt x="216" y="66"/>
                  </a:lnTo>
                  <a:lnTo>
                    <a:pt x="205" y="64"/>
                  </a:lnTo>
                  <a:lnTo>
                    <a:pt x="195" y="64"/>
                  </a:lnTo>
                  <a:lnTo>
                    <a:pt x="185" y="67"/>
                  </a:lnTo>
                  <a:lnTo>
                    <a:pt x="174" y="73"/>
                  </a:lnTo>
                  <a:lnTo>
                    <a:pt x="164" y="78"/>
                  </a:lnTo>
                  <a:lnTo>
                    <a:pt x="154" y="89"/>
                  </a:lnTo>
                  <a:lnTo>
                    <a:pt x="148" y="106"/>
                  </a:lnTo>
                  <a:lnTo>
                    <a:pt x="147" y="120"/>
                  </a:lnTo>
                  <a:lnTo>
                    <a:pt x="150" y="135"/>
                  </a:lnTo>
                  <a:lnTo>
                    <a:pt x="154" y="146"/>
                  </a:lnTo>
                  <a:lnTo>
                    <a:pt x="157" y="157"/>
                  </a:lnTo>
                  <a:lnTo>
                    <a:pt x="155" y="158"/>
                  </a:lnTo>
                  <a:lnTo>
                    <a:pt x="154" y="162"/>
                  </a:lnTo>
                  <a:lnTo>
                    <a:pt x="150" y="164"/>
                  </a:lnTo>
                  <a:lnTo>
                    <a:pt x="147" y="164"/>
                  </a:lnTo>
                  <a:lnTo>
                    <a:pt x="143" y="164"/>
                  </a:lnTo>
                  <a:lnTo>
                    <a:pt x="135" y="162"/>
                  </a:lnTo>
                  <a:lnTo>
                    <a:pt x="129" y="160"/>
                  </a:lnTo>
                  <a:lnTo>
                    <a:pt x="124" y="157"/>
                  </a:lnTo>
                  <a:lnTo>
                    <a:pt x="119" y="153"/>
                  </a:lnTo>
                  <a:lnTo>
                    <a:pt x="110" y="137"/>
                  </a:lnTo>
                  <a:lnTo>
                    <a:pt x="104" y="120"/>
                  </a:lnTo>
                  <a:lnTo>
                    <a:pt x="98" y="104"/>
                  </a:lnTo>
                  <a:lnTo>
                    <a:pt x="91" y="87"/>
                  </a:lnTo>
                  <a:lnTo>
                    <a:pt x="83" y="86"/>
                  </a:lnTo>
                  <a:lnTo>
                    <a:pt x="74" y="84"/>
                  </a:lnTo>
                  <a:lnTo>
                    <a:pt x="62" y="80"/>
                  </a:lnTo>
                  <a:lnTo>
                    <a:pt x="41" y="73"/>
                  </a:lnTo>
                  <a:lnTo>
                    <a:pt x="36" y="69"/>
                  </a:lnTo>
                  <a:lnTo>
                    <a:pt x="28" y="60"/>
                  </a:lnTo>
                  <a:lnTo>
                    <a:pt x="21" y="51"/>
                  </a:lnTo>
                  <a:lnTo>
                    <a:pt x="14" y="44"/>
                  </a:lnTo>
                  <a:lnTo>
                    <a:pt x="10" y="35"/>
                  </a:lnTo>
                  <a:lnTo>
                    <a:pt x="5" y="20"/>
                  </a:lnTo>
                  <a:lnTo>
                    <a:pt x="3" y="15"/>
                  </a:lnTo>
                  <a:lnTo>
                    <a:pt x="3" y="9"/>
                  </a:lnTo>
                  <a:lnTo>
                    <a:pt x="3" y="7"/>
                  </a:lnTo>
                  <a:lnTo>
                    <a:pt x="5" y="6"/>
                  </a:lnTo>
                  <a:lnTo>
                    <a:pt x="7" y="6"/>
                  </a:lnTo>
                  <a:lnTo>
                    <a:pt x="9" y="6"/>
                  </a:lnTo>
                  <a:lnTo>
                    <a:pt x="16" y="9"/>
                  </a:lnTo>
                  <a:lnTo>
                    <a:pt x="22" y="13"/>
                  </a:lnTo>
                  <a:lnTo>
                    <a:pt x="31" y="16"/>
                  </a:lnTo>
                  <a:lnTo>
                    <a:pt x="36" y="16"/>
                  </a:lnTo>
                  <a:lnTo>
                    <a:pt x="48" y="22"/>
                  </a:lnTo>
                  <a:lnTo>
                    <a:pt x="59" y="24"/>
                  </a:lnTo>
                  <a:lnTo>
                    <a:pt x="69" y="24"/>
                  </a:lnTo>
                  <a:lnTo>
                    <a:pt x="79" y="24"/>
                  </a:lnTo>
                  <a:lnTo>
                    <a:pt x="97" y="22"/>
                  </a:lnTo>
                  <a:lnTo>
                    <a:pt x="116" y="20"/>
                  </a:lnTo>
                  <a:lnTo>
                    <a:pt x="135" y="16"/>
                  </a:lnTo>
                  <a:lnTo>
                    <a:pt x="152" y="9"/>
                  </a:lnTo>
                  <a:lnTo>
                    <a:pt x="160" y="4"/>
                  </a:lnTo>
                  <a:lnTo>
                    <a:pt x="171" y="2"/>
                  </a:lnTo>
                  <a:lnTo>
                    <a:pt x="179" y="0"/>
                  </a:lnTo>
                  <a:lnTo>
                    <a:pt x="190" y="0"/>
                  </a:lnTo>
                  <a:lnTo>
                    <a:pt x="211" y="0"/>
                  </a:lnTo>
                  <a:lnTo>
                    <a:pt x="229" y="4"/>
                  </a:lnTo>
                  <a:lnTo>
                    <a:pt x="266" y="15"/>
                  </a:lnTo>
                  <a:lnTo>
                    <a:pt x="290" y="22"/>
                  </a:lnTo>
                  <a:lnTo>
                    <a:pt x="304" y="13"/>
                  </a:lnTo>
                  <a:lnTo>
                    <a:pt x="316" y="2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000">
                <a:latin typeface="Arial" charset="0"/>
              </a:endParaRPr>
            </a:p>
          </p:txBody>
        </p:sp>
        <p:sp>
          <p:nvSpPr>
            <p:cNvPr id="45" name="Freeform 36"/>
            <p:cNvSpPr>
              <a:spLocks/>
            </p:cNvSpPr>
            <p:nvPr/>
          </p:nvSpPr>
          <p:spPr bwMode="auto">
            <a:xfrm rot="-5400000">
              <a:off x="553" y="2048"/>
              <a:ext cx="182" cy="131"/>
            </a:xfrm>
            <a:custGeom>
              <a:avLst/>
              <a:gdLst>
                <a:gd name="T0" fmla="*/ 21 w 316"/>
                <a:gd name="T1" fmla="*/ 0 h 264"/>
                <a:gd name="T2" fmla="*/ 96 w 316"/>
                <a:gd name="T3" fmla="*/ 3 h 264"/>
                <a:gd name="T4" fmla="*/ 115 w 316"/>
                <a:gd name="T5" fmla="*/ 16 h 264"/>
                <a:gd name="T6" fmla="*/ 143 w 316"/>
                <a:gd name="T7" fmla="*/ 30 h 264"/>
                <a:gd name="T8" fmla="*/ 156 w 316"/>
                <a:gd name="T9" fmla="*/ 30 h 264"/>
                <a:gd name="T10" fmla="*/ 159 w 316"/>
                <a:gd name="T11" fmla="*/ 22 h 264"/>
                <a:gd name="T12" fmla="*/ 155 w 316"/>
                <a:gd name="T13" fmla="*/ 12 h 264"/>
                <a:gd name="T14" fmla="*/ 148 w 316"/>
                <a:gd name="T15" fmla="*/ 6 h 264"/>
                <a:gd name="T16" fmla="*/ 172 w 316"/>
                <a:gd name="T17" fmla="*/ 0 h 264"/>
                <a:gd name="T18" fmla="*/ 181 w 316"/>
                <a:gd name="T19" fmla="*/ 18 h 264"/>
                <a:gd name="T20" fmla="*/ 179 w 316"/>
                <a:gd name="T21" fmla="*/ 40 h 264"/>
                <a:gd name="T22" fmla="*/ 167 w 316"/>
                <a:gd name="T23" fmla="*/ 56 h 264"/>
                <a:gd name="T24" fmla="*/ 152 w 316"/>
                <a:gd name="T25" fmla="*/ 62 h 264"/>
                <a:gd name="T26" fmla="*/ 128 w 316"/>
                <a:gd name="T27" fmla="*/ 53 h 264"/>
                <a:gd name="T28" fmla="*/ 108 w 316"/>
                <a:gd name="T29" fmla="*/ 40 h 264"/>
                <a:gd name="T30" fmla="*/ 89 w 316"/>
                <a:gd name="T31" fmla="*/ 29 h 264"/>
                <a:gd name="T32" fmla="*/ 69 w 316"/>
                <a:gd name="T33" fmla="*/ 23 h 264"/>
                <a:gd name="T34" fmla="*/ 49 w 316"/>
                <a:gd name="T35" fmla="*/ 23 h 264"/>
                <a:gd name="T36" fmla="*/ 34 w 316"/>
                <a:gd name="T37" fmla="*/ 33 h 264"/>
                <a:gd name="T38" fmla="*/ 25 w 316"/>
                <a:gd name="T39" fmla="*/ 48 h 264"/>
                <a:gd name="T40" fmla="*/ 24 w 316"/>
                <a:gd name="T41" fmla="*/ 73 h 264"/>
                <a:gd name="T42" fmla="*/ 38 w 316"/>
                <a:gd name="T43" fmla="*/ 91 h 264"/>
                <a:gd name="T44" fmla="*/ 56 w 316"/>
                <a:gd name="T45" fmla="*/ 99 h 264"/>
                <a:gd name="T46" fmla="*/ 75 w 316"/>
                <a:gd name="T47" fmla="*/ 98 h 264"/>
                <a:gd name="T48" fmla="*/ 93 w 316"/>
                <a:gd name="T49" fmla="*/ 87 h 264"/>
                <a:gd name="T50" fmla="*/ 94 w 316"/>
                <a:gd name="T51" fmla="*/ 64 h 264"/>
                <a:gd name="T52" fmla="*/ 93 w 316"/>
                <a:gd name="T53" fmla="*/ 53 h 264"/>
                <a:gd name="T54" fmla="*/ 96 w 316"/>
                <a:gd name="T55" fmla="*/ 49 h 264"/>
                <a:gd name="T56" fmla="*/ 107 w 316"/>
                <a:gd name="T57" fmla="*/ 52 h 264"/>
                <a:gd name="T58" fmla="*/ 118 w 316"/>
                <a:gd name="T59" fmla="*/ 63 h 264"/>
                <a:gd name="T60" fmla="*/ 129 w 316"/>
                <a:gd name="T61" fmla="*/ 88 h 264"/>
                <a:gd name="T62" fmla="*/ 146 w 316"/>
                <a:gd name="T63" fmla="*/ 90 h 264"/>
                <a:gd name="T64" fmla="*/ 173 w 316"/>
                <a:gd name="T65" fmla="*/ 109 h 264"/>
                <a:gd name="T66" fmla="*/ 180 w 316"/>
                <a:gd name="T67" fmla="*/ 124 h 264"/>
                <a:gd name="T68" fmla="*/ 179 w 316"/>
                <a:gd name="T69" fmla="*/ 128 h 264"/>
                <a:gd name="T70" fmla="*/ 172 w 316"/>
                <a:gd name="T71" fmla="*/ 127 h 264"/>
                <a:gd name="T72" fmla="*/ 160 w 316"/>
                <a:gd name="T73" fmla="*/ 123 h 264"/>
                <a:gd name="T74" fmla="*/ 141 w 316"/>
                <a:gd name="T75" fmla="*/ 119 h 264"/>
                <a:gd name="T76" fmla="*/ 114 w 316"/>
                <a:gd name="T77" fmla="*/ 121 h 264"/>
                <a:gd name="T78" fmla="*/ 89 w 316"/>
                <a:gd name="T79" fmla="*/ 128 h 264"/>
                <a:gd name="T80" fmla="*/ 73 w 316"/>
                <a:gd name="T81" fmla="*/ 131 h 264"/>
                <a:gd name="T82" fmla="*/ 29 w 316"/>
                <a:gd name="T83" fmla="*/ 124 h 264"/>
                <a:gd name="T84" fmla="*/ 0 w 316"/>
                <a:gd name="T85" fmla="*/ 130 h 264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16"/>
                <a:gd name="T130" fmla="*/ 0 h 264"/>
                <a:gd name="T131" fmla="*/ 316 w 316"/>
                <a:gd name="T132" fmla="*/ 264 h 264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16" h="264">
                  <a:moveTo>
                    <a:pt x="0" y="262"/>
                  </a:moveTo>
                  <a:lnTo>
                    <a:pt x="0" y="51"/>
                  </a:lnTo>
                  <a:lnTo>
                    <a:pt x="36" y="0"/>
                  </a:lnTo>
                  <a:lnTo>
                    <a:pt x="164" y="0"/>
                  </a:lnTo>
                  <a:lnTo>
                    <a:pt x="166" y="4"/>
                  </a:lnTo>
                  <a:lnTo>
                    <a:pt x="167" y="7"/>
                  </a:lnTo>
                  <a:lnTo>
                    <a:pt x="173" y="11"/>
                  </a:lnTo>
                  <a:lnTo>
                    <a:pt x="180" y="16"/>
                  </a:lnTo>
                  <a:lnTo>
                    <a:pt x="200" y="33"/>
                  </a:lnTo>
                  <a:lnTo>
                    <a:pt x="219" y="46"/>
                  </a:lnTo>
                  <a:lnTo>
                    <a:pt x="235" y="55"/>
                  </a:lnTo>
                  <a:lnTo>
                    <a:pt x="249" y="60"/>
                  </a:lnTo>
                  <a:lnTo>
                    <a:pt x="259" y="62"/>
                  </a:lnTo>
                  <a:lnTo>
                    <a:pt x="266" y="62"/>
                  </a:lnTo>
                  <a:lnTo>
                    <a:pt x="271" y="60"/>
                  </a:lnTo>
                  <a:lnTo>
                    <a:pt x="274" y="55"/>
                  </a:lnTo>
                  <a:lnTo>
                    <a:pt x="276" y="49"/>
                  </a:lnTo>
                  <a:lnTo>
                    <a:pt x="276" y="44"/>
                  </a:lnTo>
                  <a:lnTo>
                    <a:pt x="276" y="36"/>
                  </a:lnTo>
                  <a:lnTo>
                    <a:pt x="273" y="31"/>
                  </a:lnTo>
                  <a:lnTo>
                    <a:pt x="269" y="24"/>
                  </a:lnTo>
                  <a:lnTo>
                    <a:pt x="266" y="18"/>
                  </a:lnTo>
                  <a:lnTo>
                    <a:pt x="261" y="15"/>
                  </a:lnTo>
                  <a:lnTo>
                    <a:pt x="257" y="13"/>
                  </a:lnTo>
                  <a:lnTo>
                    <a:pt x="255" y="5"/>
                  </a:lnTo>
                  <a:lnTo>
                    <a:pt x="255" y="0"/>
                  </a:lnTo>
                  <a:lnTo>
                    <a:pt x="299" y="0"/>
                  </a:lnTo>
                  <a:lnTo>
                    <a:pt x="305" y="11"/>
                  </a:lnTo>
                  <a:lnTo>
                    <a:pt x="311" y="24"/>
                  </a:lnTo>
                  <a:lnTo>
                    <a:pt x="314" y="36"/>
                  </a:lnTo>
                  <a:lnTo>
                    <a:pt x="316" y="51"/>
                  </a:lnTo>
                  <a:lnTo>
                    <a:pt x="314" y="69"/>
                  </a:lnTo>
                  <a:lnTo>
                    <a:pt x="311" y="80"/>
                  </a:lnTo>
                  <a:lnTo>
                    <a:pt x="307" y="93"/>
                  </a:lnTo>
                  <a:lnTo>
                    <a:pt x="299" y="104"/>
                  </a:lnTo>
                  <a:lnTo>
                    <a:pt x="290" y="113"/>
                  </a:lnTo>
                  <a:lnTo>
                    <a:pt x="281" y="118"/>
                  </a:lnTo>
                  <a:lnTo>
                    <a:pt x="273" y="122"/>
                  </a:lnTo>
                  <a:lnTo>
                    <a:pt x="264" y="124"/>
                  </a:lnTo>
                  <a:lnTo>
                    <a:pt x="250" y="122"/>
                  </a:lnTo>
                  <a:lnTo>
                    <a:pt x="236" y="116"/>
                  </a:lnTo>
                  <a:lnTo>
                    <a:pt x="223" y="107"/>
                  </a:lnTo>
                  <a:lnTo>
                    <a:pt x="207" y="96"/>
                  </a:lnTo>
                  <a:lnTo>
                    <a:pt x="192" y="86"/>
                  </a:lnTo>
                  <a:lnTo>
                    <a:pt x="188" y="80"/>
                  </a:lnTo>
                  <a:lnTo>
                    <a:pt x="181" y="76"/>
                  </a:lnTo>
                  <a:lnTo>
                    <a:pt x="169" y="66"/>
                  </a:lnTo>
                  <a:lnTo>
                    <a:pt x="155" y="58"/>
                  </a:lnTo>
                  <a:lnTo>
                    <a:pt x="143" y="51"/>
                  </a:lnTo>
                  <a:lnTo>
                    <a:pt x="131" y="47"/>
                  </a:lnTo>
                  <a:lnTo>
                    <a:pt x="119" y="46"/>
                  </a:lnTo>
                  <a:lnTo>
                    <a:pt x="107" y="44"/>
                  </a:lnTo>
                  <a:lnTo>
                    <a:pt x="95" y="46"/>
                  </a:lnTo>
                  <a:lnTo>
                    <a:pt x="85" y="47"/>
                  </a:lnTo>
                  <a:lnTo>
                    <a:pt x="74" y="51"/>
                  </a:lnTo>
                  <a:lnTo>
                    <a:pt x="66" y="58"/>
                  </a:lnTo>
                  <a:lnTo>
                    <a:pt x="59" y="66"/>
                  </a:lnTo>
                  <a:lnTo>
                    <a:pt x="52" y="73"/>
                  </a:lnTo>
                  <a:lnTo>
                    <a:pt x="47" y="84"/>
                  </a:lnTo>
                  <a:lnTo>
                    <a:pt x="43" y="96"/>
                  </a:lnTo>
                  <a:lnTo>
                    <a:pt x="41" y="109"/>
                  </a:lnTo>
                  <a:lnTo>
                    <a:pt x="41" y="124"/>
                  </a:lnTo>
                  <a:lnTo>
                    <a:pt x="41" y="147"/>
                  </a:lnTo>
                  <a:lnTo>
                    <a:pt x="47" y="162"/>
                  </a:lnTo>
                  <a:lnTo>
                    <a:pt x="55" y="173"/>
                  </a:lnTo>
                  <a:lnTo>
                    <a:pt x="66" y="184"/>
                  </a:lnTo>
                  <a:lnTo>
                    <a:pt x="78" y="191"/>
                  </a:lnTo>
                  <a:lnTo>
                    <a:pt x="88" y="197"/>
                  </a:lnTo>
                  <a:lnTo>
                    <a:pt x="98" y="200"/>
                  </a:lnTo>
                  <a:lnTo>
                    <a:pt x="110" y="200"/>
                  </a:lnTo>
                  <a:lnTo>
                    <a:pt x="121" y="200"/>
                  </a:lnTo>
                  <a:lnTo>
                    <a:pt x="131" y="197"/>
                  </a:lnTo>
                  <a:lnTo>
                    <a:pt x="142" y="191"/>
                  </a:lnTo>
                  <a:lnTo>
                    <a:pt x="152" y="184"/>
                  </a:lnTo>
                  <a:lnTo>
                    <a:pt x="162" y="175"/>
                  </a:lnTo>
                  <a:lnTo>
                    <a:pt x="166" y="158"/>
                  </a:lnTo>
                  <a:lnTo>
                    <a:pt x="167" y="142"/>
                  </a:lnTo>
                  <a:lnTo>
                    <a:pt x="164" y="129"/>
                  </a:lnTo>
                  <a:lnTo>
                    <a:pt x="162" y="118"/>
                  </a:lnTo>
                  <a:lnTo>
                    <a:pt x="159" y="109"/>
                  </a:lnTo>
                  <a:lnTo>
                    <a:pt x="161" y="106"/>
                  </a:lnTo>
                  <a:lnTo>
                    <a:pt x="162" y="102"/>
                  </a:lnTo>
                  <a:lnTo>
                    <a:pt x="164" y="100"/>
                  </a:lnTo>
                  <a:lnTo>
                    <a:pt x="167" y="98"/>
                  </a:lnTo>
                  <a:lnTo>
                    <a:pt x="171" y="98"/>
                  </a:lnTo>
                  <a:lnTo>
                    <a:pt x="180" y="100"/>
                  </a:lnTo>
                  <a:lnTo>
                    <a:pt x="186" y="104"/>
                  </a:lnTo>
                  <a:lnTo>
                    <a:pt x="190" y="107"/>
                  </a:lnTo>
                  <a:lnTo>
                    <a:pt x="195" y="113"/>
                  </a:lnTo>
                  <a:lnTo>
                    <a:pt x="205" y="127"/>
                  </a:lnTo>
                  <a:lnTo>
                    <a:pt x="211" y="144"/>
                  </a:lnTo>
                  <a:lnTo>
                    <a:pt x="217" y="160"/>
                  </a:lnTo>
                  <a:lnTo>
                    <a:pt x="224" y="178"/>
                  </a:lnTo>
                  <a:lnTo>
                    <a:pt x="231" y="178"/>
                  </a:lnTo>
                  <a:lnTo>
                    <a:pt x="240" y="180"/>
                  </a:lnTo>
                  <a:lnTo>
                    <a:pt x="254" y="182"/>
                  </a:lnTo>
                  <a:lnTo>
                    <a:pt x="273" y="189"/>
                  </a:lnTo>
                  <a:lnTo>
                    <a:pt x="286" y="204"/>
                  </a:lnTo>
                  <a:lnTo>
                    <a:pt x="300" y="220"/>
                  </a:lnTo>
                  <a:lnTo>
                    <a:pt x="305" y="229"/>
                  </a:lnTo>
                  <a:lnTo>
                    <a:pt x="311" y="244"/>
                  </a:lnTo>
                  <a:lnTo>
                    <a:pt x="312" y="249"/>
                  </a:lnTo>
                  <a:lnTo>
                    <a:pt x="312" y="255"/>
                  </a:lnTo>
                  <a:lnTo>
                    <a:pt x="311" y="257"/>
                  </a:lnTo>
                  <a:lnTo>
                    <a:pt x="311" y="258"/>
                  </a:lnTo>
                  <a:lnTo>
                    <a:pt x="309" y="258"/>
                  </a:lnTo>
                  <a:lnTo>
                    <a:pt x="307" y="258"/>
                  </a:lnTo>
                  <a:lnTo>
                    <a:pt x="299" y="255"/>
                  </a:lnTo>
                  <a:lnTo>
                    <a:pt x="293" y="249"/>
                  </a:lnTo>
                  <a:lnTo>
                    <a:pt x="285" y="248"/>
                  </a:lnTo>
                  <a:lnTo>
                    <a:pt x="278" y="248"/>
                  </a:lnTo>
                  <a:lnTo>
                    <a:pt x="267" y="242"/>
                  </a:lnTo>
                  <a:lnTo>
                    <a:pt x="255" y="240"/>
                  </a:lnTo>
                  <a:lnTo>
                    <a:pt x="245" y="240"/>
                  </a:lnTo>
                  <a:lnTo>
                    <a:pt x="235" y="238"/>
                  </a:lnTo>
                  <a:lnTo>
                    <a:pt x="217" y="242"/>
                  </a:lnTo>
                  <a:lnTo>
                    <a:pt x="198" y="244"/>
                  </a:lnTo>
                  <a:lnTo>
                    <a:pt x="181" y="248"/>
                  </a:lnTo>
                  <a:lnTo>
                    <a:pt x="164" y="255"/>
                  </a:lnTo>
                  <a:lnTo>
                    <a:pt x="154" y="258"/>
                  </a:lnTo>
                  <a:lnTo>
                    <a:pt x="145" y="262"/>
                  </a:lnTo>
                  <a:lnTo>
                    <a:pt x="135" y="264"/>
                  </a:lnTo>
                  <a:lnTo>
                    <a:pt x="126" y="264"/>
                  </a:lnTo>
                  <a:lnTo>
                    <a:pt x="105" y="264"/>
                  </a:lnTo>
                  <a:lnTo>
                    <a:pt x="85" y="260"/>
                  </a:lnTo>
                  <a:lnTo>
                    <a:pt x="50" y="249"/>
                  </a:lnTo>
                  <a:lnTo>
                    <a:pt x="24" y="242"/>
                  </a:lnTo>
                  <a:lnTo>
                    <a:pt x="12" y="249"/>
                  </a:lnTo>
                  <a:lnTo>
                    <a:pt x="0" y="262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000">
                <a:latin typeface="Arial" charset="0"/>
              </a:endParaRPr>
            </a:p>
          </p:txBody>
        </p:sp>
        <p:sp>
          <p:nvSpPr>
            <p:cNvPr id="46" name="Freeform 37"/>
            <p:cNvSpPr>
              <a:spLocks/>
            </p:cNvSpPr>
            <p:nvPr/>
          </p:nvSpPr>
          <p:spPr bwMode="auto">
            <a:xfrm rot="-5400000">
              <a:off x="421" y="2048"/>
              <a:ext cx="182" cy="132"/>
            </a:xfrm>
            <a:custGeom>
              <a:avLst/>
              <a:gdLst>
                <a:gd name="T0" fmla="*/ 21 w 316"/>
                <a:gd name="T1" fmla="*/ 132 h 264"/>
                <a:gd name="T2" fmla="*/ 96 w 316"/>
                <a:gd name="T3" fmla="*/ 129 h 264"/>
                <a:gd name="T4" fmla="*/ 115 w 316"/>
                <a:gd name="T5" fmla="*/ 115 h 264"/>
                <a:gd name="T6" fmla="*/ 143 w 316"/>
                <a:gd name="T7" fmla="*/ 102 h 264"/>
                <a:gd name="T8" fmla="*/ 156 w 316"/>
                <a:gd name="T9" fmla="*/ 102 h 264"/>
                <a:gd name="T10" fmla="*/ 159 w 316"/>
                <a:gd name="T11" fmla="*/ 110 h 264"/>
                <a:gd name="T12" fmla="*/ 155 w 316"/>
                <a:gd name="T13" fmla="*/ 120 h 264"/>
                <a:gd name="T14" fmla="*/ 148 w 316"/>
                <a:gd name="T15" fmla="*/ 126 h 264"/>
                <a:gd name="T16" fmla="*/ 173 w 316"/>
                <a:gd name="T17" fmla="*/ 132 h 264"/>
                <a:gd name="T18" fmla="*/ 181 w 316"/>
                <a:gd name="T19" fmla="*/ 114 h 264"/>
                <a:gd name="T20" fmla="*/ 179 w 316"/>
                <a:gd name="T21" fmla="*/ 92 h 264"/>
                <a:gd name="T22" fmla="*/ 167 w 316"/>
                <a:gd name="T23" fmla="*/ 75 h 264"/>
                <a:gd name="T24" fmla="*/ 152 w 316"/>
                <a:gd name="T25" fmla="*/ 70 h 264"/>
                <a:gd name="T26" fmla="*/ 128 w 316"/>
                <a:gd name="T27" fmla="*/ 78 h 264"/>
                <a:gd name="T28" fmla="*/ 108 w 316"/>
                <a:gd name="T29" fmla="*/ 92 h 264"/>
                <a:gd name="T30" fmla="*/ 89 w 316"/>
                <a:gd name="T31" fmla="*/ 103 h 264"/>
                <a:gd name="T32" fmla="*/ 69 w 316"/>
                <a:gd name="T33" fmla="*/ 109 h 264"/>
                <a:gd name="T34" fmla="*/ 49 w 316"/>
                <a:gd name="T35" fmla="*/ 108 h 264"/>
                <a:gd name="T36" fmla="*/ 34 w 316"/>
                <a:gd name="T37" fmla="*/ 99 h 264"/>
                <a:gd name="T38" fmla="*/ 25 w 316"/>
                <a:gd name="T39" fmla="*/ 84 h 264"/>
                <a:gd name="T40" fmla="*/ 24 w 316"/>
                <a:gd name="T41" fmla="*/ 58 h 264"/>
                <a:gd name="T42" fmla="*/ 38 w 316"/>
                <a:gd name="T43" fmla="*/ 41 h 264"/>
                <a:gd name="T44" fmla="*/ 56 w 316"/>
                <a:gd name="T45" fmla="*/ 33 h 264"/>
                <a:gd name="T46" fmla="*/ 75 w 316"/>
                <a:gd name="T47" fmla="*/ 33 h 264"/>
                <a:gd name="T48" fmla="*/ 93 w 316"/>
                <a:gd name="T49" fmla="*/ 44 h 264"/>
                <a:gd name="T50" fmla="*/ 94 w 316"/>
                <a:gd name="T51" fmla="*/ 67 h 264"/>
                <a:gd name="T52" fmla="*/ 93 w 316"/>
                <a:gd name="T53" fmla="*/ 79 h 264"/>
                <a:gd name="T54" fmla="*/ 96 w 316"/>
                <a:gd name="T55" fmla="*/ 82 h 264"/>
                <a:gd name="T56" fmla="*/ 107 w 316"/>
                <a:gd name="T57" fmla="*/ 80 h 264"/>
                <a:gd name="T58" fmla="*/ 118 w 316"/>
                <a:gd name="T59" fmla="*/ 68 h 264"/>
                <a:gd name="T60" fmla="*/ 129 w 316"/>
                <a:gd name="T61" fmla="*/ 43 h 264"/>
                <a:gd name="T62" fmla="*/ 146 w 316"/>
                <a:gd name="T63" fmla="*/ 40 h 264"/>
                <a:gd name="T64" fmla="*/ 165 w 316"/>
                <a:gd name="T65" fmla="*/ 30 h 264"/>
                <a:gd name="T66" fmla="*/ 176 w 316"/>
                <a:gd name="T67" fmla="*/ 17 h 264"/>
                <a:gd name="T68" fmla="*/ 180 w 316"/>
                <a:gd name="T69" fmla="*/ 4 h 264"/>
                <a:gd name="T70" fmla="*/ 178 w 316"/>
                <a:gd name="T71" fmla="*/ 3 h 264"/>
                <a:gd name="T72" fmla="*/ 169 w 316"/>
                <a:gd name="T73" fmla="*/ 6 h 264"/>
                <a:gd name="T74" fmla="*/ 154 w 316"/>
                <a:gd name="T75" fmla="*/ 11 h 264"/>
                <a:gd name="T76" fmla="*/ 135 w 316"/>
                <a:gd name="T77" fmla="*/ 12 h 264"/>
                <a:gd name="T78" fmla="*/ 104 w 316"/>
                <a:gd name="T79" fmla="*/ 8 h 264"/>
                <a:gd name="T80" fmla="*/ 84 w 316"/>
                <a:gd name="T81" fmla="*/ 1 h 264"/>
                <a:gd name="T82" fmla="*/ 60 w 316"/>
                <a:gd name="T83" fmla="*/ 0 h 264"/>
                <a:gd name="T84" fmla="*/ 14 w 316"/>
                <a:gd name="T85" fmla="*/ 11 h 264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16"/>
                <a:gd name="T130" fmla="*/ 0 h 264"/>
                <a:gd name="T131" fmla="*/ 316 w 316"/>
                <a:gd name="T132" fmla="*/ 264 h 264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16" h="264">
                  <a:moveTo>
                    <a:pt x="0" y="2"/>
                  </a:moveTo>
                  <a:lnTo>
                    <a:pt x="0" y="213"/>
                  </a:lnTo>
                  <a:lnTo>
                    <a:pt x="36" y="264"/>
                  </a:lnTo>
                  <a:lnTo>
                    <a:pt x="164" y="264"/>
                  </a:lnTo>
                  <a:lnTo>
                    <a:pt x="166" y="260"/>
                  </a:lnTo>
                  <a:lnTo>
                    <a:pt x="167" y="257"/>
                  </a:lnTo>
                  <a:lnTo>
                    <a:pt x="173" y="253"/>
                  </a:lnTo>
                  <a:lnTo>
                    <a:pt x="180" y="249"/>
                  </a:lnTo>
                  <a:lnTo>
                    <a:pt x="200" y="231"/>
                  </a:lnTo>
                  <a:lnTo>
                    <a:pt x="219" y="219"/>
                  </a:lnTo>
                  <a:lnTo>
                    <a:pt x="235" y="209"/>
                  </a:lnTo>
                  <a:lnTo>
                    <a:pt x="249" y="204"/>
                  </a:lnTo>
                  <a:lnTo>
                    <a:pt x="259" y="202"/>
                  </a:lnTo>
                  <a:lnTo>
                    <a:pt x="266" y="202"/>
                  </a:lnTo>
                  <a:lnTo>
                    <a:pt x="271" y="204"/>
                  </a:lnTo>
                  <a:lnTo>
                    <a:pt x="274" y="208"/>
                  </a:lnTo>
                  <a:lnTo>
                    <a:pt x="276" y="213"/>
                  </a:lnTo>
                  <a:lnTo>
                    <a:pt x="276" y="220"/>
                  </a:lnTo>
                  <a:lnTo>
                    <a:pt x="276" y="228"/>
                  </a:lnTo>
                  <a:lnTo>
                    <a:pt x="273" y="233"/>
                  </a:lnTo>
                  <a:lnTo>
                    <a:pt x="269" y="240"/>
                  </a:lnTo>
                  <a:lnTo>
                    <a:pt x="266" y="246"/>
                  </a:lnTo>
                  <a:lnTo>
                    <a:pt x="261" y="249"/>
                  </a:lnTo>
                  <a:lnTo>
                    <a:pt x="257" y="253"/>
                  </a:lnTo>
                  <a:lnTo>
                    <a:pt x="254" y="257"/>
                  </a:lnTo>
                  <a:lnTo>
                    <a:pt x="255" y="264"/>
                  </a:lnTo>
                  <a:lnTo>
                    <a:pt x="300" y="264"/>
                  </a:lnTo>
                  <a:lnTo>
                    <a:pt x="305" y="253"/>
                  </a:lnTo>
                  <a:lnTo>
                    <a:pt x="311" y="242"/>
                  </a:lnTo>
                  <a:lnTo>
                    <a:pt x="314" y="228"/>
                  </a:lnTo>
                  <a:lnTo>
                    <a:pt x="316" y="213"/>
                  </a:lnTo>
                  <a:lnTo>
                    <a:pt x="314" y="195"/>
                  </a:lnTo>
                  <a:lnTo>
                    <a:pt x="311" y="184"/>
                  </a:lnTo>
                  <a:lnTo>
                    <a:pt x="307" y="173"/>
                  </a:lnTo>
                  <a:lnTo>
                    <a:pt x="299" y="160"/>
                  </a:lnTo>
                  <a:lnTo>
                    <a:pt x="290" y="151"/>
                  </a:lnTo>
                  <a:lnTo>
                    <a:pt x="281" y="144"/>
                  </a:lnTo>
                  <a:lnTo>
                    <a:pt x="273" y="140"/>
                  </a:lnTo>
                  <a:lnTo>
                    <a:pt x="264" y="140"/>
                  </a:lnTo>
                  <a:lnTo>
                    <a:pt x="250" y="142"/>
                  </a:lnTo>
                  <a:lnTo>
                    <a:pt x="236" y="148"/>
                  </a:lnTo>
                  <a:lnTo>
                    <a:pt x="223" y="157"/>
                  </a:lnTo>
                  <a:lnTo>
                    <a:pt x="207" y="168"/>
                  </a:lnTo>
                  <a:lnTo>
                    <a:pt x="192" y="178"/>
                  </a:lnTo>
                  <a:lnTo>
                    <a:pt x="188" y="184"/>
                  </a:lnTo>
                  <a:lnTo>
                    <a:pt x="181" y="188"/>
                  </a:lnTo>
                  <a:lnTo>
                    <a:pt x="169" y="197"/>
                  </a:lnTo>
                  <a:lnTo>
                    <a:pt x="155" y="206"/>
                  </a:lnTo>
                  <a:lnTo>
                    <a:pt x="143" y="211"/>
                  </a:lnTo>
                  <a:lnTo>
                    <a:pt x="131" y="217"/>
                  </a:lnTo>
                  <a:lnTo>
                    <a:pt x="119" y="219"/>
                  </a:lnTo>
                  <a:lnTo>
                    <a:pt x="107" y="220"/>
                  </a:lnTo>
                  <a:lnTo>
                    <a:pt x="95" y="219"/>
                  </a:lnTo>
                  <a:lnTo>
                    <a:pt x="85" y="217"/>
                  </a:lnTo>
                  <a:lnTo>
                    <a:pt x="74" y="213"/>
                  </a:lnTo>
                  <a:lnTo>
                    <a:pt x="66" y="206"/>
                  </a:lnTo>
                  <a:lnTo>
                    <a:pt x="59" y="198"/>
                  </a:lnTo>
                  <a:lnTo>
                    <a:pt x="52" y="191"/>
                  </a:lnTo>
                  <a:lnTo>
                    <a:pt x="47" y="180"/>
                  </a:lnTo>
                  <a:lnTo>
                    <a:pt x="43" y="168"/>
                  </a:lnTo>
                  <a:lnTo>
                    <a:pt x="41" y="155"/>
                  </a:lnTo>
                  <a:lnTo>
                    <a:pt x="41" y="140"/>
                  </a:lnTo>
                  <a:lnTo>
                    <a:pt x="41" y="117"/>
                  </a:lnTo>
                  <a:lnTo>
                    <a:pt x="47" y="102"/>
                  </a:lnTo>
                  <a:lnTo>
                    <a:pt x="55" y="91"/>
                  </a:lnTo>
                  <a:lnTo>
                    <a:pt x="66" y="82"/>
                  </a:lnTo>
                  <a:lnTo>
                    <a:pt x="78" y="73"/>
                  </a:lnTo>
                  <a:lnTo>
                    <a:pt x="88" y="67"/>
                  </a:lnTo>
                  <a:lnTo>
                    <a:pt x="98" y="66"/>
                  </a:lnTo>
                  <a:lnTo>
                    <a:pt x="110" y="64"/>
                  </a:lnTo>
                  <a:lnTo>
                    <a:pt x="121" y="64"/>
                  </a:lnTo>
                  <a:lnTo>
                    <a:pt x="131" y="67"/>
                  </a:lnTo>
                  <a:lnTo>
                    <a:pt x="142" y="73"/>
                  </a:lnTo>
                  <a:lnTo>
                    <a:pt x="152" y="78"/>
                  </a:lnTo>
                  <a:lnTo>
                    <a:pt x="162" y="89"/>
                  </a:lnTo>
                  <a:lnTo>
                    <a:pt x="166" y="106"/>
                  </a:lnTo>
                  <a:lnTo>
                    <a:pt x="167" y="120"/>
                  </a:lnTo>
                  <a:lnTo>
                    <a:pt x="164" y="135"/>
                  </a:lnTo>
                  <a:lnTo>
                    <a:pt x="162" y="146"/>
                  </a:lnTo>
                  <a:lnTo>
                    <a:pt x="159" y="157"/>
                  </a:lnTo>
                  <a:lnTo>
                    <a:pt x="161" y="158"/>
                  </a:lnTo>
                  <a:lnTo>
                    <a:pt x="162" y="162"/>
                  </a:lnTo>
                  <a:lnTo>
                    <a:pt x="164" y="164"/>
                  </a:lnTo>
                  <a:lnTo>
                    <a:pt x="167" y="164"/>
                  </a:lnTo>
                  <a:lnTo>
                    <a:pt x="171" y="164"/>
                  </a:lnTo>
                  <a:lnTo>
                    <a:pt x="180" y="162"/>
                  </a:lnTo>
                  <a:lnTo>
                    <a:pt x="186" y="160"/>
                  </a:lnTo>
                  <a:lnTo>
                    <a:pt x="190" y="157"/>
                  </a:lnTo>
                  <a:lnTo>
                    <a:pt x="195" y="153"/>
                  </a:lnTo>
                  <a:lnTo>
                    <a:pt x="205" y="137"/>
                  </a:lnTo>
                  <a:lnTo>
                    <a:pt x="211" y="120"/>
                  </a:lnTo>
                  <a:lnTo>
                    <a:pt x="217" y="104"/>
                  </a:lnTo>
                  <a:lnTo>
                    <a:pt x="224" y="87"/>
                  </a:lnTo>
                  <a:lnTo>
                    <a:pt x="231" y="86"/>
                  </a:lnTo>
                  <a:lnTo>
                    <a:pt x="240" y="84"/>
                  </a:lnTo>
                  <a:lnTo>
                    <a:pt x="254" y="80"/>
                  </a:lnTo>
                  <a:lnTo>
                    <a:pt x="273" y="73"/>
                  </a:lnTo>
                  <a:lnTo>
                    <a:pt x="280" y="69"/>
                  </a:lnTo>
                  <a:lnTo>
                    <a:pt x="286" y="60"/>
                  </a:lnTo>
                  <a:lnTo>
                    <a:pt x="295" y="51"/>
                  </a:lnTo>
                  <a:lnTo>
                    <a:pt x="300" y="44"/>
                  </a:lnTo>
                  <a:lnTo>
                    <a:pt x="305" y="35"/>
                  </a:lnTo>
                  <a:lnTo>
                    <a:pt x="311" y="20"/>
                  </a:lnTo>
                  <a:lnTo>
                    <a:pt x="312" y="15"/>
                  </a:lnTo>
                  <a:lnTo>
                    <a:pt x="312" y="9"/>
                  </a:lnTo>
                  <a:lnTo>
                    <a:pt x="311" y="7"/>
                  </a:lnTo>
                  <a:lnTo>
                    <a:pt x="311" y="6"/>
                  </a:lnTo>
                  <a:lnTo>
                    <a:pt x="309" y="6"/>
                  </a:lnTo>
                  <a:lnTo>
                    <a:pt x="307" y="6"/>
                  </a:lnTo>
                  <a:lnTo>
                    <a:pt x="299" y="9"/>
                  </a:lnTo>
                  <a:lnTo>
                    <a:pt x="293" y="13"/>
                  </a:lnTo>
                  <a:lnTo>
                    <a:pt x="285" y="16"/>
                  </a:lnTo>
                  <a:lnTo>
                    <a:pt x="278" y="16"/>
                  </a:lnTo>
                  <a:lnTo>
                    <a:pt x="267" y="22"/>
                  </a:lnTo>
                  <a:lnTo>
                    <a:pt x="255" y="24"/>
                  </a:lnTo>
                  <a:lnTo>
                    <a:pt x="245" y="24"/>
                  </a:lnTo>
                  <a:lnTo>
                    <a:pt x="235" y="24"/>
                  </a:lnTo>
                  <a:lnTo>
                    <a:pt x="217" y="22"/>
                  </a:lnTo>
                  <a:lnTo>
                    <a:pt x="198" y="20"/>
                  </a:lnTo>
                  <a:lnTo>
                    <a:pt x="181" y="16"/>
                  </a:lnTo>
                  <a:lnTo>
                    <a:pt x="164" y="9"/>
                  </a:lnTo>
                  <a:lnTo>
                    <a:pt x="154" y="4"/>
                  </a:lnTo>
                  <a:lnTo>
                    <a:pt x="145" y="2"/>
                  </a:lnTo>
                  <a:lnTo>
                    <a:pt x="135" y="0"/>
                  </a:lnTo>
                  <a:lnTo>
                    <a:pt x="126" y="0"/>
                  </a:lnTo>
                  <a:lnTo>
                    <a:pt x="105" y="0"/>
                  </a:lnTo>
                  <a:lnTo>
                    <a:pt x="85" y="4"/>
                  </a:lnTo>
                  <a:lnTo>
                    <a:pt x="50" y="15"/>
                  </a:lnTo>
                  <a:lnTo>
                    <a:pt x="24" y="22"/>
                  </a:lnTo>
                  <a:lnTo>
                    <a:pt x="12" y="13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000">
                <a:latin typeface="Arial" charset="0"/>
              </a:endParaRPr>
            </a:p>
          </p:txBody>
        </p:sp>
        <p:sp>
          <p:nvSpPr>
            <p:cNvPr id="47" name="Freeform 38"/>
            <p:cNvSpPr>
              <a:spLocks/>
            </p:cNvSpPr>
            <p:nvPr/>
          </p:nvSpPr>
          <p:spPr bwMode="auto">
            <a:xfrm rot="-5400000">
              <a:off x="340" y="2986"/>
              <a:ext cx="339" cy="132"/>
            </a:xfrm>
            <a:custGeom>
              <a:avLst/>
              <a:gdLst>
                <a:gd name="T0" fmla="*/ 339 w 588"/>
                <a:gd name="T1" fmla="*/ 0 h 264"/>
                <a:gd name="T2" fmla="*/ 326 w 588"/>
                <a:gd name="T3" fmla="*/ 10 h 264"/>
                <a:gd name="T4" fmla="*/ 303 w 588"/>
                <a:gd name="T5" fmla="*/ 4 h 264"/>
                <a:gd name="T6" fmla="*/ 252 w 588"/>
                <a:gd name="T7" fmla="*/ 1 h 264"/>
                <a:gd name="T8" fmla="*/ 217 w 588"/>
                <a:gd name="T9" fmla="*/ 10 h 264"/>
                <a:gd name="T10" fmla="*/ 177 w 588"/>
                <a:gd name="T11" fmla="*/ 7 h 264"/>
                <a:gd name="T12" fmla="*/ 158 w 588"/>
                <a:gd name="T13" fmla="*/ 5 h 264"/>
                <a:gd name="T14" fmla="*/ 163 w 588"/>
                <a:gd name="T15" fmla="*/ 21 h 264"/>
                <a:gd name="T16" fmla="*/ 177 w 588"/>
                <a:gd name="T17" fmla="*/ 36 h 264"/>
                <a:gd name="T18" fmla="*/ 197 w 588"/>
                <a:gd name="T19" fmla="*/ 43 h 264"/>
                <a:gd name="T20" fmla="*/ 211 w 588"/>
                <a:gd name="T21" fmla="*/ 45 h 264"/>
                <a:gd name="T22" fmla="*/ 217 w 588"/>
                <a:gd name="T23" fmla="*/ 65 h 264"/>
                <a:gd name="T24" fmla="*/ 236 w 588"/>
                <a:gd name="T25" fmla="*/ 81 h 264"/>
                <a:gd name="T26" fmla="*/ 247 w 588"/>
                <a:gd name="T27" fmla="*/ 83 h 264"/>
                <a:gd name="T28" fmla="*/ 248 w 588"/>
                <a:gd name="T29" fmla="*/ 75 h 264"/>
                <a:gd name="T30" fmla="*/ 242 w 588"/>
                <a:gd name="T31" fmla="*/ 57 h 264"/>
                <a:gd name="T32" fmla="*/ 245 w 588"/>
                <a:gd name="T33" fmla="*/ 43 h 264"/>
                <a:gd name="T34" fmla="*/ 258 w 588"/>
                <a:gd name="T35" fmla="*/ 35 h 264"/>
                <a:gd name="T36" fmla="*/ 285 w 588"/>
                <a:gd name="T37" fmla="*/ 33 h 264"/>
                <a:gd name="T38" fmla="*/ 304 w 588"/>
                <a:gd name="T39" fmla="*/ 41 h 264"/>
                <a:gd name="T40" fmla="*/ 317 w 588"/>
                <a:gd name="T41" fmla="*/ 65 h 264"/>
                <a:gd name="T42" fmla="*/ 312 w 588"/>
                <a:gd name="T43" fmla="*/ 89 h 264"/>
                <a:gd name="T44" fmla="*/ 296 w 588"/>
                <a:gd name="T45" fmla="*/ 106 h 264"/>
                <a:gd name="T46" fmla="*/ 276 w 588"/>
                <a:gd name="T47" fmla="*/ 111 h 264"/>
                <a:gd name="T48" fmla="*/ 250 w 588"/>
                <a:gd name="T49" fmla="*/ 104 h 264"/>
                <a:gd name="T50" fmla="*/ 176 w 588"/>
                <a:gd name="T51" fmla="*/ 58 h 264"/>
                <a:gd name="T52" fmla="*/ 96 w 588"/>
                <a:gd name="T53" fmla="*/ 13 h 264"/>
                <a:gd name="T54" fmla="*/ 56 w 588"/>
                <a:gd name="T55" fmla="*/ 3 h 264"/>
                <a:gd name="T56" fmla="*/ 28 w 588"/>
                <a:gd name="T57" fmla="*/ 12 h 264"/>
                <a:gd name="T58" fmla="*/ 8 w 588"/>
                <a:gd name="T59" fmla="*/ 32 h 264"/>
                <a:gd name="T60" fmla="*/ 0 w 588"/>
                <a:gd name="T61" fmla="*/ 94 h 264"/>
                <a:gd name="T62" fmla="*/ 221 w 588"/>
                <a:gd name="T63" fmla="*/ 127 h 264"/>
                <a:gd name="T64" fmla="*/ 212 w 588"/>
                <a:gd name="T65" fmla="*/ 122 h 264"/>
                <a:gd name="T66" fmla="*/ 185 w 588"/>
                <a:gd name="T67" fmla="*/ 121 h 264"/>
                <a:gd name="T68" fmla="*/ 177 w 588"/>
                <a:gd name="T69" fmla="*/ 108 h 264"/>
                <a:gd name="T70" fmla="*/ 165 w 588"/>
                <a:gd name="T71" fmla="*/ 99 h 264"/>
                <a:gd name="T72" fmla="*/ 152 w 588"/>
                <a:gd name="T73" fmla="*/ 94 h 264"/>
                <a:gd name="T74" fmla="*/ 153 w 588"/>
                <a:gd name="T75" fmla="*/ 109 h 264"/>
                <a:gd name="T76" fmla="*/ 151 w 588"/>
                <a:gd name="T77" fmla="*/ 121 h 264"/>
                <a:gd name="T78" fmla="*/ 136 w 588"/>
                <a:gd name="T79" fmla="*/ 123 h 264"/>
                <a:gd name="T80" fmla="*/ 129 w 588"/>
                <a:gd name="T81" fmla="*/ 112 h 264"/>
                <a:gd name="T82" fmla="*/ 130 w 588"/>
                <a:gd name="T83" fmla="*/ 92 h 264"/>
                <a:gd name="T84" fmla="*/ 114 w 588"/>
                <a:gd name="T85" fmla="*/ 68 h 264"/>
                <a:gd name="T86" fmla="*/ 103 w 588"/>
                <a:gd name="T87" fmla="*/ 63 h 264"/>
                <a:gd name="T88" fmla="*/ 96 w 588"/>
                <a:gd name="T89" fmla="*/ 69 h 264"/>
                <a:gd name="T90" fmla="*/ 100 w 588"/>
                <a:gd name="T91" fmla="*/ 90 h 264"/>
                <a:gd name="T92" fmla="*/ 85 w 588"/>
                <a:gd name="T93" fmla="*/ 107 h 264"/>
                <a:gd name="T94" fmla="*/ 63 w 588"/>
                <a:gd name="T95" fmla="*/ 111 h 264"/>
                <a:gd name="T96" fmla="*/ 40 w 588"/>
                <a:gd name="T97" fmla="*/ 103 h 264"/>
                <a:gd name="T98" fmla="*/ 28 w 588"/>
                <a:gd name="T99" fmla="*/ 80 h 264"/>
                <a:gd name="T100" fmla="*/ 32 w 588"/>
                <a:gd name="T101" fmla="*/ 54 h 264"/>
                <a:gd name="T102" fmla="*/ 48 w 588"/>
                <a:gd name="T103" fmla="*/ 36 h 264"/>
                <a:gd name="T104" fmla="*/ 71 w 588"/>
                <a:gd name="T105" fmla="*/ 33 h 264"/>
                <a:gd name="T106" fmla="*/ 127 w 588"/>
                <a:gd name="T107" fmla="*/ 60 h 264"/>
                <a:gd name="T108" fmla="*/ 246 w 588"/>
                <a:gd name="T109" fmla="*/ 132 h 264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588"/>
                <a:gd name="T166" fmla="*/ 0 h 264"/>
                <a:gd name="T167" fmla="*/ 588 w 588"/>
                <a:gd name="T168" fmla="*/ 264 h 264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588" h="264">
                  <a:moveTo>
                    <a:pt x="426" y="264"/>
                  </a:moveTo>
                  <a:lnTo>
                    <a:pt x="549" y="264"/>
                  </a:lnTo>
                  <a:lnTo>
                    <a:pt x="588" y="211"/>
                  </a:lnTo>
                  <a:lnTo>
                    <a:pt x="588" y="0"/>
                  </a:lnTo>
                  <a:lnTo>
                    <a:pt x="578" y="7"/>
                  </a:lnTo>
                  <a:lnTo>
                    <a:pt x="573" y="15"/>
                  </a:lnTo>
                  <a:lnTo>
                    <a:pt x="569" y="18"/>
                  </a:lnTo>
                  <a:lnTo>
                    <a:pt x="566" y="20"/>
                  </a:lnTo>
                  <a:lnTo>
                    <a:pt x="561" y="22"/>
                  </a:lnTo>
                  <a:lnTo>
                    <a:pt x="556" y="22"/>
                  </a:lnTo>
                  <a:lnTo>
                    <a:pt x="544" y="16"/>
                  </a:lnTo>
                  <a:lnTo>
                    <a:pt x="526" y="9"/>
                  </a:lnTo>
                  <a:lnTo>
                    <a:pt x="506" y="6"/>
                  </a:lnTo>
                  <a:lnTo>
                    <a:pt x="480" y="2"/>
                  </a:lnTo>
                  <a:lnTo>
                    <a:pt x="454" y="0"/>
                  </a:lnTo>
                  <a:lnTo>
                    <a:pt x="437" y="2"/>
                  </a:lnTo>
                  <a:lnTo>
                    <a:pt x="412" y="9"/>
                  </a:lnTo>
                  <a:lnTo>
                    <a:pt x="395" y="16"/>
                  </a:lnTo>
                  <a:lnTo>
                    <a:pt x="387" y="20"/>
                  </a:lnTo>
                  <a:lnTo>
                    <a:pt x="376" y="20"/>
                  </a:lnTo>
                  <a:lnTo>
                    <a:pt x="366" y="22"/>
                  </a:lnTo>
                  <a:lnTo>
                    <a:pt x="352" y="20"/>
                  </a:lnTo>
                  <a:lnTo>
                    <a:pt x="330" y="18"/>
                  </a:lnTo>
                  <a:lnTo>
                    <a:pt x="307" y="15"/>
                  </a:lnTo>
                  <a:lnTo>
                    <a:pt x="293" y="7"/>
                  </a:lnTo>
                  <a:lnTo>
                    <a:pt x="280" y="4"/>
                  </a:lnTo>
                  <a:lnTo>
                    <a:pt x="276" y="7"/>
                  </a:lnTo>
                  <a:lnTo>
                    <a:pt x="274" y="11"/>
                  </a:lnTo>
                  <a:lnTo>
                    <a:pt x="273" y="13"/>
                  </a:lnTo>
                  <a:lnTo>
                    <a:pt x="273" y="16"/>
                  </a:lnTo>
                  <a:lnTo>
                    <a:pt x="278" y="33"/>
                  </a:lnTo>
                  <a:lnTo>
                    <a:pt x="283" y="42"/>
                  </a:lnTo>
                  <a:lnTo>
                    <a:pt x="288" y="49"/>
                  </a:lnTo>
                  <a:lnTo>
                    <a:pt x="297" y="60"/>
                  </a:lnTo>
                  <a:lnTo>
                    <a:pt x="302" y="67"/>
                  </a:lnTo>
                  <a:lnTo>
                    <a:pt x="307" y="73"/>
                  </a:lnTo>
                  <a:lnTo>
                    <a:pt x="314" y="77"/>
                  </a:lnTo>
                  <a:lnTo>
                    <a:pt x="323" y="80"/>
                  </a:lnTo>
                  <a:lnTo>
                    <a:pt x="331" y="84"/>
                  </a:lnTo>
                  <a:lnTo>
                    <a:pt x="342" y="86"/>
                  </a:lnTo>
                  <a:lnTo>
                    <a:pt x="352" y="87"/>
                  </a:lnTo>
                  <a:lnTo>
                    <a:pt x="362" y="87"/>
                  </a:lnTo>
                  <a:lnTo>
                    <a:pt x="364" y="91"/>
                  </a:lnTo>
                  <a:lnTo>
                    <a:pt x="366" y="91"/>
                  </a:lnTo>
                  <a:lnTo>
                    <a:pt x="368" y="102"/>
                  </a:lnTo>
                  <a:lnTo>
                    <a:pt x="373" y="120"/>
                  </a:lnTo>
                  <a:lnTo>
                    <a:pt x="376" y="129"/>
                  </a:lnTo>
                  <a:lnTo>
                    <a:pt x="381" y="140"/>
                  </a:lnTo>
                  <a:lnTo>
                    <a:pt x="390" y="149"/>
                  </a:lnTo>
                  <a:lnTo>
                    <a:pt x="400" y="157"/>
                  </a:lnTo>
                  <a:lnTo>
                    <a:pt x="409" y="162"/>
                  </a:lnTo>
                  <a:lnTo>
                    <a:pt x="416" y="166"/>
                  </a:lnTo>
                  <a:lnTo>
                    <a:pt x="419" y="166"/>
                  </a:lnTo>
                  <a:lnTo>
                    <a:pt x="425" y="168"/>
                  </a:lnTo>
                  <a:lnTo>
                    <a:pt x="428" y="166"/>
                  </a:lnTo>
                  <a:lnTo>
                    <a:pt x="430" y="164"/>
                  </a:lnTo>
                  <a:lnTo>
                    <a:pt x="431" y="160"/>
                  </a:lnTo>
                  <a:lnTo>
                    <a:pt x="431" y="153"/>
                  </a:lnTo>
                  <a:lnTo>
                    <a:pt x="431" y="151"/>
                  </a:lnTo>
                  <a:lnTo>
                    <a:pt x="430" y="144"/>
                  </a:lnTo>
                  <a:lnTo>
                    <a:pt x="425" y="133"/>
                  </a:lnTo>
                  <a:lnTo>
                    <a:pt x="421" y="124"/>
                  </a:lnTo>
                  <a:lnTo>
                    <a:pt x="419" y="115"/>
                  </a:lnTo>
                  <a:lnTo>
                    <a:pt x="419" y="107"/>
                  </a:lnTo>
                  <a:lnTo>
                    <a:pt x="419" y="100"/>
                  </a:lnTo>
                  <a:lnTo>
                    <a:pt x="423" y="93"/>
                  </a:lnTo>
                  <a:lnTo>
                    <a:pt x="425" y="87"/>
                  </a:lnTo>
                  <a:lnTo>
                    <a:pt x="428" y="84"/>
                  </a:lnTo>
                  <a:lnTo>
                    <a:pt x="433" y="78"/>
                  </a:lnTo>
                  <a:lnTo>
                    <a:pt x="437" y="75"/>
                  </a:lnTo>
                  <a:lnTo>
                    <a:pt x="447" y="71"/>
                  </a:lnTo>
                  <a:lnTo>
                    <a:pt x="459" y="67"/>
                  </a:lnTo>
                  <a:lnTo>
                    <a:pt x="469" y="66"/>
                  </a:lnTo>
                  <a:lnTo>
                    <a:pt x="481" y="66"/>
                  </a:lnTo>
                  <a:lnTo>
                    <a:pt x="495" y="67"/>
                  </a:lnTo>
                  <a:lnTo>
                    <a:pt x="502" y="67"/>
                  </a:lnTo>
                  <a:lnTo>
                    <a:pt x="511" y="69"/>
                  </a:lnTo>
                  <a:lnTo>
                    <a:pt x="519" y="75"/>
                  </a:lnTo>
                  <a:lnTo>
                    <a:pt x="528" y="82"/>
                  </a:lnTo>
                  <a:lnTo>
                    <a:pt x="535" y="93"/>
                  </a:lnTo>
                  <a:lnTo>
                    <a:pt x="542" y="106"/>
                  </a:lnTo>
                  <a:lnTo>
                    <a:pt x="545" y="117"/>
                  </a:lnTo>
                  <a:lnTo>
                    <a:pt x="549" y="129"/>
                  </a:lnTo>
                  <a:lnTo>
                    <a:pt x="550" y="142"/>
                  </a:lnTo>
                  <a:lnTo>
                    <a:pt x="549" y="151"/>
                  </a:lnTo>
                  <a:lnTo>
                    <a:pt x="547" y="162"/>
                  </a:lnTo>
                  <a:lnTo>
                    <a:pt x="542" y="178"/>
                  </a:lnTo>
                  <a:lnTo>
                    <a:pt x="535" y="191"/>
                  </a:lnTo>
                  <a:lnTo>
                    <a:pt x="528" y="202"/>
                  </a:lnTo>
                  <a:lnTo>
                    <a:pt x="518" y="209"/>
                  </a:lnTo>
                  <a:lnTo>
                    <a:pt x="514" y="213"/>
                  </a:lnTo>
                  <a:lnTo>
                    <a:pt x="507" y="217"/>
                  </a:lnTo>
                  <a:lnTo>
                    <a:pt x="502" y="219"/>
                  </a:lnTo>
                  <a:lnTo>
                    <a:pt x="495" y="220"/>
                  </a:lnTo>
                  <a:lnTo>
                    <a:pt x="478" y="222"/>
                  </a:lnTo>
                  <a:lnTo>
                    <a:pt x="462" y="220"/>
                  </a:lnTo>
                  <a:lnTo>
                    <a:pt x="445" y="215"/>
                  </a:lnTo>
                  <a:lnTo>
                    <a:pt x="438" y="211"/>
                  </a:lnTo>
                  <a:lnTo>
                    <a:pt x="433" y="208"/>
                  </a:lnTo>
                  <a:lnTo>
                    <a:pt x="423" y="200"/>
                  </a:lnTo>
                  <a:lnTo>
                    <a:pt x="387" y="177"/>
                  </a:lnTo>
                  <a:lnTo>
                    <a:pt x="347" y="148"/>
                  </a:lnTo>
                  <a:lnTo>
                    <a:pt x="305" y="117"/>
                  </a:lnTo>
                  <a:lnTo>
                    <a:pt x="264" y="87"/>
                  </a:lnTo>
                  <a:lnTo>
                    <a:pt x="224" y="58"/>
                  </a:lnTo>
                  <a:lnTo>
                    <a:pt x="185" y="35"/>
                  </a:lnTo>
                  <a:lnTo>
                    <a:pt x="166" y="26"/>
                  </a:lnTo>
                  <a:lnTo>
                    <a:pt x="148" y="16"/>
                  </a:lnTo>
                  <a:lnTo>
                    <a:pt x="133" y="11"/>
                  </a:lnTo>
                  <a:lnTo>
                    <a:pt x="117" y="6"/>
                  </a:lnTo>
                  <a:lnTo>
                    <a:pt x="98" y="6"/>
                  </a:lnTo>
                  <a:lnTo>
                    <a:pt x="79" y="9"/>
                  </a:lnTo>
                  <a:lnTo>
                    <a:pt x="69" y="11"/>
                  </a:lnTo>
                  <a:lnTo>
                    <a:pt x="59" y="16"/>
                  </a:lnTo>
                  <a:lnTo>
                    <a:pt x="48" y="24"/>
                  </a:lnTo>
                  <a:lnTo>
                    <a:pt x="38" y="33"/>
                  </a:lnTo>
                  <a:lnTo>
                    <a:pt x="29" y="42"/>
                  </a:lnTo>
                  <a:lnTo>
                    <a:pt x="21" y="53"/>
                  </a:lnTo>
                  <a:lnTo>
                    <a:pt x="14" y="64"/>
                  </a:lnTo>
                  <a:lnTo>
                    <a:pt x="7" y="77"/>
                  </a:lnTo>
                  <a:lnTo>
                    <a:pt x="5" y="84"/>
                  </a:lnTo>
                  <a:lnTo>
                    <a:pt x="0" y="89"/>
                  </a:lnTo>
                  <a:lnTo>
                    <a:pt x="0" y="189"/>
                  </a:lnTo>
                  <a:lnTo>
                    <a:pt x="55" y="264"/>
                  </a:lnTo>
                  <a:lnTo>
                    <a:pt x="388" y="264"/>
                  </a:lnTo>
                  <a:lnTo>
                    <a:pt x="387" y="259"/>
                  </a:lnTo>
                  <a:lnTo>
                    <a:pt x="383" y="255"/>
                  </a:lnTo>
                  <a:lnTo>
                    <a:pt x="380" y="251"/>
                  </a:lnTo>
                  <a:lnTo>
                    <a:pt x="376" y="249"/>
                  </a:lnTo>
                  <a:lnTo>
                    <a:pt x="373" y="246"/>
                  </a:lnTo>
                  <a:lnTo>
                    <a:pt x="368" y="244"/>
                  </a:lnTo>
                  <a:lnTo>
                    <a:pt x="355" y="239"/>
                  </a:lnTo>
                  <a:lnTo>
                    <a:pt x="343" y="237"/>
                  </a:lnTo>
                  <a:lnTo>
                    <a:pt x="331" y="239"/>
                  </a:lnTo>
                  <a:lnTo>
                    <a:pt x="321" y="242"/>
                  </a:lnTo>
                  <a:lnTo>
                    <a:pt x="318" y="240"/>
                  </a:lnTo>
                  <a:lnTo>
                    <a:pt x="316" y="239"/>
                  </a:lnTo>
                  <a:lnTo>
                    <a:pt x="312" y="228"/>
                  </a:lnTo>
                  <a:lnTo>
                    <a:pt x="307" y="217"/>
                  </a:lnTo>
                  <a:lnTo>
                    <a:pt x="302" y="211"/>
                  </a:lnTo>
                  <a:lnTo>
                    <a:pt x="299" y="206"/>
                  </a:lnTo>
                  <a:lnTo>
                    <a:pt x="293" y="202"/>
                  </a:lnTo>
                  <a:lnTo>
                    <a:pt x="286" y="198"/>
                  </a:lnTo>
                  <a:lnTo>
                    <a:pt x="283" y="193"/>
                  </a:lnTo>
                  <a:lnTo>
                    <a:pt x="278" y="191"/>
                  </a:lnTo>
                  <a:lnTo>
                    <a:pt x="271" y="189"/>
                  </a:lnTo>
                  <a:lnTo>
                    <a:pt x="264" y="189"/>
                  </a:lnTo>
                  <a:lnTo>
                    <a:pt x="262" y="191"/>
                  </a:lnTo>
                  <a:lnTo>
                    <a:pt x="259" y="193"/>
                  </a:lnTo>
                  <a:lnTo>
                    <a:pt x="259" y="208"/>
                  </a:lnTo>
                  <a:lnTo>
                    <a:pt x="266" y="219"/>
                  </a:lnTo>
                  <a:lnTo>
                    <a:pt x="269" y="229"/>
                  </a:lnTo>
                  <a:lnTo>
                    <a:pt x="268" y="233"/>
                  </a:lnTo>
                  <a:lnTo>
                    <a:pt x="268" y="237"/>
                  </a:lnTo>
                  <a:lnTo>
                    <a:pt x="262" y="242"/>
                  </a:lnTo>
                  <a:lnTo>
                    <a:pt x="255" y="246"/>
                  </a:lnTo>
                  <a:lnTo>
                    <a:pt x="250" y="248"/>
                  </a:lnTo>
                  <a:lnTo>
                    <a:pt x="243" y="248"/>
                  </a:lnTo>
                  <a:lnTo>
                    <a:pt x="236" y="246"/>
                  </a:lnTo>
                  <a:lnTo>
                    <a:pt x="231" y="244"/>
                  </a:lnTo>
                  <a:lnTo>
                    <a:pt x="226" y="240"/>
                  </a:lnTo>
                  <a:lnTo>
                    <a:pt x="221" y="235"/>
                  </a:lnTo>
                  <a:lnTo>
                    <a:pt x="224" y="224"/>
                  </a:lnTo>
                  <a:lnTo>
                    <a:pt x="226" y="215"/>
                  </a:lnTo>
                  <a:lnTo>
                    <a:pt x="228" y="208"/>
                  </a:lnTo>
                  <a:lnTo>
                    <a:pt x="228" y="198"/>
                  </a:lnTo>
                  <a:lnTo>
                    <a:pt x="226" y="184"/>
                  </a:lnTo>
                  <a:lnTo>
                    <a:pt x="221" y="164"/>
                  </a:lnTo>
                  <a:lnTo>
                    <a:pt x="212" y="153"/>
                  </a:lnTo>
                  <a:lnTo>
                    <a:pt x="204" y="142"/>
                  </a:lnTo>
                  <a:lnTo>
                    <a:pt x="198" y="137"/>
                  </a:lnTo>
                  <a:lnTo>
                    <a:pt x="193" y="133"/>
                  </a:lnTo>
                  <a:lnTo>
                    <a:pt x="188" y="131"/>
                  </a:lnTo>
                  <a:lnTo>
                    <a:pt x="181" y="129"/>
                  </a:lnTo>
                  <a:lnTo>
                    <a:pt x="178" y="126"/>
                  </a:lnTo>
                  <a:lnTo>
                    <a:pt x="171" y="124"/>
                  </a:lnTo>
                  <a:lnTo>
                    <a:pt x="167" y="128"/>
                  </a:lnTo>
                  <a:lnTo>
                    <a:pt x="166" y="133"/>
                  </a:lnTo>
                  <a:lnTo>
                    <a:pt x="166" y="138"/>
                  </a:lnTo>
                  <a:lnTo>
                    <a:pt x="169" y="148"/>
                  </a:lnTo>
                  <a:lnTo>
                    <a:pt x="173" y="157"/>
                  </a:lnTo>
                  <a:lnTo>
                    <a:pt x="174" y="168"/>
                  </a:lnTo>
                  <a:lnTo>
                    <a:pt x="174" y="180"/>
                  </a:lnTo>
                  <a:lnTo>
                    <a:pt x="167" y="195"/>
                  </a:lnTo>
                  <a:lnTo>
                    <a:pt x="159" y="206"/>
                  </a:lnTo>
                  <a:lnTo>
                    <a:pt x="154" y="211"/>
                  </a:lnTo>
                  <a:lnTo>
                    <a:pt x="148" y="215"/>
                  </a:lnTo>
                  <a:lnTo>
                    <a:pt x="140" y="219"/>
                  </a:lnTo>
                  <a:lnTo>
                    <a:pt x="131" y="220"/>
                  </a:lnTo>
                  <a:lnTo>
                    <a:pt x="121" y="222"/>
                  </a:lnTo>
                  <a:lnTo>
                    <a:pt x="109" y="222"/>
                  </a:lnTo>
                  <a:lnTo>
                    <a:pt x="98" y="220"/>
                  </a:lnTo>
                  <a:lnTo>
                    <a:pt x="86" y="219"/>
                  </a:lnTo>
                  <a:lnTo>
                    <a:pt x="79" y="215"/>
                  </a:lnTo>
                  <a:lnTo>
                    <a:pt x="69" y="206"/>
                  </a:lnTo>
                  <a:lnTo>
                    <a:pt x="62" y="197"/>
                  </a:lnTo>
                  <a:lnTo>
                    <a:pt x="55" y="184"/>
                  </a:lnTo>
                  <a:lnTo>
                    <a:pt x="52" y="173"/>
                  </a:lnTo>
                  <a:lnTo>
                    <a:pt x="48" y="160"/>
                  </a:lnTo>
                  <a:lnTo>
                    <a:pt x="48" y="146"/>
                  </a:lnTo>
                  <a:lnTo>
                    <a:pt x="48" y="133"/>
                  </a:lnTo>
                  <a:lnTo>
                    <a:pt x="50" y="120"/>
                  </a:lnTo>
                  <a:lnTo>
                    <a:pt x="55" y="109"/>
                  </a:lnTo>
                  <a:lnTo>
                    <a:pt x="60" y="97"/>
                  </a:lnTo>
                  <a:lnTo>
                    <a:pt x="66" y="87"/>
                  </a:lnTo>
                  <a:lnTo>
                    <a:pt x="74" y="78"/>
                  </a:lnTo>
                  <a:lnTo>
                    <a:pt x="83" y="73"/>
                  </a:lnTo>
                  <a:lnTo>
                    <a:pt x="93" y="67"/>
                  </a:lnTo>
                  <a:lnTo>
                    <a:pt x="105" y="66"/>
                  </a:lnTo>
                  <a:lnTo>
                    <a:pt x="117" y="66"/>
                  </a:lnTo>
                  <a:lnTo>
                    <a:pt x="123" y="66"/>
                  </a:lnTo>
                  <a:lnTo>
                    <a:pt x="131" y="66"/>
                  </a:lnTo>
                  <a:lnTo>
                    <a:pt x="143" y="71"/>
                  </a:lnTo>
                  <a:lnTo>
                    <a:pt x="162" y="80"/>
                  </a:lnTo>
                  <a:lnTo>
                    <a:pt x="221" y="120"/>
                  </a:lnTo>
                  <a:lnTo>
                    <a:pt x="286" y="166"/>
                  </a:lnTo>
                  <a:lnTo>
                    <a:pt x="354" y="211"/>
                  </a:lnTo>
                  <a:lnTo>
                    <a:pt x="416" y="253"/>
                  </a:lnTo>
                  <a:lnTo>
                    <a:pt x="426" y="264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000">
                <a:latin typeface="Arial" charset="0"/>
              </a:endParaRPr>
            </a:p>
          </p:txBody>
        </p:sp>
        <p:sp>
          <p:nvSpPr>
            <p:cNvPr id="48" name="Freeform 39"/>
            <p:cNvSpPr>
              <a:spLocks/>
            </p:cNvSpPr>
            <p:nvPr/>
          </p:nvSpPr>
          <p:spPr bwMode="auto">
            <a:xfrm rot="-5400000">
              <a:off x="474" y="2987"/>
              <a:ext cx="339" cy="131"/>
            </a:xfrm>
            <a:custGeom>
              <a:avLst/>
              <a:gdLst>
                <a:gd name="T0" fmla="*/ 339 w 588"/>
                <a:gd name="T1" fmla="*/ 131 h 262"/>
                <a:gd name="T2" fmla="*/ 326 w 588"/>
                <a:gd name="T3" fmla="*/ 122 h 262"/>
                <a:gd name="T4" fmla="*/ 303 w 588"/>
                <a:gd name="T5" fmla="*/ 126 h 262"/>
                <a:gd name="T6" fmla="*/ 252 w 588"/>
                <a:gd name="T7" fmla="*/ 131 h 262"/>
                <a:gd name="T8" fmla="*/ 203 w 588"/>
                <a:gd name="T9" fmla="*/ 121 h 262"/>
                <a:gd name="T10" fmla="*/ 161 w 588"/>
                <a:gd name="T11" fmla="*/ 129 h 262"/>
                <a:gd name="T12" fmla="*/ 157 w 588"/>
                <a:gd name="T13" fmla="*/ 124 h 262"/>
                <a:gd name="T14" fmla="*/ 171 w 588"/>
                <a:gd name="T15" fmla="*/ 101 h 262"/>
                <a:gd name="T16" fmla="*/ 186 w 588"/>
                <a:gd name="T17" fmla="*/ 91 h 262"/>
                <a:gd name="T18" fmla="*/ 209 w 588"/>
                <a:gd name="T19" fmla="*/ 87 h 262"/>
                <a:gd name="T20" fmla="*/ 212 w 588"/>
                <a:gd name="T21" fmla="*/ 81 h 262"/>
                <a:gd name="T22" fmla="*/ 225 w 588"/>
                <a:gd name="T23" fmla="*/ 56 h 262"/>
                <a:gd name="T24" fmla="*/ 242 w 588"/>
                <a:gd name="T25" fmla="*/ 48 h 262"/>
                <a:gd name="T26" fmla="*/ 248 w 588"/>
                <a:gd name="T27" fmla="*/ 52 h 262"/>
                <a:gd name="T28" fmla="*/ 245 w 588"/>
                <a:gd name="T29" fmla="*/ 65 h 262"/>
                <a:gd name="T30" fmla="*/ 242 w 588"/>
                <a:gd name="T31" fmla="*/ 82 h 262"/>
                <a:gd name="T32" fmla="*/ 250 w 588"/>
                <a:gd name="T33" fmla="*/ 92 h 262"/>
                <a:gd name="T34" fmla="*/ 270 w 588"/>
                <a:gd name="T35" fmla="*/ 98 h 262"/>
                <a:gd name="T36" fmla="*/ 295 w 588"/>
                <a:gd name="T37" fmla="*/ 96 h 262"/>
                <a:gd name="T38" fmla="*/ 312 w 588"/>
                <a:gd name="T39" fmla="*/ 79 h 262"/>
                <a:gd name="T40" fmla="*/ 317 w 588"/>
                <a:gd name="T41" fmla="*/ 55 h 262"/>
                <a:gd name="T42" fmla="*/ 304 w 588"/>
                <a:gd name="T43" fmla="*/ 31 h 262"/>
                <a:gd name="T44" fmla="*/ 276 w 588"/>
                <a:gd name="T45" fmla="*/ 21 h 262"/>
                <a:gd name="T46" fmla="*/ 250 w 588"/>
                <a:gd name="T47" fmla="*/ 27 h 262"/>
                <a:gd name="T48" fmla="*/ 176 w 588"/>
                <a:gd name="T49" fmla="*/ 73 h 262"/>
                <a:gd name="T50" fmla="*/ 96 w 588"/>
                <a:gd name="T51" fmla="*/ 118 h 262"/>
                <a:gd name="T52" fmla="*/ 56 w 588"/>
                <a:gd name="T53" fmla="*/ 129 h 262"/>
                <a:gd name="T54" fmla="*/ 28 w 588"/>
                <a:gd name="T55" fmla="*/ 119 h 262"/>
                <a:gd name="T56" fmla="*/ 8 w 588"/>
                <a:gd name="T57" fmla="*/ 99 h 262"/>
                <a:gd name="T58" fmla="*/ 0 w 588"/>
                <a:gd name="T59" fmla="*/ 36 h 262"/>
                <a:gd name="T60" fmla="*/ 221 w 588"/>
                <a:gd name="T61" fmla="*/ 4 h 262"/>
                <a:gd name="T62" fmla="*/ 212 w 588"/>
                <a:gd name="T63" fmla="*/ 9 h 262"/>
                <a:gd name="T64" fmla="*/ 185 w 588"/>
                <a:gd name="T65" fmla="*/ 11 h 262"/>
                <a:gd name="T66" fmla="*/ 177 w 588"/>
                <a:gd name="T67" fmla="*/ 23 h 262"/>
                <a:gd name="T68" fmla="*/ 165 w 588"/>
                <a:gd name="T69" fmla="*/ 33 h 262"/>
                <a:gd name="T70" fmla="*/ 152 w 588"/>
                <a:gd name="T71" fmla="*/ 36 h 262"/>
                <a:gd name="T72" fmla="*/ 153 w 588"/>
                <a:gd name="T73" fmla="*/ 22 h 262"/>
                <a:gd name="T74" fmla="*/ 151 w 588"/>
                <a:gd name="T75" fmla="*/ 10 h 262"/>
                <a:gd name="T76" fmla="*/ 136 w 588"/>
                <a:gd name="T77" fmla="*/ 9 h 262"/>
                <a:gd name="T78" fmla="*/ 129 w 588"/>
                <a:gd name="T79" fmla="*/ 19 h 262"/>
                <a:gd name="T80" fmla="*/ 130 w 588"/>
                <a:gd name="T81" fmla="*/ 40 h 262"/>
                <a:gd name="T82" fmla="*/ 114 w 588"/>
                <a:gd name="T83" fmla="*/ 63 h 262"/>
                <a:gd name="T84" fmla="*/ 103 w 588"/>
                <a:gd name="T85" fmla="*/ 68 h 262"/>
                <a:gd name="T86" fmla="*/ 96 w 588"/>
                <a:gd name="T87" fmla="*/ 66 h 262"/>
                <a:gd name="T88" fmla="*/ 100 w 588"/>
                <a:gd name="T89" fmla="*/ 53 h 262"/>
                <a:gd name="T90" fmla="*/ 92 w 588"/>
                <a:gd name="T91" fmla="*/ 28 h 262"/>
                <a:gd name="T92" fmla="*/ 76 w 588"/>
                <a:gd name="T93" fmla="*/ 21 h 262"/>
                <a:gd name="T94" fmla="*/ 50 w 588"/>
                <a:gd name="T95" fmla="*/ 23 h 262"/>
                <a:gd name="T96" fmla="*/ 32 w 588"/>
                <a:gd name="T97" fmla="*/ 39 h 262"/>
                <a:gd name="T98" fmla="*/ 28 w 588"/>
                <a:gd name="T99" fmla="*/ 65 h 262"/>
                <a:gd name="T100" fmla="*/ 38 w 588"/>
                <a:gd name="T101" fmla="*/ 87 h 262"/>
                <a:gd name="T102" fmla="*/ 61 w 588"/>
                <a:gd name="T103" fmla="*/ 99 h 262"/>
                <a:gd name="T104" fmla="*/ 82 w 588"/>
                <a:gd name="T105" fmla="*/ 96 h 262"/>
                <a:gd name="T106" fmla="*/ 204 w 588"/>
                <a:gd name="T107" fmla="*/ 26 h 26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88"/>
                <a:gd name="T163" fmla="*/ 0 h 262"/>
                <a:gd name="T164" fmla="*/ 588 w 588"/>
                <a:gd name="T165" fmla="*/ 262 h 262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88" h="262">
                  <a:moveTo>
                    <a:pt x="426" y="0"/>
                  </a:moveTo>
                  <a:lnTo>
                    <a:pt x="549" y="0"/>
                  </a:lnTo>
                  <a:lnTo>
                    <a:pt x="588" y="53"/>
                  </a:lnTo>
                  <a:lnTo>
                    <a:pt x="588" y="262"/>
                  </a:lnTo>
                  <a:lnTo>
                    <a:pt x="578" y="255"/>
                  </a:lnTo>
                  <a:lnTo>
                    <a:pt x="573" y="248"/>
                  </a:lnTo>
                  <a:lnTo>
                    <a:pt x="569" y="246"/>
                  </a:lnTo>
                  <a:lnTo>
                    <a:pt x="566" y="244"/>
                  </a:lnTo>
                  <a:lnTo>
                    <a:pt x="561" y="242"/>
                  </a:lnTo>
                  <a:lnTo>
                    <a:pt x="556" y="242"/>
                  </a:lnTo>
                  <a:lnTo>
                    <a:pt x="544" y="246"/>
                  </a:lnTo>
                  <a:lnTo>
                    <a:pt x="526" y="253"/>
                  </a:lnTo>
                  <a:lnTo>
                    <a:pt x="506" y="257"/>
                  </a:lnTo>
                  <a:lnTo>
                    <a:pt x="480" y="260"/>
                  </a:lnTo>
                  <a:lnTo>
                    <a:pt x="454" y="262"/>
                  </a:lnTo>
                  <a:lnTo>
                    <a:pt x="437" y="262"/>
                  </a:lnTo>
                  <a:lnTo>
                    <a:pt x="412" y="253"/>
                  </a:lnTo>
                  <a:lnTo>
                    <a:pt x="395" y="246"/>
                  </a:lnTo>
                  <a:lnTo>
                    <a:pt x="376" y="242"/>
                  </a:lnTo>
                  <a:lnTo>
                    <a:pt x="352" y="242"/>
                  </a:lnTo>
                  <a:lnTo>
                    <a:pt x="330" y="244"/>
                  </a:lnTo>
                  <a:lnTo>
                    <a:pt x="307" y="249"/>
                  </a:lnTo>
                  <a:lnTo>
                    <a:pt x="293" y="255"/>
                  </a:lnTo>
                  <a:lnTo>
                    <a:pt x="280" y="258"/>
                  </a:lnTo>
                  <a:lnTo>
                    <a:pt x="276" y="255"/>
                  </a:lnTo>
                  <a:lnTo>
                    <a:pt x="274" y="253"/>
                  </a:lnTo>
                  <a:lnTo>
                    <a:pt x="273" y="249"/>
                  </a:lnTo>
                  <a:lnTo>
                    <a:pt x="273" y="248"/>
                  </a:lnTo>
                  <a:lnTo>
                    <a:pt x="278" y="231"/>
                  </a:lnTo>
                  <a:lnTo>
                    <a:pt x="283" y="220"/>
                  </a:lnTo>
                  <a:lnTo>
                    <a:pt x="288" y="213"/>
                  </a:lnTo>
                  <a:lnTo>
                    <a:pt x="297" y="202"/>
                  </a:lnTo>
                  <a:lnTo>
                    <a:pt x="302" y="195"/>
                  </a:lnTo>
                  <a:lnTo>
                    <a:pt x="307" y="189"/>
                  </a:lnTo>
                  <a:lnTo>
                    <a:pt x="314" y="186"/>
                  </a:lnTo>
                  <a:lnTo>
                    <a:pt x="323" y="182"/>
                  </a:lnTo>
                  <a:lnTo>
                    <a:pt x="331" y="178"/>
                  </a:lnTo>
                  <a:lnTo>
                    <a:pt x="342" y="177"/>
                  </a:lnTo>
                  <a:lnTo>
                    <a:pt x="352" y="175"/>
                  </a:lnTo>
                  <a:lnTo>
                    <a:pt x="362" y="175"/>
                  </a:lnTo>
                  <a:lnTo>
                    <a:pt x="364" y="173"/>
                  </a:lnTo>
                  <a:lnTo>
                    <a:pt x="366" y="173"/>
                  </a:lnTo>
                  <a:lnTo>
                    <a:pt x="368" y="162"/>
                  </a:lnTo>
                  <a:lnTo>
                    <a:pt x="373" y="144"/>
                  </a:lnTo>
                  <a:lnTo>
                    <a:pt x="376" y="133"/>
                  </a:lnTo>
                  <a:lnTo>
                    <a:pt x="381" y="124"/>
                  </a:lnTo>
                  <a:lnTo>
                    <a:pt x="390" y="113"/>
                  </a:lnTo>
                  <a:lnTo>
                    <a:pt x="400" y="106"/>
                  </a:lnTo>
                  <a:lnTo>
                    <a:pt x="409" y="100"/>
                  </a:lnTo>
                  <a:lnTo>
                    <a:pt x="416" y="98"/>
                  </a:lnTo>
                  <a:lnTo>
                    <a:pt x="419" y="96"/>
                  </a:lnTo>
                  <a:lnTo>
                    <a:pt x="425" y="96"/>
                  </a:lnTo>
                  <a:lnTo>
                    <a:pt x="428" y="96"/>
                  </a:lnTo>
                  <a:lnTo>
                    <a:pt x="430" y="100"/>
                  </a:lnTo>
                  <a:lnTo>
                    <a:pt x="431" y="104"/>
                  </a:lnTo>
                  <a:lnTo>
                    <a:pt x="431" y="109"/>
                  </a:lnTo>
                  <a:lnTo>
                    <a:pt x="431" y="113"/>
                  </a:lnTo>
                  <a:lnTo>
                    <a:pt x="430" y="118"/>
                  </a:lnTo>
                  <a:lnTo>
                    <a:pt x="425" y="129"/>
                  </a:lnTo>
                  <a:lnTo>
                    <a:pt x="421" y="138"/>
                  </a:lnTo>
                  <a:lnTo>
                    <a:pt x="419" y="147"/>
                  </a:lnTo>
                  <a:lnTo>
                    <a:pt x="419" y="155"/>
                  </a:lnTo>
                  <a:lnTo>
                    <a:pt x="419" y="164"/>
                  </a:lnTo>
                  <a:lnTo>
                    <a:pt x="423" y="169"/>
                  </a:lnTo>
                  <a:lnTo>
                    <a:pt x="425" y="175"/>
                  </a:lnTo>
                  <a:lnTo>
                    <a:pt x="428" y="180"/>
                  </a:lnTo>
                  <a:lnTo>
                    <a:pt x="433" y="184"/>
                  </a:lnTo>
                  <a:lnTo>
                    <a:pt x="437" y="187"/>
                  </a:lnTo>
                  <a:lnTo>
                    <a:pt x="447" y="193"/>
                  </a:lnTo>
                  <a:lnTo>
                    <a:pt x="459" y="197"/>
                  </a:lnTo>
                  <a:lnTo>
                    <a:pt x="469" y="197"/>
                  </a:lnTo>
                  <a:lnTo>
                    <a:pt x="481" y="198"/>
                  </a:lnTo>
                  <a:lnTo>
                    <a:pt x="495" y="197"/>
                  </a:lnTo>
                  <a:lnTo>
                    <a:pt x="502" y="197"/>
                  </a:lnTo>
                  <a:lnTo>
                    <a:pt x="511" y="193"/>
                  </a:lnTo>
                  <a:lnTo>
                    <a:pt x="519" y="189"/>
                  </a:lnTo>
                  <a:lnTo>
                    <a:pt x="528" y="180"/>
                  </a:lnTo>
                  <a:lnTo>
                    <a:pt x="535" y="171"/>
                  </a:lnTo>
                  <a:lnTo>
                    <a:pt x="542" y="158"/>
                  </a:lnTo>
                  <a:lnTo>
                    <a:pt x="545" y="146"/>
                  </a:lnTo>
                  <a:lnTo>
                    <a:pt x="549" y="133"/>
                  </a:lnTo>
                  <a:lnTo>
                    <a:pt x="550" y="122"/>
                  </a:lnTo>
                  <a:lnTo>
                    <a:pt x="549" y="111"/>
                  </a:lnTo>
                  <a:lnTo>
                    <a:pt x="547" y="102"/>
                  </a:lnTo>
                  <a:lnTo>
                    <a:pt x="542" y="86"/>
                  </a:lnTo>
                  <a:lnTo>
                    <a:pt x="535" y="73"/>
                  </a:lnTo>
                  <a:lnTo>
                    <a:pt x="528" y="62"/>
                  </a:lnTo>
                  <a:lnTo>
                    <a:pt x="518" y="53"/>
                  </a:lnTo>
                  <a:lnTo>
                    <a:pt x="507" y="46"/>
                  </a:lnTo>
                  <a:lnTo>
                    <a:pt x="495" y="42"/>
                  </a:lnTo>
                  <a:lnTo>
                    <a:pt x="478" y="42"/>
                  </a:lnTo>
                  <a:lnTo>
                    <a:pt x="462" y="44"/>
                  </a:lnTo>
                  <a:lnTo>
                    <a:pt x="445" y="49"/>
                  </a:lnTo>
                  <a:lnTo>
                    <a:pt x="438" y="51"/>
                  </a:lnTo>
                  <a:lnTo>
                    <a:pt x="433" y="55"/>
                  </a:lnTo>
                  <a:lnTo>
                    <a:pt x="423" y="62"/>
                  </a:lnTo>
                  <a:lnTo>
                    <a:pt x="387" y="87"/>
                  </a:lnTo>
                  <a:lnTo>
                    <a:pt x="347" y="116"/>
                  </a:lnTo>
                  <a:lnTo>
                    <a:pt x="305" y="146"/>
                  </a:lnTo>
                  <a:lnTo>
                    <a:pt x="264" y="177"/>
                  </a:lnTo>
                  <a:lnTo>
                    <a:pt x="224" y="204"/>
                  </a:lnTo>
                  <a:lnTo>
                    <a:pt x="185" y="228"/>
                  </a:lnTo>
                  <a:lnTo>
                    <a:pt x="166" y="237"/>
                  </a:lnTo>
                  <a:lnTo>
                    <a:pt x="148" y="246"/>
                  </a:lnTo>
                  <a:lnTo>
                    <a:pt x="133" y="251"/>
                  </a:lnTo>
                  <a:lnTo>
                    <a:pt x="117" y="257"/>
                  </a:lnTo>
                  <a:lnTo>
                    <a:pt x="98" y="257"/>
                  </a:lnTo>
                  <a:lnTo>
                    <a:pt x="79" y="255"/>
                  </a:lnTo>
                  <a:lnTo>
                    <a:pt x="69" y="251"/>
                  </a:lnTo>
                  <a:lnTo>
                    <a:pt x="59" y="246"/>
                  </a:lnTo>
                  <a:lnTo>
                    <a:pt x="48" y="238"/>
                  </a:lnTo>
                  <a:lnTo>
                    <a:pt x="38" y="231"/>
                  </a:lnTo>
                  <a:lnTo>
                    <a:pt x="29" y="220"/>
                  </a:lnTo>
                  <a:lnTo>
                    <a:pt x="21" y="209"/>
                  </a:lnTo>
                  <a:lnTo>
                    <a:pt x="14" y="198"/>
                  </a:lnTo>
                  <a:lnTo>
                    <a:pt x="7" y="187"/>
                  </a:lnTo>
                  <a:lnTo>
                    <a:pt x="5" y="180"/>
                  </a:lnTo>
                  <a:lnTo>
                    <a:pt x="0" y="175"/>
                  </a:lnTo>
                  <a:lnTo>
                    <a:pt x="0" y="73"/>
                  </a:lnTo>
                  <a:lnTo>
                    <a:pt x="55" y="0"/>
                  </a:lnTo>
                  <a:lnTo>
                    <a:pt x="388" y="0"/>
                  </a:lnTo>
                  <a:lnTo>
                    <a:pt x="387" y="4"/>
                  </a:lnTo>
                  <a:lnTo>
                    <a:pt x="383" y="9"/>
                  </a:lnTo>
                  <a:lnTo>
                    <a:pt x="380" y="13"/>
                  </a:lnTo>
                  <a:lnTo>
                    <a:pt x="376" y="15"/>
                  </a:lnTo>
                  <a:lnTo>
                    <a:pt x="373" y="16"/>
                  </a:lnTo>
                  <a:lnTo>
                    <a:pt x="368" y="18"/>
                  </a:lnTo>
                  <a:lnTo>
                    <a:pt x="355" y="24"/>
                  </a:lnTo>
                  <a:lnTo>
                    <a:pt x="343" y="25"/>
                  </a:lnTo>
                  <a:lnTo>
                    <a:pt x="331" y="24"/>
                  </a:lnTo>
                  <a:lnTo>
                    <a:pt x="321" y="22"/>
                  </a:lnTo>
                  <a:lnTo>
                    <a:pt x="318" y="24"/>
                  </a:lnTo>
                  <a:lnTo>
                    <a:pt x="316" y="25"/>
                  </a:lnTo>
                  <a:lnTo>
                    <a:pt x="312" y="36"/>
                  </a:lnTo>
                  <a:lnTo>
                    <a:pt x="307" y="47"/>
                  </a:lnTo>
                  <a:lnTo>
                    <a:pt x="302" y="53"/>
                  </a:lnTo>
                  <a:lnTo>
                    <a:pt x="299" y="56"/>
                  </a:lnTo>
                  <a:lnTo>
                    <a:pt x="293" y="62"/>
                  </a:lnTo>
                  <a:lnTo>
                    <a:pt x="286" y="66"/>
                  </a:lnTo>
                  <a:lnTo>
                    <a:pt x="283" y="69"/>
                  </a:lnTo>
                  <a:lnTo>
                    <a:pt x="278" y="73"/>
                  </a:lnTo>
                  <a:lnTo>
                    <a:pt x="271" y="73"/>
                  </a:lnTo>
                  <a:lnTo>
                    <a:pt x="264" y="73"/>
                  </a:lnTo>
                  <a:lnTo>
                    <a:pt x="262" y="71"/>
                  </a:lnTo>
                  <a:lnTo>
                    <a:pt x="259" y="69"/>
                  </a:lnTo>
                  <a:lnTo>
                    <a:pt x="259" y="56"/>
                  </a:lnTo>
                  <a:lnTo>
                    <a:pt x="266" y="44"/>
                  </a:lnTo>
                  <a:lnTo>
                    <a:pt x="269" y="33"/>
                  </a:lnTo>
                  <a:lnTo>
                    <a:pt x="268" y="29"/>
                  </a:lnTo>
                  <a:lnTo>
                    <a:pt x="268" y="25"/>
                  </a:lnTo>
                  <a:lnTo>
                    <a:pt x="262" y="20"/>
                  </a:lnTo>
                  <a:lnTo>
                    <a:pt x="255" y="18"/>
                  </a:lnTo>
                  <a:lnTo>
                    <a:pt x="250" y="16"/>
                  </a:lnTo>
                  <a:lnTo>
                    <a:pt x="243" y="16"/>
                  </a:lnTo>
                  <a:lnTo>
                    <a:pt x="236" y="18"/>
                  </a:lnTo>
                  <a:lnTo>
                    <a:pt x="231" y="20"/>
                  </a:lnTo>
                  <a:lnTo>
                    <a:pt x="226" y="24"/>
                  </a:lnTo>
                  <a:lnTo>
                    <a:pt x="221" y="29"/>
                  </a:lnTo>
                  <a:lnTo>
                    <a:pt x="224" y="38"/>
                  </a:lnTo>
                  <a:lnTo>
                    <a:pt x="226" y="47"/>
                  </a:lnTo>
                  <a:lnTo>
                    <a:pt x="228" y="55"/>
                  </a:lnTo>
                  <a:lnTo>
                    <a:pt x="228" y="64"/>
                  </a:lnTo>
                  <a:lnTo>
                    <a:pt x="226" y="80"/>
                  </a:lnTo>
                  <a:lnTo>
                    <a:pt x="221" y="100"/>
                  </a:lnTo>
                  <a:lnTo>
                    <a:pt x="212" y="111"/>
                  </a:lnTo>
                  <a:lnTo>
                    <a:pt x="204" y="122"/>
                  </a:lnTo>
                  <a:lnTo>
                    <a:pt x="198" y="127"/>
                  </a:lnTo>
                  <a:lnTo>
                    <a:pt x="193" y="131"/>
                  </a:lnTo>
                  <a:lnTo>
                    <a:pt x="188" y="133"/>
                  </a:lnTo>
                  <a:lnTo>
                    <a:pt x="181" y="133"/>
                  </a:lnTo>
                  <a:lnTo>
                    <a:pt x="178" y="137"/>
                  </a:lnTo>
                  <a:lnTo>
                    <a:pt x="171" y="138"/>
                  </a:lnTo>
                  <a:lnTo>
                    <a:pt x="169" y="137"/>
                  </a:lnTo>
                  <a:lnTo>
                    <a:pt x="167" y="137"/>
                  </a:lnTo>
                  <a:lnTo>
                    <a:pt x="166" y="133"/>
                  </a:lnTo>
                  <a:lnTo>
                    <a:pt x="166" y="131"/>
                  </a:lnTo>
                  <a:lnTo>
                    <a:pt x="166" y="124"/>
                  </a:lnTo>
                  <a:lnTo>
                    <a:pt x="169" y="116"/>
                  </a:lnTo>
                  <a:lnTo>
                    <a:pt x="173" y="107"/>
                  </a:lnTo>
                  <a:lnTo>
                    <a:pt x="174" y="96"/>
                  </a:lnTo>
                  <a:lnTo>
                    <a:pt x="174" y="82"/>
                  </a:lnTo>
                  <a:lnTo>
                    <a:pt x="167" y="67"/>
                  </a:lnTo>
                  <a:lnTo>
                    <a:pt x="159" y="56"/>
                  </a:lnTo>
                  <a:lnTo>
                    <a:pt x="154" y="53"/>
                  </a:lnTo>
                  <a:lnTo>
                    <a:pt x="148" y="47"/>
                  </a:lnTo>
                  <a:lnTo>
                    <a:pt x="140" y="46"/>
                  </a:lnTo>
                  <a:lnTo>
                    <a:pt x="131" y="42"/>
                  </a:lnTo>
                  <a:lnTo>
                    <a:pt x="121" y="40"/>
                  </a:lnTo>
                  <a:lnTo>
                    <a:pt x="109" y="40"/>
                  </a:lnTo>
                  <a:lnTo>
                    <a:pt x="98" y="42"/>
                  </a:lnTo>
                  <a:lnTo>
                    <a:pt x="86" y="46"/>
                  </a:lnTo>
                  <a:lnTo>
                    <a:pt x="79" y="49"/>
                  </a:lnTo>
                  <a:lnTo>
                    <a:pt x="69" y="56"/>
                  </a:lnTo>
                  <a:lnTo>
                    <a:pt x="62" y="67"/>
                  </a:lnTo>
                  <a:lnTo>
                    <a:pt x="55" y="78"/>
                  </a:lnTo>
                  <a:lnTo>
                    <a:pt x="52" y="91"/>
                  </a:lnTo>
                  <a:lnTo>
                    <a:pt x="48" y="104"/>
                  </a:lnTo>
                  <a:lnTo>
                    <a:pt x="48" y="116"/>
                  </a:lnTo>
                  <a:lnTo>
                    <a:pt x="48" y="129"/>
                  </a:lnTo>
                  <a:lnTo>
                    <a:pt x="50" y="142"/>
                  </a:lnTo>
                  <a:lnTo>
                    <a:pt x="55" y="155"/>
                  </a:lnTo>
                  <a:lnTo>
                    <a:pt x="60" y="166"/>
                  </a:lnTo>
                  <a:lnTo>
                    <a:pt x="66" y="175"/>
                  </a:lnTo>
                  <a:lnTo>
                    <a:pt x="74" y="184"/>
                  </a:lnTo>
                  <a:lnTo>
                    <a:pt x="83" y="191"/>
                  </a:lnTo>
                  <a:lnTo>
                    <a:pt x="93" y="195"/>
                  </a:lnTo>
                  <a:lnTo>
                    <a:pt x="105" y="198"/>
                  </a:lnTo>
                  <a:lnTo>
                    <a:pt x="117" y="198"/>
                  </a:lnTo>
                  <a:lnTo>
                    <a:pt x="123" y="198"/>
                  </a:lnTo>
                  <a:lnTo>
                    <a:pt x="131" y="197"/>
                  </a:lnTo>
                  <a:lnTo>
                    <a:pt x="143" y="193"/>
                  </a:lnTo>
                  <a:lnTo>
                    <a:pt x="162" y="184"/>
                  </a:lnTo>
                  <a:lnTo>
                    <a:pt x="221" y="142"/>
                  </a:lnTo>
                  <a:lnTo>
                    <a:pt x="286" y="96"/>
                  </a:lnTo>
                  <a:lnTo>
                    <a:pt x="354" y="53"/>
                  </a:lnTo>
                  <a:lnTo>
                    <a:pt x="416" y="9"/>
                  </a:lnTo>
                  <a:lnTo>
                    <a:pt x="426" y="0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000">
                <a:latin typeface="Arial" charset="0"/>
              </a:endParaRPr>
            </a:p>
          </p:txBody>
        </p:sp>
        <p:sp>
          <p:nvSpPr>
            <p:cNvPr id="49" name="Freeform 40"/>
            <p:cNvSpPr>
              <a:spLocks/>
            </p:cNvSpPr>
            <p:nvPr/>
          </p:nvSpPr>
          <p:spPr bwMode="auto">
            <a:xfrm rot="-5400000">
              <a:off x="340" y="2647"/>
              <a:ext cx="339" cy="132"/>
            </a:xfrm>
            <a:custGeom>
              <a:avLst/>
              <a:gdLst>
                <a:gd name="T0" fmla="*/ 0 w 589"/>
                <a:gd name="T1" fmla="*/ 0 h 264"/>
                <a:gd name="T2" fmla="*/ 13 w 589"/>
                <a:gd name="T3" fmla="*/ 10 h 264"/>
                <a:gd name="T4" fmla="*/ 36 w 589"/>
                <a:gd name="T5" fmla="*/ 4 h 264"/>
                <a:gd name="T6" fmla="*/ 87 w 589"/>
                <a:gd name="T7" fmla="*/ 1 h 264"/>
                <a:gd name="T8" fmla="*/ 121 w 589"/>
                <a:gd name="T9" fmla="*/ 10 h 264"/>
                <a:gd name="T10" fmla="*/ 162 w 589"/>
                <a:gd name="T11" fmla="*/ 7 h 264"/>
                <a:gd name="T12" fmla="*/ 181 w 589"/>
                <a:gd name="T13" fmla="*/ 5 h 264"/>
                <a:gd name="T14" fmla="*/ 176 w 589"/>
                <a:gd name="T15" fmla="*/ 21 h 264"/>
                <a:gd name="T16" fmla="*/ 161 w 589"/>
                <a:gd name="T17" fmla="*/ 36 h 264"/>
                <a:gd name="T18" fmla="*/ 142 w 589"/>
                <a:gd name="T19" fmla="*/ 43 h 264"/>
                <a:gd name="T20" fmla="*/ 128 w 589"/>
                <a:gd name="T21" fmla="*/ 45 h 264"/>
                <a:gd name="T22" fmla="*/ 121 w 589"/>
                <a:gd name="T23" fmla="*/ 65 h 264"/>
                <a:gd name="T24" fmla="*/ 102 w 589"/>
                <a:gd name="T25" fmla="*/ 81 h 264"/>
                <a:gd name="T26" fmla="*/ 93 w 589"/>
                <a:gd name="T27" fmla="*/ 83 h 264"/>
                <a:gd name="T28" fmla="*/ 90 w 589"/>
                <a:gd name="T29" fmla="*/ 75 h 264"/>
                <a:gd name="T30" fmla="*/ 97 w 589"/>
                <a:gd name="T31" fmla="*/ 57 h 264"/>
                <a:gd name="T32" fmla="*/ 94 w 589"/>
                <a:gd name="T33" fmla="*/ 43 h 264"/>
                <a:gd name="T34" fmla="*/ 81 w 589"/>
                <a:gd name="T35" fmla="*/ 35 h 264"/>
                <a:gd name="T36" fmla="*/ 54 w 589"/>
                <a:gd name="T37" fmla="*/ 33 h 264"/>
                <a:gd name="T38" fmla="*/ 35 w 589"/>
                <a:gd name="T39" fmla="*/ 41 h 264"/>
                <a:gd name="T40" fmla="*/ 22 w 589"/>
                <a:gd name="T41" fmla="*/ 65 h 264"/>
                <a:gd name="T42" fmla="*/ 27 w 589"/>
                <a:gd name="T43" fmla="*/ 89 h 264"/>
                <a:gd name="T44" fmla="*/ 43 w 589"/>
                <a:gd name="T45" fmla="*/ 106 h 264"/>
                <a:gd name="T46" fmla="*/ 63 w 589"/>
                <a:gd name="T47" fmla="*/ 111 h 264"/>
                <a:gd name="T48" fmla="*/ 89 w 589"/>
                <a:gd name="T49" fmla="*/ 104 h 264"/>
                <a:gd name="T50" fmla="*/ 162 w 589"/>
                <a:gd name="T51" fmla="*/ 58 h 264"/>
                <a:gd name="T52" fmla="*/ 242 w 589"/>
                <a:gd name="T53" fmla="*/ 13 h 264"/>
                <a:gd name="T54" fmla="*/ 282 w 589"/>
                <a:gd name="T55" fmla="*/ 3 h 264"/>
                <a:gd name="T56" fmla="*/ 311 w 589"/>
                <a:gd name="T57" fmla="*/ 12 h 264"/>
                <a:gd name="T58" fmla="*/ 330 w 589"/>
                <a:gd name="T59" fmla="*/ 32 h 264"/>
                <a:gd name="T60" fmla="*/ 339 w 589"/>
                <a:gd name="T61" fmla="*/ 94 h 264"/>
                <a:gd name="T62" fmla="*/ 117 w 589"/>
                <a:gd name="T63" fmla="*/ 127 h 264"/>
                <a:gd name="T64" fmla="*/ 127 w 589"/>
                <a:gd name="T65" fmla="*/ 122 h 264"/>
                <a:gd name="T66" fmla="*/ 154 w 589"/>
                <a:gd name="T67" fmla="*/ 121 h 264"/>
                <a:gd name="T68" fmla="*/ 162 w 589"/>
                <a:gd name="T69" fmla="*/ 108 h 264"/>
                <a:gd name="T70" fmla="*/ 173 w 589"/>
                <a:gd name="T71" fmla="*/ 99 h 264"/>
                <a:gd name="T72" fmla="*/ 186 w 589"/>
                <a:gd name="T73" fmla="*/ 94 h 264"/>
                <a:gd name="T74" fmla="*/ 186 w 589"/>
                <a:gd name="T75" fmla="*/ 109 h 264"/>
                <a:gd name="T76" fmla="*/ 188 w 589"/>
                <a:gd name="T77" fmla="*/ 121 h 264"/>
                <a:gd name="T78" fmla="*/ 202 w 589"/>
                <a:gd name="T79" fmla="*/ 123 h 264"/>
                <a:gd name="T80" fmla="*/ 210 w 589"/>
                <a:gd name="T81" fmla="*/ 112 h 264"/>
                <a:gd name="T82" fmla="*/ 209 w 589"/>
                <a:gd name="T83" fmla="*/ 92 h 264"/>
                <a:gd name="T84" fmla="*/ 224 w 589"/>
                <a:gd name="T85" fmla="*/ 68 h 264"/>
                <a:gd name="T86" fmla="*/ 237 w 589"/>
                <a:gd name="T87" fmla="*/ 63 h 264"/>
                <a:gd name="T88" fmla="*/ 243 w 589"/>
                <a:gd name="T89" fmla="*/ 69 h 264"/>
                <a:gd name="T90" fmla="*/ 238 w 589"/>
                <a:gd name="T91" fmla="*/ 90 h 264"/>
                <a:gd name="T92" fmla="*/ 253 w 589"/>
                <a:gd name="T93" fmla="*/ 107 h 264"/>
                <a:gd name="T94" fmla="*/ 275 w 589"/>
                <a:gd name="T95" fmla="*/ 111 h 264"/>
                <a:gd name="T96" fmla="*/ 298 w 589"/>
                <a:gd name="T97" fmla="*/ 103 h 264"/>
                <a:gd name="T98" fmla="*/ 310 w 589"/>
                <a:gd name="T99" fmla="*/ 80 h 264"/>
                <a:gd name="T100" fmla="*/ 307 w 589"/>
                <a:gd name="T101" fmla="*/ 54 h 264"/>
                <a:gd name="T102" fmla="*/ 290 w 589"/>
                <a:gd name="T103" fmla="*/ 36 h 264"/>
                <a:gd name="T104" fmla="*/ 268 w 589"/>
                <a:gd name="T105" fmla="*/ 33 h 264"/>
                <a:gd name="T106" fmla="*/ 212 w 589"/>
                <a:gd name="T107" fmla="*/ 60 h 264"/>
                <a:gd name="T108" fmla="*/ 93 w 589"/>
                <a:gd name="T109" fmla="*/ 132 h 264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589"/>
                <a:gd name="T166" fmla="*/ 0 h 264"/>
                <a:gd name="T167" fmla="*/ 589 w 589"/>
                <a:gd name="T168" fmla="*/ 264 h 264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589" h="264">
                  <a:moveTo>
                    <a:pt x="161" y="264"/>
                  </a:moveTo>
                  <a:lnTo>
                    <a:pt x="40" y="264"/>
                  </a:lnTo>
                  <a:lnTo>
                    <a:pt x="0" y="211"/>
                  </a:lnTo>
                  <a:lnTo>
                    <a:pt x="0" y="0"/>
                  </a:lnTo>
                  <a:lnTo>
                    <a:pt x="9" y="7"/>
                  </a:lnTo>
                  <a:lnTo>
                    <a:pt x="16" y="15"/>
                  </a:lnTo>
                  <a:lnTo>
                    <a:pt x="19" y="18"/>
                  </a:lnTo>
                  <a:lnTo>
                    <a:pt x="23" y="20"/>
                  </a:lnTo>
                  <a:lnTo>
                    <a:pt x="26" y="22"/>
                  </a:lnTo>
                  <a:lnTo>
                    <a:pt x="31" y="22"/>
                  </a:lnTo>
                  <a:lnTo>
                    <a:pt x="44" y="16"/>
                  </a:lnTo>
                  <a:lnTo>
                    <a:pt x="63" y="9"/>
                  </a:lnTo>
                  <a:lnTo>
                    <a:pt x="82" y="6"/>
                  </a:lnTo>
                  <a:lnTo>
                    <a:pt x="109" y="2"/>
                  </a:lnTo>
                  <a:lnTo>
                    <a:pt x="135" y="0"/>
                  </a:lnTo>
                  <a:lnTo>
                    <a:pt x="152" y="2"/>
                  </a:lnTo>
                  <a:lnTo>
                    <a:pt x="175" y="9"/>
                  </a:lnTo>
                  <a:lnTo>
                    <a:pt x="194" y="16"/>
                  </a:lnTo>
                  <a:lnTo>
                    <a:pt x="202" y="20"/>
                  </a:lnTo>
                  <a:lnTo>
                    <a:pt x="211" y="20"/>
                  </a:lnTo>
                  <a:lnTo>
                    <a:pt x="223" y="22"/>
                  </a:lnTo>
                  <a:lnTo>
                    <a:pt x="237" y="20"/>
                  </a:lnTo>
                  <a:lnTo>
                    <a:pt x="257" y="18"/>
                  </a:lnTo>
                  <a:lnTo>
                    <a:pt x="282" y="15"/>
                  </a:lnTo>
                  <a:lnTo>
                    <a:pt x="295" y="7"/>
                  </a:lnTo>
                  <a:lnTo>
                    <a:pt x="308" y="4"/>
                  </a:lnTo>
                  <a:lnTo>
                    <a:pt x="313" y="7"/>
                  </a:lnTo>
                  <a:lnTo>
                    <a:pt x="314" y="11"/>
                  </a:lnTo>
                  <a:lnTo>
                    <a:pt x="316" y="13"/>
                  </a:lnTo>
                  <a:lnTo>
                    <a:pt x="316" y="16"/>
                  </a:lnTo>
                  <a:lnTo>
                    <a:pt x="309" y="33"/>
                  </a:lnTo>
                  <a:lnTo>
                    <a:pt x="306" y="42"/>
                  </a:lnTo>
                  <a:lnTo>
                    <a:pt x="301" y="49"/>
                  </a:lnTo>
                  <a:lnTo>
                    <a:pt x="292" y="60"/>
                  </a:lnTo>
                  <a:lnTo>
                    <a:pt x="287" y="67"/>
                  </a:lnTo>
                  <a:lnTo>
                    <a:pt x="280" y="73"/>
                  </a:lnTo>
                  <a:lnTo>
                    <a:pt x="273" y="77"/>
                  </a:lnTo>
                  <a:lnTo>
                    <a:pt x="266" y="80"/>
                  </a:lnTo>
                  <a:lnTo>
                    <a:pt x="256" y="84"/>
                  </a:lnTo>
                  <a:lnTo>
                    <a:pt x="247" y="86"/>
                  </a:lnTo>
                  <a:lnTo>
                    <a:pt x="237" y="87"/>
                  </a:lnTo>
                  <a:lnTo>
                    <a:pt x="226" y="87"/>
                  </a:lnTo>
                  <a:lnTo>
                    <a:pt x="223" y="91"/>
                  </a:lnTo>
                  <a:lnTo>
                    <a:pt x="221" y="91"/>
                  </a:lnTo>
                  <a:lnTo>
                    <a:pt x="220" y="102"/>
                  </a:lnTo>
                  <a:lnTo>
                    <a:pt x="216" y="120"/>
                  </a:lnTo>
                  <a:lnTo>
                    <a:pt x="211" y="129"/>
                  </a:lnTo>
                  <a:lnTo>
                    <a:pt x="206" y="140"/>
                  </a:lnTo>
                  <a:lnTo>
                    <a:pt x="197" y="149"/>
                  </a:lnTo>
                  <a:lnTo>
                    <a:pt x="187" y="157"/>
                  </a:lnTo>
                  <a:lnTo>
                    <a:pt x="178" y="162"/>
                  </a:lnTo>
                  <a:lnTo>
                    <a:pt x="173" y="166"/>
                  </a:lnTo>
                  <a:lnTo>
                    <a:pt x="168" y="166"/>
                  </a:lnTo>
                  <a:lnTo>
                    <a:pt x="163" y="168"/>
                  </a:lnTo>
                  <a:lnTo>
                    <a:pt x="161" y="166"/>
                  </a:lnTo>
                  <a:lnTo>
                    <a:pt x="157" y="164"/>
                  </a:lnTo>
                  <a:lnTo>
                    <a:pt x="157" y="160"/>
                  </a:lnTo>
                  <a:lnTo>
                    <a:pt x="157" y="153"/>
                  </a:lnTo>
                  <a:lnTo>
                    <a:pt x="157" y="151"/>
                  </a:lnTo>
                  <a:lnTo>
                    <a:pt x="159" y="144"/>
                  </a:lnTo>
                  <a:lnTo>
                    <a:pt x="164" y="133"/>
                  </a:lnTo>
                  <a:lnTo>
                    <a:pt x="168" y="124"/>
                  </a:lnTo>
                  <a:lnTo>
                    <a:pt x="169" y="115"/>
                  </a:lnTo>
                  <a:lnTo>
                    <a:pt x="169" y="107"/>
                  </a:lnTo>
                  <a:lnTo>
                    <a:pt x="168" y="100"/>
                  </a:lnTo>
                  <a:lnTo>
                    <a:pt x="166" y="93"/>
                  </a:lnTo>
                  <a:lnTo>
                    <a:pt x="163" y="87"/>
                  </a:lnTo>
                  <a:lnTo>
                    <a:pt x="159" y="84"/>
                  </a:lnTo>
                  <a:lnTo>
                    <a:pt x="156" y="78"/>
                  </a:lnTo>
                  <a:lnTo>
                    <a:pt x="151" y="75"/>
                  </a:lnTo>
                  <a:lnTo>
                    <a:pt x="140" y="71"/>
                  </a:lnTo>
                  <a:lnTo>
                    <a:pt x="130" y="67"/>
                  </a:lnTo>
                  <a:lnTo>
                    <a:pt x="118" y="66"/>
                  </a:lnTo>
                  <a:lnTo>
                    <a:pt x="107" y="66"/>
                  </a:lnTo>
                  <a:lnTo>
                    <a:pt x="94" y="67"/>
                  </a:lnTo>
                  <a:lnTo>
                    <a:pt x="87" y="67"/>
                  </a:lnTo>
                  <a:lnTo>
                    <a:pt x="78" y="69"/>
                  </a:lnTo>
                  <a:lnTo>
                    <a:pt x="69" y="75"/>
                  </a:lnTo>
                  <a:lnTo>
                    <a:pt x="61" y="82"/>
                  </a:lnTo>
                  <a:lnTo>
                    <a:pt x="52" y="93"/>
                  </a:lnTo>
                  <a:lnTo>
                    <a:pt x="47" y="106"/>
                  </a:lnTo>
                  <a:lnTo>
                    <a:pt x="42" y="117"/>
                  </a:lnTo>
                  <a:lnTo>
                    <a:pt x="38" y="129"/>
                  </a:lnTo>
                  <a:lnTo>
                    <a:pt x="38" y="142"/>
                  </a:lnTo>
                  <a:lnTo>
                    <a:pt x="38" y="151"/>
                  </a:lnTo>
                  <a:lnTo>
                    <a:pt x="40" y="162"/>
                  </a:lnTo>
                  <a:lnTo>
                    <a:pt x="47" y="178"/>
                  </a:lnTo>
                  <a:lnTo>
                    <a:pt x="54" y="191"/>
                  </a:lnTo>
                  <a:lnTo>
                    <a:pt x="61" y="202"/>
                  </a:lnTo>
                  <a:lnTo>
                    <a:pt x="69" y="209"/>
                  </a:lnTo>
                  <a:lnTo>
                    <a:pt x="75" y="213"/>
                  </a:lnTo>
                  <a:lnTo>
                    <a:pt x="80" y="217"/>
                  </a:lnTo>
                  <a:lnTo>
                    <a:pt x="87" y="219"/>
                  </a:lnTo>
                  <a:lnTo>
                    <a:pt x="92" y="220"/>
                  </a:lnTo>
                  <a:lnTo>
                    <a:pt x="109" y="222"/>
                  </a:lnTo>
                  <a:lnTo>
                    <a:pt x="126" y="220"/>
                  </a:lnTo>
                  <a:lnTo>
                    <a:pt x="142" y="215"/>
                  </a:lnTo>
                  <a:lnTo>
                    <a:pt x="149" y="211"/>
                  </a:lnTo>
                  <a:lnTo>
                    <a:pt x="154" y="208"/>
                  </a:lnTo>
                  <a:lnTo>
                    <a:pt x="164" y="200"/>
                  </a:lnTo>
                  <a:lnTo>
                    <a:pt x="201" y="177"/>
                  </a:lnTo>
                  <a:lnTo>
                    <a:pt x="240" y="148"/>
                  </a:lnTo>
                  <a:lnTo>
                    <a:pt x="282" y="117"/>
                  </a:lnTo>
                  <a:lnTo>
                    <a:pt x="323" y="87"/>
                  </a:lnTo>
                  <a:lnTo>
                    <a:pt x="364" y="58"/>
                  </a:lnTo>
                  <a:lnTo>
                    <a:pt x="404" y="35"/>
                  </a:lnTo>
                  <a:lnTo>
                    <a:pt x="421" y="26"/>
                  </a:lnTo>
                  <a:lnTo>
                    <a:pt x="439" y="16"/>
                  </a:lnTo>
                  <a:lnTo>
                    <a:pt x="456" y="11"/>
                  </a:lnTo>
                  <a:lnTo>
                    <a:pt x="471" y="6"/>
                  </a:lnTo>
                  <a:lnTo>
                    <a:pt x="490" y="6"/>
                  </a:lnTo>
                  <a:lnTo>
                    <a:pt x="509" y="9"/>
                  </a:lnTo>
                  <a:lnTo>
                    <a:pt x="520" y="11"/>
                  </a:lnTo>
                  <a:lnTo>
                    <a:pt x="530" y="16"/>
                  </a:lnTo>
                  <a:lnTo>
                    <a:pt x="540" y="24"/>
                  </a:lnTo>
                  <a:lnTo>
                    <a:pt x="549" y="33"/>
                  </a:lnTo>
                  <a:lnTo>
                    <a:pt x="559" y="42"/>
                  </a:lnTo>
                  <a:lnTo>
                    <a:pt x="566" y="53"/>
                  </a:lnTo>
                  <a:lnTo>
                    <a:pt x="573" y="64"/>
                  </a:lnTo>
                  <a:lnTo>
                    <a:pt x="580" y="77"/>
                  </a:lnTo>
                  <a:lnTo>
                    <a:pt x="584" y="84"/>
                  </a:lnTo>
                  <a:lnTo>
                    <a:pt x="589" y="89"/>
                  </a:lnTo>
                  <a:lnTo>
                    <a:pt x="589" y="189"/>
                  </a:lnTo>
                  <a:lnTo>
                    <a:pt x="532" y="264"/>
                  </a:lnTo>
                  <a:lnTo>
                    <a:pt x="199" y="264"/>
                  </a:lnTo>
                  <a:lnTo>
                    <a:pt x="201" y="259"/>
                  </a:lnTo>
                  <a:lnTo>
                    <a:pt x="204" y="255"/>
                  </a:lnTo>
                  <a:lnTo>
                    <a:pt x="207" y="251"/>
                  </a:lnTo>
                  <a:lnTo>
                    <a:pt x="213" y="249"/>
                  </a:lnTo>
                  <a:lnTo>
                    <a:pt x="216" y="246"/>
                  </a:lnTo>
                  <a:lnTo>
                    <a:pt x="220" y="244"/>
                  </a:lnTo>
                  <a:lnTo>
                    <a:pt x="232" y="239"/>
                  </a:lnTo>
                  <a:lnTo>
                    <a:pt x="245" y="237"/>
                  </a:lnTo>
                  <a:lnTo>
                    <a:pt x="256" y="239"/>
                  </a:lnTo>
                  <a:lnTo>
                    <a:pt x="268" y="242"/>
                  </a:lnTo>
                  <a:lnTo>
                    <a:pt x="270" y="240"/>
                  </a:lnTo>
                  <a:lnTo>
                    <a:pt x="273" y="239"/>
                  </a:lnTo>
                  <a:lnTo>
                    <a:pt x="276" y="228"/>
                  </a:lnTo>
                  <a:lnTo>
                    <a:pt x="282" y="217"/>
                  </a:lnTo>
                  <a:lnTo>
                    <a:pt x="285" y="211"/>
                  </a:lnTo>
                  <a:lnTo>
                    <a:pt x="290" y="206"/>
                  </a:lnTo>
                  <a:lnTo>
                    <a:pt x="295" y="202"/>
                  </a:lnTo>
                  <a:lnTo>
                    <a:pt x="301" y="198"/>
                  </a:lnTo>
                  <a:lnTo>
                    <a:pt x="306" y="193"/>
                  </a:lnTo>
                  <a:lnTo>
                    <a:pt x="311" y="191"/>
                  </a:lnTo>
                  <a:lnTo>
                    <a:pt x="318" y="189"/>
                  </a:lnTo>
                  <a:lnTo>
                    <a:pt x="323" y="189"/>
                  </a:lnTo>
                  <a:lnTo>
                    <a:pt x="325" y="191"/>
                  </a:lnTo>
                  <a:lnTo>
                    <a:pt x="328" y="193"/>
                  </a:lnTo>
                  <a:lnTo>
                    <a:pt x="328" y="208"/>
                  </a:lnTo>
                  <a:lnTo>
                    <a:pt x="323" y="219"/>
                  </a:lnTo>
                  <a:lnTo>
                    <a:pt x="320" y="229"/>
                  </a:lnTo>
                  <a:lnTo>
                    <a:pt x="320" y="233"/>
                  </a:lnTo>
                  <a:lnTo>
                    <a:pt x="321" y="237"/>
                  </a:lnTo>
                  <a:lnTo>
                    <a:pt x="326" y="242"/>
                  </a:lnTo>
                  <a:lnTo>
                    <a:pt x="332" y="246"/>
                  </a:lnTo>
                  <a:lnTo>
                    <a:pt x="339" y="248"/>
                  </a:lnTo>
                  <a:lnTo>
                    <a:pt x="345" y="248"/>
                  </a:lnTo>
                  <a:lnTo>
                    <a:pt x="351" y="246"/>
                  </a:lnTo>
                  <a:lnTo>
                    <a:pt x="358" y="244"/>
                  </a:lnTo>
                  <a:lnTo>
                    <a:pt x="363" y="240"/>
                  </a:lnTo>
                  <a:lnTo>
                    <a:pt x="368" y="235"/>
                  </a:lnTo>
                  <a:lnTo>
                    <a:pt x="364" y="224"/>
                  </a:lnTo>
                  <a:lnTo>
                    <a:pt x="361" y="215"/>
                  </a:lnTo>
                  <a:lnTo>
                    <a:pt x="361" y="208"/>
                  </a:lnTo>
                  <a:lnTo>
                    <a:pt x="361" y="198"/>
                  </a:lnTo>
                  <a:lnTo>
                    <a:pt x="363" y="184"/>
                  </a:lnTo>
                  <a:lnTo>
                    <a:pt x="368" y="164"/>
                  </a:lnTo>
                  <a:lnTo>
                    <a:pt x="377" y="153"/>
                  </a:lnTo>
                  <a:lnTo>
                    <a:pt x="385" y="142"/>
                  </a:lnTo>
                  <a:lnTo>
                    <a:pt x="390" y="137"/>
                  </a:lnTo>
                  <a:lnTo>
                    <a:pt x="396" y="133"/>
                  </a:lnTo>
                  <a:lnTo>
                    <a:pt x="401" y="131"/>
                  </a:lnTo>
                  <a:lnTo>
                    <a:pt x="408" y="129"/>
                  </a:lnTo>
                  <a:lnTo>
                    <a:pt x="411" y="126"/>
                  </a:lnTo>
                  <a:lnTo>
                    <a:pt x="416" y="124"/>
                  </a:lnTo>
                  <a:lnTo>
                    <a:pt x="421" y="128"/>
                  </a:lnTo>
                  <a:lnTo>
                    <a:pt x="423" y="133"/>
                  </a:lnTo>
                  <a:lnTo>
                    <a:pt x="423" y="138"/>
                  </a:lnTo>
                  <a:lnTo>
                    <a:pt x="420" y="148"/>
                  </a:lnTo>
                  <a:lnTo>
                    <a:pt x="416" y="157"/>
                  </a:lnTo>
                  <a:lnTo>
                    <a:pt x="414" y="168"/>
                  </a:lnTo>
                  <a:lnTo>
                    <a:pt x="413" y="180"/>
                  </a:lnTo>
                  <a:lnTo>
                    <a:pt x="420" y="195"/>
                  </a:lnTo>
                  <a:lnTo>
                    <a:pt x="428" y="206"/>
                  </a:lnTo>
                  <a:lnTo>
                    <a:pt x="433" y="211"/>
                  </a:lnTo>
                  <a:lnTo>
                    <a:pt x="440" y="215"/>
                  </a:lnTo>
                  <a:lnTo>
                    <a:pt x="447" y="219"/>
                  </a:lnTo>
                  <a:lnTo>
                    <a:pt x="456" y="220"/>
                  </a:lnTo>
                  <a:lnTo>
                    <a:pt x="468" y="222"/>
                  </a:lnTo>
                  <a:lnTo>
                    <a:pt x="478" y="222"/>
                  </a:lnTo>
                  <a:lnTo>
                    <a:pt x="490" y="220"/>
                  </a:lnTo>
                  <a:lnTo>
                    <a:pt x="501" y="219"/>
                  </a:lnTo>
                  <a:lnTo>
                    <a:pt x="509" y="215"/>
                  </a:lnTo>
                  <a:lnTo>
                    <a:pt x="518" y="206"/>
                  </a:lnTo>
                  <a:lnTo>
                    <a:pt x="527" y="197"/>
                  </a:lnTo>
                  <a:lnTo>
                    <a:pt x="532" y="184"/>
                  </a:lnTo>
                  <a:lnTo>
                    <a:pt x="537" y="173"/>
                  </a:lnTo>
                  <a:lnTo>
                    <a:pt x="539" y="160"/>
                  </a:lnTo>
                  <a:lnTo>
                    <a:pt x="540" y="146"/>
                  </a:lnTo>
                  <a:lnTo>
                    <a:pt x="539" y="133"/>
                  </a:lnTo>
                  <a:lnTo>
                    <a:pt x="537" y="120"/>
                  </a:lnTo>
                  <a:lnTo>
                    <a:pt x="534" y="109"/>
                  </a:lnTo>
                  <a:lnTo>
                    <a:pt x="528" y="97"/>
                  </a:lnTo>
                  <a:lnTo>
                    <a:pt x="521" y="87"/>
                  </a:lnTo>
                  <a:lnTo>
                    <a:pt x="515" y="78"/>
                  </a:lnTo>
                  <a:lnTo>
                    <a:pt x="504" y="73"/>
                  </a:lnTo>
                  <a:lnTo>
                    <a:pt x="494" y="67"/>
                  </a:lnTo>
                  <a:lnTo>
                    <a:pt x="483" y="66"/>
                  </a:lnTo>
                  <a:lnTo>
                    <a:pt x="471" y="66"/>
                  </a:lnTo>
                  <a:lnTo>
                    <a:pt x="465" y="66"/>
                  </a:lnTo>
                  <a:lnTo>
                    <a:pt x="458" y="66"/>
                  </a:lnTo>
                  <a:lnTo>
                    <a:pt x="446" y="71"/>
                  </a:lnTo>
                  <a:lnTo>
                    <a:pt x="427" y="80"/>
                  </a:lnTo>
                  <a:lnTo>
                    <a:pt x="368" y="120"/>
                  </a:lnTo>
                  <a:lnTo>
                    <a:pt x="301" y="166"/>
                  </a:lnTo>
                  <a:lnTo>
                    <a:pt x="235" y="211"/>
                  </a:lnTo>
                  <a:lnTo>
                    <a:pt x="173" y="253"/>
                  </a:lnTo>
                  <a:lnTo>
                    <a:pt x="161" y="264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000">
                <a:latin typeface="Arial" charset="0"/>
              </a:endParaRPr>
            </a:p>
          </p:txBody>
        </p:sp>
        <p:sp>
          <p:nvSpPr>
            <p:cNvPr id="50" name="Freeform 41"/>
            <p:cNvSpPr>
              <a:spLocks/>
            </p:cNvSpPr>
            <p:nvPr/>
          </p:nvSpPr>
          <p:spPr bwMode="auto">
            <a:xfrm rot="-5400000">
              <a:off x="474" y="2648"/>
              <a:ext cx="339" cy="131"/>
            </a:xfrm>
            <a:custGeom>
              <a:avLst/>
              <a:gdLst>
                <a:gd name="T0" fmla="*/ 0 w 589"/>
                <a:gd name="T1" fmla="*/ 131 h 262"/>
                <a:gd name="T2" fmla="*/ 13 w 589"/>
                <a:gd name="T3" fmla="*/ 122 h 262"/>
                <a:gd name="T4" fmla="*/ 36 w 589"/>
                <a:gd name="T5" fmla="*/ 126 h 262"/>
                <a:gd name="T6" fmla="*/ 87 w 589"/>
                <a:gd name="T7" fmla="*/ 131 h 262"/>
                <a:gd name="T8" fmla="*/ 136 w 589"/>
                <a:gd name="T9" fmla="*/ 121 h 262"/>
                <a:gd name="T10" fmla="*/ 177 w 589"/>
                <a:gd name="T11" fmla="*/ 129 h 262"/>
                <a:gd name="T12" fmla="*/ 182 w 589"/>
                <a:gd name="T13" fmla="*/ 124 h 262"/>
                <a:gd name="T14" fmla="*/ 168 w 589"/>
                <a:gd name="T15" fmla="*/ 101 h 262"/>
                <a:gd name="T16" fmla="*/ 153 w 589"/>
                <a:gd name="T17" fmla="*/ 91 h 262"/>
                <a:gd name="T18" fmla="*/ 130 w 589"/>
                <a:gd name="T19" fmla="*/ 87 h 262"/>
                <a:gd name="T20" fmla="*/ 127 w 589"/>
                <a:gd name="T21" fmla="*/ 81 h 262"/>
                <a:gd name="T22" fmla="*/ 113 w 589"/>
                <a:gd name="T23" fmla="*/ 56 h 262"/>
                <a:gd name="T24" fmla="*/ 97 w 589"/>
                <a:gd name="T25" fmla="*/ 48 h 262"/>
                <a:gd name="T26" fmla="*/ 90 w 589"/>
                <a:gd name="T27" fmla="*/ 52 h 262"/>
                <a:gd name="T28" fmla="*/ 94 w 589"/>
                <a:gd name="T29" fmla="*/ 65 h 262"/>
                <a:gd name="T30" fmla="*/ 97 w 589"/>
                <a:gd name="T31" fmla="*/ 82 h 262"/>
                <a:gd name="T32" fmla="*/ 90 w 589"/>
                <a:gd name="T33" fmla="*/ 92 h 262"/>
                <a:gd name="T34" fmla="*/ 68 w 589"/>
                <a:gd name="T35" fmla="*/ 98 h 262"/>
                <a:gd name="T36" fmla="*/ 45 w 589"/>
                <a:gd name="T37" fmla="*/ 96 h 262"/>
                <a:gd name="T38" fmla="*/ 27 w 589"/>
                <a:gd name="T39" fmla="*/ 79 h 262"/>
                <a:gd name="T40" fmla="*/ 22 w 589"/>
                <a:gd name="T41" fmla="*/ 55 h 262"/>
                <a:gd name="T42" fmla="*/ 35 w 589"/>
                <a:gd name="T43" fmla="*/ 31 h 262"/>
                <a:gd name="T44" fmla="*/ 63 w 589"/>
                <a:gd name="T45" fmla="*/ 21 h 262"/>
                <a:gd name="T46" fmla="*/ 89 w 589"/>
                <a:gd name="T47" fmla="*/ 27 h 262"/>
                <a:gd name="T48" fmla="*/ 162 w 589"/>
                <a:gd name="T49" fmla="*/ 73 h 262"/>
                <a:gd name="T50" fmla="*/ 242 w 589"/>
                <a:gd name="T51" fmla="*/ 118 h 262"/>
                <a:gd name="T52" fmla="*/ 282 w 589"/>
                <a:gd name="T53" fmla="*/ 129 h 262"/>
                <a:gd name="T54" fmla="*/ 311 w 589"/>
                <a:gd name="T55" fmla="*/ 119 h 262"/>
                <a:gd name="T56" fmla="*/ 330 w 589"/>
                <a:gd name="T57" fmla="*/ 99 h 262"/>
                <a:gd name="T58" fmla="*/ 339 w 589"/>
                <a:gd name="T59" fmla="*/ 36 h 262"/>
                <a:gd name="T60" fmla="*/ 117 w 589"/>
                <a:gd name="T61" fmla="*/ 4 h 262"/>
                <a:gd name="T62" fmla="*/ 127 w 589"/>
                <a:gd name="T63" fmla="*/ 9 h 262"/>
                <a:gd name="T64" fmla="*/ 154 w 589"/>
                <a:gd name="T65" fmla="*/ 11 h 262"/>
                <a:gd name="T66" fmla="*/ 162 w 589"/>
                <a:gd name="T67" fmla="*/ 23 h 262"/>
                <a:gd name="T68" fmla="*/ 173 w 589"/>
                <a:gd name="T69" fmla="*/ 33 h 262"/>
                <a:gd name="T70" fmla="*/ 186 w 589"/>
                <a:gd name="T71" fmla="*/ 36 h 262"/>
                <a:gd name="T72" fmla="*/ 186 w 589"/>
                <a:gd name="T73" fmla="*/ 22 h 262"/>
                <a:gd name="T74" fmla="*/ 188 w 589"/>
                <a:gd name="T75" fmla="*/ 10 h 262"/>
                <a:gd name="T76" fmla="*/ 202 w 589"/>
                <a:gd name="T77" fmla="*/ 9 h 262"/>
                <a:gd name="T78" fmla="*/ 210 w 589"/>
                <a:gd name="T79" fmla="*/ 19 h 262"/>
                <a:gd name="T80" fmla="*/ 209 w 589"/>
                <a:gd name="T81" fmla="*/ 40 h 262"/>
                <a:gd name="T82" fmla="*/ 224 w 589"/>
                <a:gd name="T83" fmla="*/ 63 h 262"/>
                <a:gd name="T84" fmla="*/ 237 w 589"/>
                <a:gd name="T85" fmla="*/ 68 h 262"/>
                <a:gd name="T86" fmla="*/ 242 w 589"/>
                <a:gd name="T87" fmla="*/ 66 h 262"/>
                <a:gd name="T88" fmla="*/ 239 w 589"/>
                <a:gd name="T89" fmla="*/ 53 h 262"/>
                <a:gd name="T90" fmla="*/ 246 w 589"/>
                <a:gd name="T91" fmla="*/ 28 h 262"/>
                <a:gd name="T92" fmla="*/ 262 w 589"/>
                <a:gd name="T93" fmla="*/ 21 h 262"/>
                <a:gd name="T94" fmla="*/ 288 w 589"/>
                <a:gd name="T95" fmla="*/ 23 h 262"/>
                <a:gd name="T96" fmla="*/ 306 w 589"/>
                <a:gd name="T97" fmla="*/ 39 h 262"/>
                <a:gd name="T98" fmla="*/ 310 w 589"/>
                <a:gd name="T99" fmla="*/ 65 h 262"/>
                <a:gd name="T100" fmla="*/ 300 w 589"/>
                <a:gd name="T101" fmla="*/ 87 h 262"/>
                <a:gd name="T102" fmla="*/ 278 w 589"/>
                <a:gd name="T103" fmla="*/ 99 h 262"/>
                <a:gd name="T104" fmla="*/ 257 w 589"/>
                <a:gd name="T105" fmla="*/ 96 h 262"/>
                <a:gd name="T106" fmla="*/ 135 w 589"/>
                <a:gd name="T107" fmla="*/ 26 h 26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89"/>
                <a:gd name="T163" fmla="*/ 0 h 262"/>
                <a:gd name="T164" fmla="*/ 589 w 589"/>
                <a:gd name="T165" fmla="*/ 262 h 262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89" h="262">
                  <a:moveTo>
                    <a:pt x="161" y="0"/>
                  </a:moveTo>
                  <a:lnTo>
                    <a:pt x="40" y="0"/>
                  </a:lnTo>
                  <a:lnTo>
                    <a:pt x="0" y="53"/>
                  </a:lnTo>
                  <a:lnTo>
                    <a:pt x="0" y="262"/>
                  </a:lnTo>
                  <a:lnTo>
                    <a:pt x="9" y="255"/>
                  </a:lnTo>
                  <a:lnTo>
                    <a:pt x="16" y="248"/>
                  </a:lnTo>
                  <a:lnTo>
                    <a:pt x="19" y="246"/>
                  </a:lnTo>
                  <a:lnTo>
                    <a:pt x="23" y="244"/>
                  </a:lnTo>
                  <a:lnTo>
                    <a:pt x="26" y="242"/>
                  </a:lnTo>
                  <a:lnTo>
                    <a:pt x="31" y="242"/>
                  </a:lnTo>
                  <a:lnTo>
                    <a:pt x="44" y="246"/>
                  </a:lnTo>
                  <a:lnTo>
                    <a:pt x="63" y="253"/>
                  </a:lnTo>
                  <a:lnTo>
                    <a:pt x="82" y="257"/>
                  </a:lnTo>
                  <a:lnTo>
                    <a:pt x="109" y="260"/>
                  </a:lnTo>
                  <a:lnTo>
                    <a:pt x="135" y="262"/>
                  </a:lnTo>
                  <a:lnTo>
                    <a:pt x="152" y="262"/>
                  </a:lnTo>
                  <a:lnTo>
                    <a:pt x="175" y="253"/>
                  </a:lnTo>
                  <a:lnTo>
                    <a:pt x="194" y="246"/>
                  </a:lnTo>
                  <a:lnTo>
                    <a:pt x="211" y="242"/>
                  </a:lnTo>
                  <a:lnTo>
                    <a:pt x="237" y="242"/>
                  </a:lnTo>
                  <a:lnTo>
                    <a:pt x="257" y="244"/>
                  </a:lnTo>
                  <a:lnTo>
                    <a:pt x="282" y="249"/>
                  </a:lnTo>
                  <a:lnTo>
                    <a:pt x="295" y="255"/>
                  </a:lnTo>
                  <a:lnTo>
                    <a:pt x="308" y="258"/>
                  </a:lnTo>
                  <a:lnTo>
                    <a:pt x="313" y="255"/>
                  </a:lnTo>
                  <a:lnTo>
                    <a:pt x="314" y="253"/>
                  </a:lnTo>
                  <a:lnTo>
                    <a:pt x="316" y="249"/>
                  </a:lnTo>
                  <a:lnTo>
                    <a:pt x="316" y="248"/>
                  </a:lnTo>
                  <a:lnTo>
                    <a:pt x="309" y="231"/>
                  </a:lnTo>
                  <a:lnTo>
                    <a:pt x="306" y="220"/>
                  </a:lnTo>
                  <a:lnTo>
                    <a:pt x="301" y="213"/>
                  </a:lnTo>
                  <a:lnTo>
                    <a:pt x="292" y="202"/>
                  </a:lnTo>
                  <a:lnTo>
                    <a:pt x="287" y="195"/>
                  </a:lnTo>
                  <a:lnTo>
                    <a:pt x="280" y="189"/>
                  </a:lnTo>
                  <a:lnTo>
                    <a:pt x="273" y="186"/>
                  </a:lnTo>
                  <a:lnTo>
                    <a:pt x="266" y="182"/>
                  </a:lnTo>
                  <a:lnTo>
                    <a:pt x="256" y="178"/>
                  </a:lnTo>
                  <a:lnTo>
                    <a:pt x="247" y="177"/>
                  </a:lnTo>
                  <a:lnTo>
                    <a:pt x="237" y="175"/>
                  </a:lnTo>
                  <a:lnTo>
                    <a:pt x="226" y="175"/>
                  </a:lnTo>
                  <a:lnTo>
                    <a:pt x="223" y="173"/>
                  </a:lnTo>
                  <a:lnTo>
                    <a:pt x="221" y="173"/>
                  </a:lnTo>
                  <a:lnTo>
                    <a:pt x="220" y="162"/>
                  </a:lnTo>
                  <a:lnTo>
                    <a:pt x="216" y="144"/>
                  </a:lnTo>
                  <a:lnTo>
                    <a:pt x="211" y="133"/>
                  </a:lnTo>
                  <a:lnTo>
                    <a:pt x="206" y="124"/>
                  </a:lnTo>
                  <a:lnTo>
                    <a:pt x="197" y="113"/>
                  </a:lnTo>
                  <a:lnTo>
                    <a:pt x="187" y="106"/>
                  </a:lnTo>
                  <a:lnTo>
                    <a:pt x="178" y="100"/>
                  </a:lnTo>
                  <a:lnTo>
                    <a:pt x="173" y="98"/>
                  </a:lnTo>
                  <a:lnTo>
                    <a:pt x="168" y="96"/>
                  </a:lnTo>
                  <a:lnTo>
                    <a:pt x="163" y="96"/>
                  </a:lnTo>
                  <a:lnTo>
                    <a:pt x="161" y="96"/>
                  </a:lnTo>
                  <a:lnTo>
                    <a:pt x="157" y="100"/>
                  </a:lnTo>
                  <a:lnTo>
                    <a:pt x="157" y="104"/>
                  </a:lnTo>
                  <a:lnTo>
                    <a:pt x="157" y="109"/>
                  </a:lnTo>
                  <a:lnTo>
                    <a:pt x="157" y="113"/>
                  </a:lnTo>
                  <a:lnTo>
                    <a:pt x="159" y="118"/>
                  </a:lnTo>
                  <a:lnTo>
                    <a:pt x="164" y="129"/>
                  </a:lnTo>
                  <a:lnTo>
                    <a:pt x="168" y="138"/>
                  </a:lnTo>
                  <a:lnTo>
                    <a:pt x="169" y="147"/>
                  </a:lnTo>
                  <a:lnTo>
                    <a:pt x="169" y="155"/>
                  </a:lnTo>
                  <a:lnTo>
                    <a:pt x="168" y="164"/>
                  </a:lnTo>
                  <a:lnTo>
                    <a:pt x="166" y="169"/>
                  </a:lnTo>
                  <a:lnTo>
                    <a:pt x="163" y="175"/>
                  </a:lnTo>
                  <a:lnTo>
                    <a:pt x="159" y="180"/>
                  </a:lnTo>
                  <a:lnTo>
                    <a:pt x="156" y="184"/>
                  </a:lnTo>
                  <a:lnTo>
                    <a:pt x="151" y="187"/>
                  </a:lnTo>
                  <a:lnTo>
                    <a:pt x="140" y="193"/>
                  </a:lnTo>
                  <a:lnTo>
                    <a:pt x="130" y="197"/>
                  </a:lnTo>
                  <a:lnTo>
                    <a:pt x="118" y="197"/>
                  </a:lnTo>
                  <a:lnTo>
                    <a:pt x="107" y="198"/>
                  </a:lnTo>
                  <a:lnTo>
                    <a:pt x="94" y="197"/>
                  </a:lnTo>
                  <a:lnTo>
                    <a:pt x="87" y="197"/>
                  </a:lnTo>
                  <a:lnTo>
                    <a:pt x="78" y="193"/>
                  </a:lnTo>
                  <a:lnTo>
                    <a:pt x="69" y="189"/>
                  </a:lnTo>
                  <a:lnTo>
                    <a:pt x="61" y="180"/>
                  </a:lnTo>
                  <a:lnTo>
                    <a:pt x="52" y="171"/>
                  </a:lnTo>
                  <a:lnTo>
                    <a:pt x="47" y="158"/>
                  </a:lnTo>
                  <a:lnTo>
                    <a:pt x="42" y="146"/>
                  </a:lnTo>
                  <a:lnTo>
                    <a:pt x="38" y="133"/>
                  </a:lnTo>
                  <a:lnTo>
                    <a:pt x="38" y="122"/>
                  </a:lnTo>
                  <a:lnTo>
                    <a:pt x="38" y="111"/>
                  </a:lnTo>
                  <a:lnTo>
                    <a:pt x="40" y="102"/>
                  </a:lnTo>
                  <a:lnTo>
                    <a:pt x="47" y="86"/>
                  </a:lnTo>
                  <a:lnTo>
                    <a:pt x="54" y="73"/>
                  </a:lnTo>
                  <a:lnTo>
                    <a:pt x="61" y="62"/>
                  </a:lnTo>
                  <a:lnTo>
                    <a:pt x="69" y="53"/>
                  </a:lnTo>
                  <a:lnTo>
                    <a:pt x="80" y="46"/>
                  </a:lnTo>
                  <a:lnTo>
                    <a:pt x="92" y="42"/>
                  </a:lnTo>
                  <a:lnTo>
                    <a:pt x="109" y="42"/>
                  </a:lnTo>
                  <a:lnTo>
                    <a:pt x="126" y="44"/>
                  </a:lnTo>
                  <a:lnTo>
                    <a:pt x="142" y="49"/>
                  </a:lnTo>
                  <a:lnTo>
                    <a:pt x="149" y="51"/>
                  </a:lnTo>
                  <a:lnTo>
                    <a:pt x="154" y="55"/>
                  </a:lnTo>
                  <a:lnTo>
                    <a:pt x="164" y="62"/>
                  </a:lnTo>
                  <a:lnTo>
                    <a:pt x="201" y="87"/>
                  </a:lnTo>
                  <a:lnTo>
                    <a:pt x="240" y="116"/>
                  </a:lnTo>
                  <a:lnTo>
                    <a:pt x="282" y="146"/>
                  </a:lnTo>
                  <a:lnTo>
                    <a:pt x="323" y="177"/>
                  </a:lnTo>
                  <a:lnTo>
                    <a:pt x="364" y="204"/>
                  </a:lnTo>
                  <a:lnTo>
                    <a:pt x="404" y="228"/>
                  </a:lnTo>
                  <a:lnTo>
                    <a:pt x="421" y="237"/>
                  </a:lnTo>
                  <a:lnTo>
                    <a:pt x="439" y="246"/>
                  </a:lnTo>
                  <a:lnTo>
                    <a:pt x="456" y="251"/>
                  </a:lnTo>
                  <a:lnTo>
                    <a:pt x="471" y="257"/>
                  </a:lnTo>
                  <a:lnTo>
                    <a:pt x="490" y="257"/>
                  </a:lnTo>
                  <a:lnTo>
                    <a:pt x="509" y="255"/>
                  </a:lnTo>
                  <a:lnTo>
                    <a:pt x="520" y="251"/>
                  </a:lnTo>
                  <a:lnTo>
                    <a:pt x="530" y="246"/>
                  </a:lnTo>
                  <a:lnTo>
                    <a:pt x="540" y="238"/>
                  </a:lnTo>
                  <a:lnTo>
                    <a:pt x="549" y="231"/>
                  </a:lnTo>
                  <a:lnTo>
                    <a:pt x="559" y="220"/>
                  </a:lnTo>
                  <a:lnTo>
                    <a:pt x="566" y="209"/>
                  </a:lnTo>
                  <a:lnTo>
                    <a:pt x="573" y="198"/>
                  </a:lnTo>
                  <a:lnTo>
                    <a:pt x="580" y="187"/>
                  </a:lnTo>
                  <a:lnTo>
                    <a:pt x="584" y="180"/>
                  </a:lnTo>
                  <a:lnTo>
                    <a:pt x="589" y="175"/>
                  </a:lnTo>
                  <a:lnTo>
                    <a:pt x="589" y="73"/>
                  </a:lnTo>
                  <a:lnTo>
                    <a:pt x="532" y="0"/>
                  </a:lnTo>
                  <a:lnTo>
                    <a:pt x="199" y="0"/>
                  </a:lnTo>
                  <a:lnTo>
                    <a:pt x="201" y="4"/>
                  </a:lnTo>
                  <a:lnTo>
                    <a:pt x="204" y="9"/>
                  </a:lnTo>
                  <a:lnTo>
                    <a:pt x="207" y="13"/>
                  </a:lnTo>
                  <a:lnTo>
                    <a:pt x="213" y="15"/>
                  </a:lnTo>
                  <a:lnTo>
                    <a:pt x="216" y="16"/>
                  </a:lnTo>
                  <a:lnTo>
                    <a:pt x="220" y="18"/>
                  </a:lnTo>
                  <a:lnTo>
                    <a:pt x="232" y="24"/>
                  </a:lnTo>
                  <a:lnTo>
                    <a:pt x="245" y="25"/>
                  </a:lnTo>
                  <a:lnTo>
                    <a:pt x="256" y="24"/>
                  </a:lnTo>
                  <a:lnTo>
                    <a:pt x="268" y="22"/>
                  </a:lnTo>
                  <a:lnTo>
                    <a:pt x="270" y="24"/>
                  </a:lnTo>
                  <a:lnTo>
                    <a:pt x="273" y="25"/>
                  </a:lnTo>
                  <a:lnTo>
                    <a:pt x="276" y="36"/>
                  </a:lnTo>
                  <a:lnTo>
                    <a:pt x="282" y="47"/>
                  </a:lnTo>
                  <a:lnTo>
                    <a:pt x="285" y="53"/>
                  </a:lnTo>
                  <a:lnTo>
                    <a:pt x="290" y="56"/>
                  </a:lnTo>
                  <a:lnTo>
                    <a:pt x="295" y="62"/>
                  </a:lnTo>
                  <a:lnTo>
                    <a:pt x="301" y="66"/>
                  </a:lnTo>
                  <a:lnTo>
                    <a:pt x="306" y="69"/>
                  </a:lnTo>
                  <a:lnTo>
                    <a:pt x="311" y="73"/>
                  </a:lnTo>
                  <a:lnTo>
                    <a:pt x="318" y="73"/>
                  </a:lnTo>
                  <a:lnTo>
                    <a:pt x="323" y="73"/>
                  </a:lnTo>
                  <a:lnTo>
                    <a:pt x="325" y="71"/>
                  </a:lnTo>
                  <a:lnTo>
                    <a:pt x="328" y="69"/>
                  </a:lnTo>
                  <a:lnTo>
                    <a:pt x="328" y="56"/>
                  </a:lnTo>
                  <a:lnTo>
                    <a:pt x="323" y="44"/>
                  </a:lnTo>
                  <a:lnTo>
                    <a:pt x="320" y="33"/>
                  </a:lnTo>
                  <a:lnTo>
                    <a:pt x="320" y="29"/>
                  </a:lnTo>
                  <a:lnTo>
                    <a:pt x="321" y="25"/>
                  </a:lnTo>
                  <a:lnTo>
                    <a:pt x="326" y="20"/>
                  </a:lnTo>
                  <a:lnTo>
                    <a:pt x="332" y="18"/>
                  </a:lnTo>
                  <a:lnTo>
                    <a:pt x="339" y="16"/>
                  </a:lnTo>
                  <a:lnTo>
                    <a:pt x="345" y="16"/>
                  </a:lnTo>
                  <a:lnTo>
                    <a:pt x="351" y="18"/>
                  </a:lnTo>
                  <a:lnTo>
                    <a:pt x="358" y="20"/>
                  </a:lnTo>
                  <a:lnTo>
                    <a:pt x="363" y="24"/>
                  </a:lnTo>
                  <a:lnTo>
                    <a:pt x="368" y="29"/>
                  </a:lnTo>
                  <a:lnTo>
                    <a:pt x="364" y="38"/>
                  </a:lnTo>
                  <a:lnTo>
                    <a:pt x="361" y="47"/>
                  </a:lnTo>
                  <a:lnTo>
                    <a:pt x="361" y="55"/>
                  </a:lnTo>
                  <a:lnTo>
                    <a:pt x="361" y="64"/>
                  </a:lnTo>
                  <a:lnTo>
                    <a:pt x="363" y="80"/>
                  </a:lnTo>
                  <a:lnTo>
                    <a:pt x="368" y="100"/>
                  </a:lnTo>
                  <a:lnTo>
                    <a:pt x="377" y="111"/>
                  </a:lnTo>
                  <a:lnTo>
                    <a:pt x="385" y="122"/>
                  </a:lnTo>
                  <a:lnTo>
                    <a:pt x="390" y="127"/>
                  </a:lnTo>
                  <a:lnTo>
                    <a:pt x="396" y="131"/>
                  </a:lnTo>
                  <a:lnTo>
                    <a:pt x="401" y="133"/>
                  </a:lnTo>
                  <a:lnTo>
                    <a:pt x="408" y="133"/>
                  </a:lnTo>
                  <a:lnTo>
                    <a:pt x="411" y="137"/>
                  </a:lnTo>
                  <a:lnTo>
                    <a:pt x="416" y="138"/>
                  </a:lnTo>
                  <a:lnTo>
                    <a:pt x="420" y="137"/>
                  </a:lnTo>
                  <a:lnTo>
                    <a:pt x="421" y="137"/>
                  </a:lnTo>
                  <a:lnTo>
                    <a:pt x="421" y="133"/>
                  </a:lnTo>
                  <a:lnTo>
                    <a:pt x="423" y="131"/>
                  </a:lnTo>
                  <a:lnTo>
                    <a:pt x="423" y="124"/>
                  </a:lnTo>
                  <a:lnTo>
                    <a:pt x="420" y="116"/>
                  </a:lnTo>
                  <a:lnTo>
                    <a:pt x="416" y="107"/>
                  </a:lnTo>
                  <a:lnTo>
                    <a:pt x="414" y="96"/>
                  </a:lnTo>
                  <a:lnTo>
                    <a:pt x="413" y="82"/>
                  </a:lnTo>
                  <a:lnTo>
                    <a:pt x="420" y="67"/>
                  </a:lnTo>
                  <a:lnTo>
                    <a:pt x="428" y="56"/>
                  </a:lnTo>
                  <a:lnTo>
                    <a:pt x="433" y="53"/>
                  </a:lnTo>
                  <a:lnTo>
                    <a:pt x="440" y="47"/>
                  </a:lnTo>
                  <a:lnTo>
                    <a:pt x="447" y="46"/>
                  </a:lnTo>
                  <a:lnTo>
                    <a:pt x="456" y="42"/>
                  </a:lnTo>
                  <a:lnTo>
                    <a:pt x="468" y="40"/>
                  </a:lnTo>
                  <a:lnTo>
                    <a:pt x="478" y="40"/>
                  </a:lnTo>
                  <a:lnTo>
                    <a:pt x="490" y="42"/>
                  </a:lnTo>
                  <a:lnTo>
                    <a:pt x="501" y="46"/>
                  </a:lnTo>
                  <a:lnTo>
                    <a:pt x="509" y="49"/>
                  </a:lnTo>
                  <a:lnTo>
                    <a:pt x="518" y="56"/>
                  </a:lnTo>
                  <a:lnTo>
                    <a:pt x="527" y="67"/>
                  </a:lnTo>
                  <a:lnTo>
                    <a:pt x="532" y="78"/>
                  </a:lnTo>
                  <a:lnTo>
                    <a:pt x="537" y="91"/>
                  </a:lnTo>
                  <a:lnTo>
                    <a:pt x="539" y="104"/>
                  </a:lnTo>
                  <a:lnTo>
                    <a:pt x="540" y="116"/>
                  </a:lnTo>
                  <a:lnTo>
                    <a:pt x="539" y="129"/>
                  </a:lnTo>
                  <a:lnTo>
                    <a:pt x="537" y="142"/>
                  </a:lnTo>
                  <a:lnTo>
                    <a:pt x="534" y="155"/>
                  </a:lnTo>
                  <a:lnTo>
                    <a:pt x="528" y="166"/>
                  </a:lnTo>
                  <a:lnTo>
                    <a:pt x="521" y="175"/>
                  </a:lnTo>
                  <a:lnTo>
                    <a:pt x="515" y="184"/>
                  </a:lnTo>
                  <a:lnTo>
                    <a:pt x="504" y="191"/>
                  </a:lnTo>
                  <a:lnTo>
                    <a:pt x="494" y="195"/>
                  </a:lnTo>
                  <a:lnTo>
                    <a:pt x="483" y="198"/>
                  </a:lnTo>
                  <a:lnTo>
                    <a:pt x="471" y="198"/>
                  </a:lnTo>
                  <a:lnTo>
                    <a:pt x="465" y="198"/>
                  </a:lnTo>
                  <a:lnTo>
                    <a:pt x="458" y="197"/>
                  </a:lnTo>
                  <a:lnTo>
                    <a:pt x="446" y="193"/>
                  </a:lnTo>
                  <a:lnTo>
                    <a:pt x="427" y="184"/>
                  </a:lnTo>
                  <a:lnTo>
                    <a:pt x="368" y="142"/>
                  </a:lnTo>
                  <a:lnTo>
                    <a:pt x="301" y="96"/>
                  </a:lnTo>
                  <a:lnTo>
                    <a:pt x="235" y="53"/>
                  </a:lnTo>
                  <a:lnTo>
                    <a:pt x="173" y="9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000">
                <a:latin typeface="Arial" charset="0"/>
              </a:endParaRPr>
            </a:p>
          </p:txBody>
        </p:sp>
        <p:sp>
          <p:nvSpPr>
            <p:cNvPr id="51" name="Freeform 42"/>
            <p:cNvSpPr>
              <a:spLocks/>
            </p:cNvSpPr>
            <p:nvPr/>
          </p:nvSpPr>
          <p:spPr bwMode="auto">
            <a:xfrm rot="-5400000">
              <a:off x="473" y="3328"/>
              <a:ext cx="340" cy="131"/>
            </a:xfrm>
            <a:custGeom>
              <a:avLst/>
              <a:gdLst>
                <a:gd name="T0" fmla="*/ 0 w 588"/>
                <a:gd name="T1" fmla="*/ 130 h 262"/>
                <a:gd name="T2" fmla="*/ 13 w 588"/>
                <a:gd name="T3" fmla="*/ 121 h 262"/>
                <a:gd name="T4" fmla="*/ 37 w 588"/>
                <a:gd name="T5" fmla="*/ 126 h 262"/>
                <a:gd name="T6" fmla="*/ 88 w 588"/>
                <a:gd name="T7" fmla="*/ 130 h 262"/>
                <a:gd name="T8" fmla="*/ 136 w 588"/>
                <a:gd name="T9" fmla="*/ 120 h 262"/>
                <a:gd name="T10" fmla="*/ 179 w 588"/>
                <a:gd name="T11" fmla="*/ 128 h 262"/>
                <a:gd name="T12" fmla="*/ 183 w 588"/>
                <a:gd name="T13" fmla="*/ 123 h 262"/>
                <a:gd name="T14" fmla="*/ 169 w 588"/>
                <a:gd name="T15" fmla="*/ 100 h 262"/>
                <a:gd name="T16" fmla="*/ 154 w 588"/>
                <a:gd name="T17" fmla="*/ 91 h 262"/>
                <a:gd name="T18" fmla="*/ 131 w 588"/>
                <a:gd name="T19" fmla="*/ 88 h 262"/>
                <a:gd name="T20" fmla="*/ 123 w 588"/>
                <a:gd name="T21" fmla="*/ 66 h 262"/>
                <a:gd name="T22" fmla="*/ 104 w 588"/>
                <a:gd name="T23" fmla="*/ 50 h 262"/>
                <a:gd name="T24" fmla="*/ 93 w 588"/>
                <a:gd name="T25" fmla="*/ 48 h 262"/>
                <a:gd name="T26" fmla="*/ 91 w 588"/>
                <a:gd name="T27" fmla="*/ 55 h 262"/>
                <a:gd name="T28" fmla="*/ 98 w 588"/>
                <a:gd name="T29" fmla="*/ 72 h 262"/>
                <a:gd name="T30" fmla="*/ 95 w 588"/>
                <a:gd name="T31" fmla="*/ 87 h 262"/>
                <a:gd name="T32" fmla="*/ 82 w 588"/>
                <a:gd name="T33" fmla="*/ 96 h 262"/>
                <a:gd name="T34" fmla="*/ 54 w 588"/>
                <a:gd name="T35" fmla="*/ 98 h 262"/>
                <a:gd name="T36" fmla="*/ 36 w 588"/>
                <a:gd name="T37" fmla="*/ 90 h 262"/>
                <a:gd name="T38" fmla="*/ 23 w 588"/>
                <a:gd name="T39" fmla="*/ 66 h 262"/>
                <a:gd name="T40" fmla="*/ 27 w 588"/>
                <a:gd name="T41" fmla="*/ 42 h 262"/>
                <a:gd name="T42" fmla="*/ 46 w 588"/>
                <a:gd name="T43" fmla="*/ 22 h 262"/>
                <a:gd name="T44" fmla="*/ 83 w 588"/>
                <a:gd name="T45" fmla="*/ 23 h 262"/>
                <a:gd name="T46" fmla="*/ 117 w 588"/>
                <a:gd name="T47" fmla="*/ 43 h 262"/>
                <a:gd name="T48" fmla="*/ 210 w 588"/>
                <a:gd name="T49" fmla="*/ 102 h 262"/>
                <a:gd name="T50" fmla="*/ 264 w 588"/>
                <a:gd name="T51" fmla="*/ 125 h 262"/>
                <a:gd name="T52" fmla="*/ 300 w 588"/>
                <a:gd name="T53" fmla="*/ 125 h 262"/>
                <a:gd name="T54" fmla="*/ 323 w 588"/>
                <a:gd name="T55" fmla="*/ 110 h 262"/>
                <a:gd name="T56" fmla="*/ 337 w 588"/>
                <a:gd name="T57" fmla="*/ 90 h 262"/>
                <a:gd name="T58" fmla="*/ 116 w 588"/>
                <a:gd name="T59" fmla="*/ 0 h 262"/>
                <a:gd name="T60" fmla="*/ 123 w 588"/>
                <a:gd name="T61" fmla="*/ 7 h 262"/>
                <a:gd name="T62" fmla="*/ 142 w 588"/>
                <a:gd name="T63" fmla="*/ 11 h 262"/>
                <a:gd name="T64" fmla="*/ 158 w 588"/>
                <a:gd name="T65" fmla="*/ 11 h 262"/>
                <a:gd name="T66" fmla="*/ 168 w 588"/>
                <a:gd name="T67" fmla="*/ 28 h 262"/>
                <a:gd name="T68" fmla="*/ 180 w 588"/>
                <a:gd name="T69" fmla="*/ 36 h 262"/>
                <a:gd name="T70" fmla="*/ 191 w 588"/>
                <a:gd name="T71" fmla="*/ 34 h 262"/>
                <a:gd name="T72" fmla="*/ 186 w 588"/>
                <a:gd name="T73" fmla="*/ 14 h 262"/>
                <a:gd name="T74" fmla="*/ 195 w 588"/>
                <a:gd name="T75" fmla="*/ 7 h 262"/>
                <a:gd name="T76" fmla="*/ 209 w 588"/>
                <a:gd name="T77" fmla="*/ 11 h 262"/>
                <a:gd name="T78" fmla="*/ 209 w 588"/>
                <a:gd name="T79" fmla="*/ 27 h 262"/>
                <a:gd name="T80" fmla="*/ 217 w 588"/>
                <a:gd name="T81" fmla="*/ 55 h 262"/>
                <a:gd name="T82" fmla="*/ 231 w 588"/>
                <a:gd name="T83" fmla="*/ 66 h 262"/>
                <a:gd name="T84" fmla="*/ 242 w 588"/>
                <a:gd name="T85" fmla="*/ 68 h 262"/>
                <a:gd name="T86" fmla="*/ 245 w 588"/>
                <a:gd name="T87" fmla="*/ 62 h 262"/>
                <a:gd name="T88" fmla="*/ 239 w 588"/>
                <a:gd name="T89" fmla="*/ 41 h 262"/>
                <a:gd name="T90" fmla="*/ 254 w 588"/>
                <a:gd name="T91" fmla="*/ 23 h 262"/>
                <a:gd name="T92" fmla="*/ 278 w 588"/>
                <a:gd name="T93" fmla="*/ 20 h 262"/>
                <a:gd name="T94" fmla="*/ 300 w 588"/>
                <a:gd name="T95" fmla="*/ 28 h 262"/>
                <a:gd name="T96" fmla="*/ 312 w 588"/>
                <a:gd name="T97" fmla="*/ 52 h 262"/>
                <a:gd name="T98" fmla="*/ 309 w 588"/>
                <a:gd name="T99" fmla="*/ 76 h 262"/>
                <a:gd name="T100" fmla="*/ 293 w 588"/>
                <a:gd name="T101" fmla="*/ 94 h 262"/>
                <a:gd name="T102" fmla="*/ 269 w 588"/>
                <a:gd name="T103" fmla="*/ 99 h 262"/>
                <a:gd name="T104" fmla="*/ 213 w 588"/>
                <a:gd name="T105" fmla="*/ 71 h 262"/>
                <a:gd name="T106" fmla="*/ 94 w 588"/>
                <a:gd name="T107" fmla="*/ 0 h 26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88"/>
                <a:gd name="T163" fmla="*/ 0 h 262"/>
                <a:gd name="T164" fmla="*/ 588 w 588"/>
                <a:gd name="T165" fmla="*/ 262 h 262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88" h="262">
                  <a:moveTo>
                    <a:pt x="162" y="0"/>
                  </a:moveTo>
                  <a:lnTo>
                    <a:pt x="41" y="0"/>
                  </a:lnTo>
                  <a:lnTo>
                    <a:pt x="0" y="51"/>
                  </a:lnTo>
                  <a:lnTo>
                    <a:pt x="0" y="260"/>
                  </a:lnTo>
                  <a:lnTo>
                    <a:pt x="10" y="255"/>
                  </a:lnTo>
                  <a:lnTo>
                    <a:pt x="17" y="247"/>
                  </a:lnTo>
                  <a:lnTo>
                    <a:pt x="19" y="246"/>
                  </a:lnTo>
                  <a:lnTo>
                    <a:pt x="22" y="242"/>
                  </a:lnTo>
                  <a:lnTo>
                    <a:pt x="28" y="242"/>
                  </a:lnTo>
                  <a:lnTo>
                    <a:pt x="33" y="240"/>
                  </a:lnTo>
                  <a:lnTo>
                    <a:pt x="45" y="246"/>
                  </a:lnTo>
                  <a:lnTo>
                    <a:pt x="64" y="253"/>
                  </a:lnTo>
                  <a:lnTo>
                    <a:pt x="83" y="256"/>
                  </a:lnTo>
                  <a:lnTo>
                    <a:pt x="109" y="260"/>
                  </a:lnTo>
                  <a:lnTo>
                    <a:pt x="135" y="262"/>
                  </a:lnTo>
                  <a:lnTo>
                    <a:pt x="152" y="260"/>
                  </a:lnTo>
                  <a:lnTo>
                    <a:pt x="176" y="253"/>
                  </a:lnTo>
                  <a:lnTo>
                    <a:pt x="193" y="246"/>
                  </a:lnTo>
                  <a:lnTo>
                    <a:pt x="212" y="242"/>
                  </a:lnTo>
                  <a:lnTo>
                    <a:pt x="236" y="240"/>
                  </a:lnTo>
                  <a:lnTo>
                    <a:pt x="259" y="244"/>
                  </a:lnTo>
                  <a:lnTo>
                    <a:pt x="281" y="247"/>
                  </a:lnTo>
                  <a:lnTo>
                    <a:pt x="295" y="255"/>
                  </a:lnTo>
                  <a:lnTo>
                    <a:pt x="309" y="256"/>
                  </a:lnTo>
                  <a:lnTo>
                    <a:pt x="312" y="255"/>
                  </a:lnTo>
                  <a:lnTo>
                    <a:pt x="316" y="251"/>
                  </a:lnTo>
                  <a:lnTo>
                    <a:pt x="316" y="249"/>
                  </a:lnTo>
                  <a:lnTo>
                    <a:pt x="316" y="247"/>
                  </a:lnTo>
                  <a:lnTo>
                    <a:pt x="311" y="229"/>
                  </a:lnTo>
                  <a:lnTo>
                    <a:pt x="305" y="220"/>
                  </a:lnTo>
                  <a:lnTo>
                    <a:pt x="300" y="213"/>
                  </a:lnTo>
                  <a:lnTo>
                    <a:pt x="293" y="200"/>
                  </a:lnTo>
                  <a:lnTo>
                    <a:pt x="288" y="195"/>
                  </a:lnTo>
                  <a:lnTo>
                    <a:pt x="281" y="189"/>
                  </a:lnTo>
                  <a:lnTo>
                    <a:pt x="274" y="185"/>
                  </a:lnTo>
                  <a:lnTo>
                    <a:pt x="266" y="182"/>
                  </a:lnTo>
                  <a:lnTo>
                    <a:pt x="257" y="178"/>
                  </a:lnTo>
                  <a:lnTo>
                    <a:pt x="247" y="176"/>
                  </a:lnTo>
                  <a:lnTo>
                    <a:pt x="236" y="175"/>
                  </a:lnTo>
                  <a:lnTo>
                    <a:pt x="226" y="176"/>
                  </a:lnTo>
                  <a:lnTo>
                    <a:pt x="223" y="171"/>
                  </a:lnTo>
                  <a:lnTo>
                    <a:pt x="221" y="162"/>
                  </a:lnTo>
                  <a:lnTo>
                    <a:pt x="216" y="144"/>
                  </a:lnTo>
                  <a:lnTo>
                    <a:pt x="212" y="133"/>
                  </a:lnTo>
                  <a:lnTo>
                    <a:pt x="207" y="122"/>
                  </a:lnTo>
                  <a:lnTo>
                    <a:pt x="198" y="113"/>
                  </a:lnTo>
                  <a:lnTo>
                    <a:pt x="188" y="104"/>
                  </a:lnTo>
                  <a:lnTo>
                    <a:pt x="179" y="100"/>
                  </a:lnTo>
                  <a:lnTo>
                    <a:pt x="173" y="96"/>
                  </a:lnTo>
                  <a:lnTo>
                    <a:pt x="169" y="96"/>
                  </a:lnTo>
                  <a:lnTo>
                    <a:pt x="162" y="94"/>
                  </a:lnTo>
                  <a:lnTo>
                    <a:pt x="160" y="96"/>
                  </a:lnTo>
                  <a:lnTo>
                    <a:pt x="159" y="98"/>
                  </a:lnTo>
                  <a:lnTo>
                    <a:pt x="157" y="104"/>
                  </a:lnTo>
                  <a:lnTo>
                    <a:pt x="157" y="109"/>
                  </a:lnTo>
                  <a:lnTo>
                    <a:pt x="157" y="111"/>
                  </a:lnTo>
                  <a:lnTo>
                    <a:pt x="159" y="118"/>
                  </a:lnTo>
                  <a:lnTo>
                    <a:pt x="164" y="127"/>
                  </a:lnTo>
                  <a:lnTo>
                    <a:pt x="167" y="136"/>
                  </a:lnTo>
                  <a:lnTo>
                    <a:pt x="169" y="145"/>
                  </a:lnTo>
                  <a:lnTo>
                    <a:pt x="169" y="155"/>
                  </a:lnTo>
                  <a:lnTo>
                    <a:pt x="169" y="162"/>
                  </a:lnTo>
                  <a:lnTo>
                    <a:pt x="166" y="169"/>
                  </a:lnTo>
                  <a:lnTo>
                    <a:pt x="164" y="175"/>
                  </a:lnTo>
                  <a:lnTo>
                    <a:pt x="160" y="180"/>
                  </a:lnTo>
                  <a:lnTo>
                    <a:pt x="157" y="184"/>
                  </a:lnTo>
                  <a:lnTo>
                    <a:pt x="152" y="187"/>
                  </a:lnTo>
                  <a:lnTo>
                    <a:pt x="142" y="193"/>
                  </a:lnTo>
                  <a:lnTo>
                    <a:pt x="129" y="195"/>
                  </a:lnTo>
                  <a:lnTo>
                    <a:pt x="119" y="196"/>
                  </a:lnTo>
                  <a:lnTo>
                    <a:pt x="107" y="196"/>
                  </a:lnTo>
                  <a:lnTo>
                    <a:pt x="93" y="196"/>
                  </a:lnTo>
                  <a:lnTo>
                    <a:pt x="86" y="196"/>
                  </a:lnTo>
                  <a:lnTo>
                    <a:pt x="78" y="193"/>
                  </a:lnTo>
                  <a:lnTo>
                    <a:pt x="69" y="187"/>
                  </a:lnTo>
                  <a:lnTo>
                    <a:pt x="62" y="180"/>
                  </a:lnTo>
                  <a:lnTo>
                    <a:pt x="54" y="171"/>
                  </a:lnTo>
                  <a:lnTo>
                    <a:pt x="47" y="158"/>
                  </a:lnTo>
                  <a:lnTo>
                    <a:pt x="41" y="145"/>
                  </a:lnTo>
                  <a:lnTo>
                    <a:pt x="40" y="133"/>
                  </a:lnTo>
                  <a:lnTo>
                    <a:pt x="38" y="122"/>
                  </a:lnTo>
                  <a:lnTo>
                    <a:pt x="38" y="111"/>
                  </a:lnTo>
                  <a:lnTo>
                    <a:pt x="40" y="102"/>
                  </a:lnTo>
                  <a:lnTo>
                    <a:pt x="47" y="85"/>
                  </a:lnTo>
                  <a:lnTo>
                    <a:pt x="54" y="71"/>
                  </a:lnTo>
                  <a:lnTo>
                    <a:pt x="60" y="62"/>
                  </a:lnTo>
                  <a:lnTo>
                    <a:pt x="69" y="53"/>
                  </a:lnTo>
                  <a:lnTo>
                    <a:pt x="79" y="45"/>
                  </a:lnTo>
                  <a:lnTo>
                    <a:pt x="93" y="42"/>
                  </a:lnTo>
                  <a:lnTo>
                    <a:pt x="110" y="42"/>
                  </a:lnTo>
                  <a:lnTo>
                    <a:pt x="128" y="44"/>
                  </a:lnTo>
                  <a:lnTo>
                    <a:pt x="143" y="47"/>
                  </a:lnTo>
                  <a:lnTo>
                    <a:pt x="150" y="51"/>
                  </a:lnTo>
                  <a:lnTo>
                    <a:pt x="155" y="54"/>
                  </a:lnTo>
                  <a:lnTo>
                    <a:pt x="166" y="62"/>
                  </a:lnTo>
                  <a:lnTo>
                    <a:pt x="202" y="87"/>
                  </a:lnTo>
                  <a:lnTo>
                    <a:pt x="242" y="116"/>
                  </a:lnTo>
                  <a:lnTo>
                    <a:pt x="281" y="145"/>
                  </a:lnTo>
                  <a:lnTo>
                    <a:pt x="324" y="176"/>
                  </a:lnTo>
                  <a:lnTo>
                    <a:pt x="364" y="204"/>
                  </a:lnTo>
                  <a:lnTo>
                    <a:pt x="404" y="227"/>
                  </a:lnTo>
                  <a:lnTo>
                    <a:pt x="423" y="236"/>
                  </a:lnTo>
                  <a:lnTo>
                    <a:pt x="440" y="246"/>
                  </a:lnTo>
                  <a:lnTo>
                    <a:pt x="456" y="251"/>
                  </a:lnTo>
                  <a:lnTo>
                    <a:pt x="471" y="256"/>
                  </a:lnTo>
                  <a:lnTo>
                    <a:pt x="490" y="256"/>
                  </a:lnTo>
                  <a:lnTo>
                    <a:pt x="509" y="255"/>
                  </a:lnTo>
                  <a:lnTo>
                    <a:pt x="519" y="251"/>
                  </a:lnTo>
                  <a:lnTo>
                    <a:pt x="530" y="246"/>
                  </a:lnTo>
                  <a:lnTo>
                    <a:pt x="540" y="238"/>
                  </a:lnTo>
                  <a:lnTo>
                    <a:pt x="550" y="229"/>
                  </a:lnTo>
                  <a:lnTo>
                    <a:pt x="559" y="220"/>
                  </a:lnTo>
                  <a:lnTo>
                    <a:pt x="568" y="209"/>
                  </a:lnTo>
                  <a:lnTo>
                    <a:pt x="575" y="198"/>
                  </a:lnTo>
                  <a:lnTo>
                    <a:pt x="580" y="187"/>
                  </a:lnTo>
                  <a:lnTo>
                    <a:pt x="583" y="180"/>
                  </a:lnTo>
                  <a:lnTo>
                    <a:pt x="588" y="175"/>
                  </a:lnTo>
                  <a:lnTo>
                    <a:pt x="588" y="73"/>
                  </a:lnTo>
                  <a:lnTo>
                    <a:pt x="533" y="0"/>
                  </a:lnTo>
                  <a:lnTo>
                    <a:pt x="200" y="0"/>
                  </a:lnTo>
                  <a:lnTo>
                    <a:pt x="202" y="3"/>
                  </a:lnTo>
                  <a:lnTo>
                    <a:pt x="204" y="7"/>
                  </a:lnTo>
                  <a:lnTo>
                    <a:pt x="209" y="13"/>
                  </a:lnTo>
                  <a:lnTo>
                    <a:pt x="212" y="14"/>
                  </a:lnTo>
                  <a:lnTo>
                    <a:pt x="216" y="16"/>
                  </a:lnTo>
                  <a:lnTo>
                    <a:pt x="221" y="18"/>
                  </a:lnTo>
                  <a:lnTo>
                    <a:pt x="233" y="22"/>
                  </a:lnTo>
                  <a:lnTo>
                    <a:pt x="245" y="23"/>
                  </a:lnTo>
                  <a:lnTo>
                    <a:pt x="257" y="23"/>
                  </a:lnTo>
                  <a:lnTo>
                    <a:pt x="267" y="20"/>
                  </a:lnTo>
                  <a:lnTo>
                    <a:pt x="271" y="23"/>
                  </a:lnTo>
                  <a:lnTo>
                    <a:pt x="273" y="23"/>
                  </a:lnTo>
                  <a:lnTo>
                    <a:pt x="276" y="34"/>
                  </a:lnTo>
                  <a:lnTo>
                    <a:pt x="281" y="47"/>
                  </a:lnTo>
                  <a:lnTo>
                    <a:pt x="285" y="53"/>
                  </a:lnTo>
                  <a:lnTo>
                    <a:pt x="290" y="56"/>
                  </a:lnTo>
                  <a:lnTo>
                    <a:pt x="295" y="60"/>
                  </a:lnTo>
                  <a:lnTo>
                    <a:pt x="300" y="64"/>
                  </a:lnTo>
                  <a:lnTo>
                    <a:pt x="305" y="69"/>
                  </a:lnTo>
                  <a:lnTo>
                    <a:pt x="311" y="73"/>
                  </a:lnTo>
                  <a:lnTo>
                    <a:pt x="317" y="74"/>
                  </a:lnTo>
                  <a:lnTo>
                    <a:pt x="324" y="74"/>
                  </a:lnTo>
                  <a:lnTo>
                    <a:pt x="326" y="71"/>
                  </a:lnTo>
                  <a:lnTo>
                    <a:pt x="330" y="69"/>
                  </a:lnTo>
                  <a:lnTo>
                    <a:pt x="330" y="54"/>
                  </a:lnTo>
                  <a:lnTo>
                    <a:pt x="323" y="44"/>
                  </a:lnTo>
                  <a:lnTo>
                    <a:pt x="319" y="31"/>
                  </a:lnTo>
                  <a:lnTo>
                    <a:pt x="321" y="29"/>
                  </a:lnTo>
                  <a:lnTo>
                    <a:pt x="321" y="25"/>
                  </a:lnTo>
                  <a:lnTo>
                    <a:pt x="326" y="20"/>
                  </a:lnTo>
                  <a:lnTo>
                    <a:pt x="333" y="16"/>
                  </a:lnTo>
                  <a:lnTo>
                    <a:pt x="338" y="14"/>
                  </a:lnTo>
                  <a:lnTo>
                    <a:pt x="345" y="14"/>
                  </a:lnTo>
                  <a:lnTo>
                    <a:pt x="352" y="16"/>
                  </a:lnTo>
                  <a:lnTo>
                    <a:pt x="357" y="20"/>
                  </a:lnTo>
                  <a:lnTo>
                    <a:pt x="362" y="23"/>
                  </a:lnTo>
                  <a:lnTo>
                    <a:pt x="368" y="27"/>
                  </a:lnTo>
                  <a:lnTo>
                    <a:pt x="364" y="38"/>
                  </a:lnTo>
                  <a:lnTo>
                    <a:pt x="362" y="47"/>
                  </a:lnTo>
                  <a:lnTo>
                    <a:pt x="361" y="54"/>
                  </a:lnTo>
                  <a:lnTo>
                    <a:pt x="361" y="62"/>
                  </a:lnTo>
                  <a:lnTo>
                    <a:pt x="362" y="78"/>
                  </a:lnTo>
                  <a:lnTo>
                    <a:pt x="368" y="100"/>
                  </a:lnTo>
                  <a:lnTo>
                    <a:pt x="376" y="111"/>
                  </a:lnTo>
                  <a:lnTo>
                    <a:pt x="385" y="122"/>
                  </a:lnTo>
                  <a:lnTo>
                    <a:pt x="390" y="125"/>
                  </a:lnTo>
                  <a:lnTo>
                    <a:pt x="395" y="129"/>
                  </a:lnTo>
                  <a:lnTo>
                    <a:pt x="400" y="133"/>
                  </a:lnTo>
                  <a:lnTo>
                    <a:pt x="407" y="133"/>
                  </a:lnTo>
                  <a:lnTo>
                    <a:pt x="412" y="136"/>
                  </a:lnTo>
                  <a:lnTo>
                    <a:pt x="418" y="136"/>
                  </a:lnTo>
                  <a:lnTo>
                    <a:pt x="419" y="136"/>
                  </a:lnTo>
                  <a:lnTo>
                    <a:pt x="421" y="135"/>
                  </a:lnTo>
                  <a:lnTo>
                    <a:pt x="423" y="133"/>
                  </a:lnTo>
                  <a:lnTo>
                    <a:pt x="423" y="131"/>
                  </a:lnTo>
                  <a:lnTo>
                    <a:pt x="423" y="124"/>
                  </a:lnTo>
                  <a:lnTo>
                    <a:pt x="419" y="114"/>
                  </a:lnTo>
                  <a:lnTo>
                    <a:pt x="416" y="105"/>
                  </a:lnTo>
                  <a:lnTo>
                    <a:pt x="414" y="94"/>
                  </a:lnTo>
                  <a:lnTo>
                    <a:pt x="414" y="82"/>
                  </a:lnTo>
                  <a:lnTo>
                    <a:pt x="421" y="67"/>
                  </a:lnTo>
                  <a:lnTo>
                    <a:pt x="430" y="56"/>
                  </a:lnTo>
                  <a:lnTo>
                    <a:pt x="435" y="51"/>
                  </a:lnTo>
                  <a:lnTo>
                    <a:pt x="440" y="47"/>
                  </a:lnTo>
                  <a:lnTo>
                    <a:pt x="449" y="44"/>
                  </a:lnTo>
                  <a:lnTo>
                    <a:pt x="457" y="42"/>
                  </a:lnTo>
                  <a:lnTo>
                    <a:pt x="468" y="40"/>
                  </a:lnTo>
                  <a:lnTo>
                    <a:pt x="480" y="40"/>
                  </a:lnTo>
                  <a:lnTo>
                    <a:pt x="490" y="42"/>
                  </a:lnTo>
                  <a:lnTo>
                    <a:pt x="502" y="44"/>
                  </a:lnTo>
                  <a:lnTo>
                    <a:pt x="509" y="47"/>
                  </a:lnTo>
                  <a:lnTo>
                    <a:pt x="519" y="56"/>
                  </a:lnTo>
                  <a:lnTo>
                    <a:pt x="526" y="67"/>
                  </a:lnTo>
                  <a:lnTo>
                    <a:pt x="533" y="78"/>
                  </a:lnTo>
                  <a:lnTo>
                    <a:pt x="537" y="91"/>
                  </a:lnTo>
                  <a:lnTo>
                    <a:pt x="540" y="104"/>
                  </a:lnTo>
                  <a:lnTo>
                    <a:pt x="540" y="116"/>
                  </a:lnTo>
                  <a:lnTo>
                    <a:pt x="540" y="129"/>
                  </a:lnTo>
                  <a:lnTo>
                    <a:pt x="538" y="142"/>
                  </a:lnTo>
                  <a:lnTo>
                    <a:pt x="535" y="153"/>
                  </a:lnTo>
                  <a:lnTo>
                    <a:pt x="530" y="165"/>
                  </a:lnTo>
                  <a:lnTo>
                    <a:pt x="523" y="175"/>
                  </a:lnTo>
                  <a:lnTo>
                    <a:pt x="516" y="184"/>
                  </a:lnTo>
                  <a:lnTo>
                    <a:pt x="506" y="189"/>
                  </a:lnTo>
                  <a:lnTo>
                    <a:pt x="495" y="195"/>
                  </a:lnTo>
                  <a:lnTo>
                    <a:pt x="485" y="196"/>
                  </a:lnTo>
                  <a:lnTo>
                    <a:pt x="473" y="196"/>
                  </a:lnTo>
                  <a:lnTo>
                    <a:pt x="466" y="198"/>
                  </a:lnTo>
                  <a:lnTo>
                    <a:pt x="457" y="196"/>
                  </a:lnTo>
                  <a:lnTo>
                    <a:pt x="445" y="191"/>
                  </a:lnTo>
                  <a:lnTo>
                    <a:pt x="426" y="184"/>
                  </a:lnTo>
                  <a:lnTo>
                    <a:pt x="368" y="142"/>
                  </a:lnTo>
                  <a:lnTo>
                    <a:pt x="302" y="96"/>
                  </a:lnTo>
                  <a:lnTo>
                    <a:pt x="235" y="51"/>
                  </a:lnTo>
                  <a:lnTo>
                    <a:pt x="173" y="9"/>
                  </a:lnTo>
                  <a:lnTo>
                    <a:pt x="162" y="0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000">
                <a:latin typeface="Arial" charset="0"/>
              </a:endParaRPr>
            </a:p>
          </p:txBody>
        </p:sp>
        <p:sp>
          <p:nvSpPr>
            <p:cNvPr id="52" name="Freeform 43"/>
            <p:cNvSpPr>
              <a:spLocks/>
            </p:cNvSpPr>
            <p:nvPr/>
          </p:nvSpPr>
          <p:spPr bwMode="auto">
            <a:xfrm rot="-5400000">
              <a:off x="340" y="3327"/>
              <a:ext cx="340" cy="132"/>
            </a:xfrm>
            <a:custGeom>
              <a:avLst/>
              <a:gdLst>
                <a:gd name="T0" fmla="*/ 0 w 588"/>
                <a:gd name="T1" fmla="*/ 0 h 264"/>
                <a:gd name="T2" fmla="*/ 13 w 588"/>
                <a:gd name="T3" fmla="*/ 10 h 264"/>
                <a:gd name="T4" fmla="*/ 37 w 588"/>
                <a:gd name="T5" fmla="*/ 4 h 264"/>
                <a:gd name="T6" fmla="*/ 88 w 588"/>
                <a:gd name="T7" fmla="*/ 1 h 264"/>
                <a:gd name="T8" fmla="*/ 123 w 588"/>
                <a:gd name="T9" fmla="*/ 10 h 264"/>
                <a:gd name="T10" fmla="*/ 162 w 588"/>
                <a:gd name="T11" fmla="*/ 7 h 264"/>
                <a:gd name="T12" fmla="*/ 183 w 588"/>
                <a:gd name="T13" fmla="*/ 4 h 264"/>
                <a:gd name="T14" fmla="*/ 176 w 588"/>
                <a:gd name="T15" fmla="*/ 21 h 264"/>
                <a:gd name="T16" fmla="*/ 162 w 588"/>
                <a:gd name="T17" fmla="*/ 36 h 264"/>
                <a:gd name="T18" fmla="*/ 143 w 588"/>
                <a:gd name="T19" fmla="*/ 42 h 264"/>
                <a:gd name="T20" fmla="*/ 128 w 588"/>
                <a:gd name="T21" fmla="*/ 50 h 264"/>
                <a:gd name="T22" fmla="*/ 114 w 588"/>
                <a:gd name="T23" fmla="*/ 74 h 264"/>
                <a:gd name="T24" fmla="*/ 98 w 588"/>
                <a:gd name="T25" fmla="*/ 83 h 264"/>
                <a:gd name="T26" fmla="*/ 91 w 588"/>
                <a:gd name="T27" fmla="*/ 79 h 264"/>
                <a:gd name="T28" fmla="*/ 95 w 588"/>
                <a:gd name="T29" fmla="*/ 66 h 264"/>
                <a:gd name="T30" fmla="*/ 98 w 588"/>
                <a:gd name="T31" fmla="*/ 49 h 264"/>
                <a:gd name="T32" fmla="*/ 91 w 588"/>
                <a:gd name="T33" fmla="*/ 39 h 264"/>
                <a:gd name="T34" fmla="*/ 69 w 588"/>
                <a:gd name="T35" fmla="*/ 33 h 264"/>
                <a:gd name="T36" fmla="*/ 45 w 588"/>
                <a:gd name="T37" fmla="*/ 34 h 264"/>
                <a:gd name="T38" fmla="*/ 27 w 588"/>
                <a:gd name="T39" fmla="*/ 52 h 264"/>
                <a:gd name="T40" fmla="*/ 22 w 588"/>
                <a:gd name="T41" fmla="*/ 75 h 264"/>
                <a:gd name="T42" fmla="*/ 35 w 588"/>
                <a:gd name="T43" fmla="*/ 100 h 264"/>
                <a:gd name="T44" fmla="*/ 50 w 588"/>
                <a:gd name="T45" fmla="*/ 109 h 264"/>
                <a:gd name="T46" fmla="*/ 83 w 588"/>
                <a:gd name="T47" fmla="*/ 107 h 264"/>
                <a:gd name="T48" fmla="*/ 117 w 588"/>
                <a:gd name="T49" fmla="*/ 87 h 264"/>
                <a:gd name="T50" fmla="*/ 210 w 588"/>
                <a:gd name="T51" fmla="*/ 29 h 264"/>
                <a:gd name="T52" fmla="*/ 264 w 588"/>
                <a:gd name="T53" fmla="*/ 4 h 264"/>
                <a:gd name="T54" fmla="*/ 300 w 588"/>
                <a:gd name="T55" fmla="*/ 5 h 264"/>
                <a:gd name="T56" fmla="*/ 323 w 588"/>
                <a:gd name="T57" fmla="*/ 21 h 264"/>
                <a:gd name="T58" fmla="*/ 337 w 588"/>
                <a:gd name="T59" fmla="*/ 41 h 264"/>
                <a:gd name="T60" fmla="*/ 116 w 588"/>
                <a:gd name="T61" fmla="*/ 132 h 264"/>
                <a:gd name="T62" fmla="*/ 123 w 588"/>
                <a:gd name="T63" fmla="*/ 123 h 264"/>
                <a:gd name="T64" fmla="*/ 142 w 588"/>
                <a:gd name="T65" fmla="*/ 118 h 264"/>
                <a:gd name="T66" fmla="*/ 158 w 588"/>
                <a:gd name="T67" fmla="*/ 119 h 264"/>
                <a:gd name="T68" fmla="*/ 168 w 588"/>
                <a:gd name="T69" fmla="*/ 103 h 264"/>
                <a:gd name="T70" fmla="*/ 180 w 588"/>
                <a:gd name="T71" fmla="*/ 94 h 264"/>
                <a:gd name="T72" fmla="*/ 191 w 588"/>
                <a:gd name="T73" fmla="*/ 96 h 264"/>
                <a:gd name="T74" fmla="*/ 186 w 588"/>
                <a:gd name="T75" fmla="*/ 116 h 264"/>
                <a:gd name="T76" fmla="*/ 195 w 588"/>
                <a:gd name="T77" fmla="*/ 123 h 264"/>
                <a:gd name="T78" fmla="*/ 209 w 588"/>
                <a:gd name="T79" fmla="*/ 119 h 264"/>
                <a:gd name="T80" fmla="*/ 209 w 588"/>
                <a:gd name="T81" fmla="*/ 103 h 264"/>
                <a:gd name="T82" fmla="*/ 217 w 588"/>
                <a:gd name="T83" fmla="*/ 75 h 264"/>
                <a:gd name="T84" fmla="*/ 231 w 588"/>
                <a:gd name="T85" fmla="*/ 65 h 264"/>
                <a:gd name="T86" fmla="*/ 243 w 588"/>
                <a:gd name="T87" fmla="*/ 63 h 264"/>
                <a:gd name="T88" fmla="*/ 241 w 588"/>
                <a:gd name="T89" fmla="*/ 77 h 264"/>
                <a:gd name="T90" fmla="*/ 249 w 588"/>
                <a:gd name="T91" fmla="*/ 103 h 264"/>
                <a:gd name="T92" fmla="*/ 264 w 588"/>
                <a:gd name="T93" fmla="*/ 110 h 264"/>
                <a:gd name="T94" fmla="*/ 290 w 588"/>
                <a:gd name="T95" fmla="*/ 109 h 264"/>
                <a:gd name="T96" fmla="*/ 308 w 588"/>
                <a:gd name="T97" fmla="*/ 92 h 264"/>
                <a:gd name="T98" fmla="*/ 312 w 588"/>
                <a:gd name="T99" fmla="*/ 66 h 264"/>
                <a:gd name="T100" fmla="*/ 302 w 588"/>
                <a:gd name="T101" fmla="*/ 43 h 264"/>
                <a:gd name="T102" fmla="*/ 280 w 588"/>
                <a:gd name="T103" fmla="*/ 33 h 264"/>
                <a:gd name="T104" fmla="*/ 257 w 588"/>
                <a:gd name="T105" fmla="*/ 35 h 264"/>
                <a:gd name="T106" fmla="*/ 136 w 588"/>
                <a:gd name="T107" fmla="*/ 105 h 264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88"/>
                <a:gd name="T163" fmla="*/ 0 h 264"/>
                <a:gd name="T164" fmla="*/ 588 w 588"/>
                <a:gd name="T165" fmla="*/ 264 h 264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88" h="264">
                  <a:moveTo>
                    <a:pt x="162" y="264"/>
                  </a:moveTo>
                  <a:lnTo>
                    <a:pt x="41" y="264"/>
                  </a:lnTo>
                  <a:lnTo>
                    <a:pt x="0" y="211"/>
                  </a:lnTo>
                  <a:lnTo>
                    <a:pt x="0" y="0"/>
                  </a:lnTo>
                  <a:lnTo>
                    <a:pt x="10" y="7"/>
                  </a:lnTo>
                  <a:lnTo>
                    <a:pt x="17" y="14"/>
                  </a:lnTo>
                  <a:lnTo>
                    <a:pt x="19" y="16"/>
                  </a:lnTo>
                  <a:lnTo>
                    <a:pt x="22" y="20"/>
                  </a:lnTo>
                  <a:lnTo>
                    <a:pt x="28" y="20"/>
                  </a:lnTo>
                  <a:lnTo>
                    <a:pt x="33" y="22"/>
                  </a:lnTo>
                  <a:lnTo>
                    <a:pt x="45" y="16"/>
                  </a:lnTo>
                  <a:lnTo>
                    <a:pt x="64" y="9"/>
                  </a:lnTo>
                  <a:lnTo>
                    <a:pt x="83" y="5"/>
                  </a:lnTo>
                  <a:lnTo>
                    <a:pt x="109" y="2"/>
                  </a:lnTo>
                  <a:lnTo>
                    <a:pt x="135" y="0"/>
                  </a:lnTo>
                  <a:lnTo>
                    <a:pt x="152" y="2"/>
                  </a:lnTo>
                  <a:lnTo>
                    <a:pt x="176" y="9"/>
                  </a:lnTo>
                  <a:lnTo>
                    <a:pt x="193" y="16"/>
                  </a:lnTo>
                  <a:lnTo>
                    <a:pt x="202" y="18"/>
                  </a:lnTo>
                  <a:lnTo>
                    <a:pt x="212" y="20"/>
                  </a:lnTo>
                  <a:lnTo>
                    <a:pt x="223" y="20"/>
                  </a:lnTo>
                  <a:lnTo>
                    <a:pt x="236" y="20"/>
                  </a:lnTo>
                  <a:lnTo>
                    <a:pt x="259" y="18"/>
                  </a:lnTo>
                  <a:lnTo>
                    <a:pt x="281" y="14"/>
                  </a:lnTo>
                  <a:lnTo>
                    <a:pt x="295" y="7"/>
                  </a:lnTo>
                  <a:lnTo>
                    <a:pt x="309" y="4"/>
                  </a:lnTo>
                  <a:lnTo>
                    <a:pt x="312" y="5"/>
                  </a:lnTo>
                  <a:lnTo>
                    <a:pt x="316" y="9"/>
                  </a:lnTo>
                  <a:lnTo>
                    <a:pt x="316" y="13"/>
                  </a:lnTo>
                  <a:lnTo>
                    <a:pt x="316" y="14"/>
                  </a:lnTo>
                  <a:lnTo>
                    <a:pt x="311" y="31"/>
                  </a:lnTo>
                  <a:lnTo>
                    <a:pt x="305" y="42"/>
                  </a:lnTo>
                  <a:lnTo>
                    <a:pt x="300" y="49"/>
                  </a:lnTo>
                  <a:lnTo>
                    <a:pt x="293" y="62"/>
                  </a:lnTo>
                  <a:lnTo>
                    <a:pt x="288" y="67"/>
                  </a:lnTo>
                  <a:lnTo>
                    <a:pt x="281" y="73"/>
                  </a:lnTo>
                  <a:lnTo>
                    <a:pt x="274" y="76"/>
                  </a:lnTo>
                  <a:lnTo>
                    <a:pt x="266" y="80"/>
                  </a:lnTo>
                  <a:lnTo>
                    <a:pt x="257" y="84"/>
                  </a:lnTo>
                  <a:lnTo>
                    <a:pt x="247" y="85"/>
                  </a:lnTo>
                  <a:lnTo>
                    <a:pt x="236" y="87"/>
                  </a:lnTo>
                  <a:lnTo>
                    <a:pt x="226" y="87"/>
                  </a:lnTo>
                  <a:lnTo>
                    <a:pt x="223" y="91"/>
                  </a:lnTo>
                  <a:lnTo>
                    <a:pt x="221" y="100"/>
                  </a:lnTo>
                  <a:lnTo>
                    <a:pt x="216" y="118"/>
                  </a:lnTo>
                  <a:lnTo>
                    <a:pt x="212" y="129"/>
                  </a:lnTo>
                  <a:lnTo>
                    <a:pt x="207" y="138"/>
                  </a:lnTo>
                  <a:lnTo>
                    <a:pt x="198" y="149"/>
                  </a:lnTo>
                  <a:lnTo>
                    <a:pt x="188" y="156"/>
                  </a:lnTo>
                  <a:lnTo>
                    <a:pt x="179" y="162"/>
                  </a:lnTo>
                  <a:lnTo>
                    <a:pt x="173" y="166"/>
                  </a:lnTo>
                  <a:lnTo>
                    <a:pt x="169" y="166"/>
                  </a:lnTo>
                  <a:lnTo>
                    <a:pt x="162" y="167"/>
                  </a:lnTo>
                  <a:lnTo>
                    <a:pt x="160" y="166"/>
                  </a:lnTo>
                  <a:lnTo>
                    <a:pt x="159" y="164"/>
                  </a:lnTo>
                  <a:lnTo>
                    <a:pt x="157" y="158"/>
                  </a:lnTo>
                  <a:lnTo>
                    <a:pt x="157" y="153"/>
                  </a:lnTo>
                  <a:lnTo>
                    <a:pt x="157" y="151"/>
                  </a:lnTo>
                  <a:lnTo>
                    <a:pt x="159" y="142"/>
                  </a:lnTo>
                  <a:lnTo>
                    <a:pt x="164" y="133"/>
                  </a:lnTo>
                  <a:lnTo>
                    <a:pt x="167" y="124"/>
                  </a:lnTo>
                  <a:lnTo>
                    <a:pt x="169" y="115"/>
                  </a:lnTo>
                  <a:lnTo>
                    <a:pt x="169" y="105"/>
                  </a:lnTo>
                  <a:lnTo>
                    <a:pt x="169" y="98"/>
                  </a:lnTo>
                  <a:lnTo>
                    <a:pt x="166" y="93"/>
                  </a:lnTo>
                  <a:lnTo>
                    <a:pt x="164" y="87"/>
                  </a:lnTo>
                  <a:lnTo>
                    <a:pt x="160" y="82"/>
                  </a:lnTo>
                  <a:lnTo>
                    <a:pt x="157" y="78"/>
                  </a:lnTo>
                  <a:lnTo>
                    <a:pt x="152" y="75"/>
                  </a:lnTo>
                  <a:lnTo>
                    <a:pt x="142" y="69"/>
                  </a:lnTo>
                  <a:lnTo>
                    <a:pt x="129" y="67"/>
                  </a:lnTo>
                  <a:lnTo>
                    <a:pt x="119" y="65"/>
                  </a:lnTo>
                  <a:lnTo>
                    <a:pt x="107" y="65"/>
                  </a:lnTo>
                  <a:lnTo>
                    <a:pt x="93" y="65"/>
                  </a:lnTo>
                  <a:lnTo>
                    <a:pt x="86" y="67"/>
                  </a:lnTo>
                  <a:lnTo>
                    <a:pt x="78" y="69"/>
                  </a:lnTo>
                  <a:lnTo>
                    <a:pt x="69" y="75"/>
                  </a:lnTo>
                  <a:lnTo>
                    <a:pt x="62" y="82"/>
                  </a:lnTo>
                  <a:lnTo>
                    <a:pt x="54" y="93"/>
                  </a:lnTo>
                  <a:lnTo>
                    <a:pt x="47" y="104"/>
                  </a:lnTo>
                  <a:lnTo>
                    <a:pt x="41" y="116"/>
                  </a:lnTo>
                  <a:lnTo>
                    <a:pt x="40" y="129"/>
                  </a:lnTo>
                  <a:lnTo>
                    <a:pt x="38" y="140"/>
                  </a:lnTo>
                  <a:lnTo>
                    <a:pt x="38" y="151"/>
                  </a:lnTo>
                  <a:lnTo>
                    <a:pt x="40" y="160"/>
                  </a:lnTo>
                  <a:lnTo>
                    <a:pt x="47" y="178"/>
                  </a:lnTo>
                  <a:lnTo>
                    <a:pt x="54" y="191"/>
                  </a:lnTo>
                  <a:lnTo>
                    <a:pt x="60" y="200"/>
                  </a:lnTo>
                  <a:lnTo>
                    <a:pt x="69" y="209"/>
                  </a:lnTo>
                  <a:lnTo>
                    <a:pt x="74" y="213"/>
                  </a:lnTo>
                  <a:lnTo>
                    <a:pt x="79" y="217"/>
                  </a:lnTo>
                  <a:lnTo>
                    <a:pt x="86" y="218"/>
                  </a:lnTo>
                  <a:lnTo>
                    <a:pt x="93" y="218"/>
                  </a:lnTo>
                  <a:lnTo>
                    <a:pt x="110" y="220"/>
                  </a:lnTo>
                  <a:lnTo>
                    <a:pt x="128" y="218"/>
                  </a:lnTo>
                  <a:lnTo>
                    <a:pt x="143" y="215"/>
                  </a:lnTo>
                  <a:lnTo>
                    <a:pt x="150" y="211"/>
                  </a:lnTo>
                  <a:lnTo>
                    <a:pt x="155" y="207"/>
                  </a:lnTo>
                  <a:lnTo>
                    <a:pt x="166" y="200"/>
                  </a:lnTo>
                  <a:lnTo>
                    <a:pt x="202" y="175"/>
                  </a:lnTo>
                  <a:lnTo>
                    <a:pt x="242" y="147"/>
                  </a:lnTo>
                  <a:lnTo>
                    <a:pt x="281" y="116"/>
                  </a:lnTo>
                  <a:lnTo>
                    <a:pt x="324" y="85"/>
                  </a:lnTo>
                  <a:lnTo>
                    <a:pt x="364" y="58"/>
                  </a:lnTo>
                  <a:lnTo>
                    <a:pt x="404" y="35"/>
                  </a:lnTo>
                  <a:lnTo>
                    <a:pt x="423" y="24"/>
                  </a:lnTo>
                  <a:lnTo>
                    <a:pt x="440" y="16"/>
                  </a:lnTo>
                  <a:lnTo>
                    <a:pt x="456" y="9"/>
                  </a:lnTo>
                  <a:lnTo>
                    <a:pt x="471" y="5"/>
                  </a:lnTo>
                  <a:lnTo>
                    <a:pt x="490" y="5"/>
                  </a:lnTo>
                  <a:lnTo>
                    <a:pt x="509" y="7"/>
                  </a:lnTo>
                  <a:lnTo>
                    <a:pt x="519" y="11"/>
                  </a:lnTo>
                  <a:lnTo>
                    <a:pt x="530" y="16"/>
                  </a:lnTo>
                  <a:lnTo>
                    <a:pt x="540" y="24"/>
                  </a:lnTo>
                  <a:lnTo>
                    <a:pt x="550" y="33"/>
                  </a:lnTo>
                  <a:lnTo>
                    <a:pt x="559" y="42"/>
                  </a:lnTo>
                  <a:lnTo>
                    <a:pt x="568" y="53"/>
                  </a:lnTo>
                  <a:lnTo>
                    <a:pt x="575" y="64"/>
                  </a:lnTo>
                  <a:lnTo>
                    <a:pt x="580" y="75"/>
                  </a:lnTo>
                  <a:lnTo>
                    <a:pt x="583" y="82"/>
                  </a:lnTo>
                  <a:lnTo>
                    <a:pt x="588" y="87"/>
                  </a:lnTo>
                  <a:lnTo>
                    <a:pt x="588" y="187"/>
                  </a:lnTo>
                  <a:lnTo>
                    <a:pt x="533" y="264"/>
                  </a:lnTo>
                  <a:lnTo>
                    <a:pt x="200" y="264"/>
                  </a:lnTo>
                  <a:lnTo>
                    <a:pt x="202" y="258"/>
                  </a:lnTo>
                  <a:lnTo>
                    <a:pt x="204" y="255"/>
                  </a:lnTo>
                  <a:lnTo>
                    <a:pt x="209" y="249"/>
                  </a:lnTo>
                  <a:lnTo>
                    <a:pt x="212" y="247"/>
                  </a:lnTo>
                  <a:lnTo>
                    <a:pt x="216" y="246"/>
                  </a:lnTo>
                  <a:lnTo>
                    <a:pt x="221" y="244"/>
                  </a:lnTo>
                  <a:lnTo>
                    <a:pt x="233" y="238"/>
                  </a:lnTo>
                  <a:lnTo>
                    <a:pt x="245" y="237"/>
                  </a:lnTo>
                  <a:lnTo>
                    <a:pt x="257" y="238"/>
                  </a:lnTo>
                  <a:lnTo>
                    <a:pt x="267" y="242"/>
                  </a:lnTo>
                  <a:lnTo>
                    <a:pt x="271" y="238"/>
                  </a:lnTo>
                  <a:lnTo>
                    <a:pt x="273" y="238"/>
                  </a:lnTo>
                  <a:lnTo>
                    <a:pt x="276" y="227"/>
                  </a:lnTo>
                  <a:lnTo>
                    <a:pt x="281" y="215"/>
                  </a:lnTo>
                  <a:lnTo>
                    <a:pt x="285" y="209"/>
                  </a:lnTo>
                  <a:lnTo>
                    <a:pt x="290" y="206"/>
                  </a:lnTo>
                  <a:lnTo>
                    <a:pt x="295" y="200"/>
                  </a:lnTo>
                  <a:lnTo>
                    <a:pt x="300" y="198"/>
                  </a:lnTo>
                  <a:lnTo>
                    <a:pt x="305" y="193"/>
                  </a:lnTo>
                  <a:lnTo>
                    <a:pt x="311" y="189"/>
                  </a:lnTo>
                  <a:lnTo>
                    <a:pt x="317" y="189"/>
                  </a:lnTo>
                  <a:lnTo>
                    <a:pt x="324" y="187"/>
                  </a:lnTo>
                  <a:lnTo>
                    <a:pt x="326" y="191"/>
                  </a:lnTo>
                  <a:lnTo>
                    <a:pt x="330" y="193"/>
                  </a:lnTo>
                  <a:lnTo>
                    <a:pt x="330" y="207"/>
                  </a:lnTo>
                  <a:lnTo>
                    <a:pt x="323" y="218"/>
                  </a:lnTo>
                  <a:lnTo>
                    <a:pt x="319" y="229"/>
                  </a:lnTo>
                  <a:lnTo>
                    <a:pt x="321" y="233"/>
                  </a:lnTo>
                  <a:lnTo>
                    <a:pt x="321" y="237"/>
                  </a:lnTo>
                  <a:lnTo>
                    <a:pt x="326" y="242"/>
                  </a:lnTo>
                  <a:lnTo>
                    <a:pt x="333" y="246"/>
                  </a:lnTo>
                  <a:lnTo>
                    <a:pt x="338" y="247"/>
                  </a:lnTo>
                  <a:lnTo>
                    <a:pt x="345" y="247"/>
                  </a:lnTo>
                  <a:lnTo>
                    <a:pt x="352" y="246"/>
                  </a:lnTo>
                  <a:lnTo>
                    <a:pt x="357" y="242"/>
                  </a:lnTo>
                  <a:lnTo>
                    <a:pt x="362" y="238"/>
                  </a:lnTo>
                  <a:lnTo>
                    <a:pt x="368" y="235"/>
                  </a:lnTo>
                  <a:lnTo>
                    <a:pt x="364" y="224"/>
                  </a:lnTo>
                  <a:lnTo>
                    <a:pt x="362" y="215"/>
                  </a:lnTo>
                  <a:lnTo>
                    <a:pt x="361" y="206"/>
                  </a:lnTo>
                  <a:lnTo>
                    <a:pt x="361" y="198"/>
                  </a:lnTo>
                  <a:lnTo>
                    <a:pt x="362" y="182"/>
                  </a:lnTo>
                  <a:lnTo>
                    <a:pt x="368" y="162"/>
                  </a:lnTo>
                  <a:lnTo>
                    <a:pt x="376" y="151"/>
                  </a:lnTo>
                  <a:lnTo>
                    <a:pt x="385" y="140"/>
                  </a:lnTo>
                  <a:lnTo>
                    <a:pt x="390" y="136"/>
                  </a:lnTo>
                  <a:lnTo>
                    <a:pt x="395" y="133"/>
                  </a:lnTo>
                  <a:lnTo>
                    <a:pt x="400" y="129"/>
                  </a:lnTo>
                  <a:lnTo>
                    <a:pt x="407" y="129"/>
                  </a:lnTo>
                  <a:lnTo>
                    <a:pt x="412" y="126"/>
                  </a:lnTo>
                  <a:lnTo>
                    <a:pt x="418" y="124"/>
                  </a:lnTo>
                  <a:lnTo>
                    <a:pt x="421" y="127"/>
                  </a:lnTo>
                  <a:lnTo>
                    <a:pt x="423" y="131"/>
                  </a:lnTo>
                  <a:lnTo>
                    <a:pt x="423" y="138"/>
                  </a:lnTo>
                  <a:lnTo>
                    <a:pt x="419" y="146"/>
                  </a:lnTo>
                  <a:lnTo>
                    <a:pt x="416" y="155"/>
                  </a:lnTo>
                  <a:lnTo>
                    <a:pt x="414" y="166"/>
                  </a:lnTo>
                  <a:lnTo>
                    <a:pt x="414" y="180"/>
                  </a:lnTo>
                  <a:lnTo>
                    <a:pt x="421" y="195"/>
                  </a:lnTo>
                  <a:lnTo>
                    <a:pt x="430" y="206"/>
                  </a:lnTo>
                  <a:lnTo>
                    <a:pt x="435" y="209"/>
                  </a:lnTo>
                  <a:lnTo>
                    <a:pt x="440" y="215"/>
                  </a:lnTo>
                  <a:lnTo>
                    <a:pt x="449" y="217"/>
                  </a:lnTo>
                  <a:lnTo>
                    <a:pt x="457" y="220"/>
                  </a:lnTo>
                  <a:lnTo>
                    <a:pt x="468" y="222"/>
                  </a:lnTo>
                  <a:lnTo>
                    <a:pt x="480" y="222"/>
                  </a:lnTo>
                  <a:lnTo>
                    <a:pt x="490" y="220"/>
                  </a:lnTo>
                  <a:lnTo>
                    <a:pt x="502" y="218"/>
                  </a:lnTo>
                  <a:lnTo>
                    <a:pt x="509" y="215"/>
                  </a:lnTo>
                  <a:lnTo>
                    <a:pt x="519" y="206"/>
                  </a:lnTo>
                  <a:lnTo>
                    <a:pt x="526" y="195"/>
                  </a:lnTo>
                  <a:lnTo>
                    <a:pt x="533" y="184"/>
                  </a:lnTo>
                  <a:lnTo>
                    <a:pt x="537" y="171"/>
                  </a:lnTo>
                  <a:lnTo>
                    <a:pt x="540" y="158"/>
                  </a:lnTo>
                  <a:lnTo>
                    <a:pt x="540" y="146"/>
                  </a:lnTo>
                  <a:lnTo>
                    <a:pt x="540" y="133"/>
                  </a:lnTo>
                  <a:lnTo>
                    <a:pt x="538" y="120"/>
                  </a:lnTo>
                  <a:lnTo>
                    <a:pt x="535" y="107"/>
                  </a:lnTo>
                  <a:lnTo>
                    <a:pt x="530" y="96"/>
                  </a:lnTo>
                  <a:lnTo>
                    <a:pt x="523" y="87"/>
                  </a:lnTo>
                  <a:lnTo>
                    <a:pt x="516" y="78"/>
                  </a:lnTo>
                  <a:lnTo>
                    <a:pt x="506" y="71"/>
                  </a:lnTo>
                  <a:lnTo>
                    <a:pt x="495" y="67"/>
                  </a:lnTo>
                  <a:lnTo>
                    <a:pt x="485" y="65"/>
                  </a:lnTo>
                  <a:lnTo>
                    <a:pt x="473" y="65"/>
                  </a:lnTo>
                  <a:lnTo>
                    <a:pt x="466" y="64"/>
                  </a:lnTo>
                  <a:lnTo>
                    <a:pt x="457" y="65"/>
                  </a:lnTo>
                  <a:lnTo>
                    <a:pt x="445" y="71"/>
                  </a:lnTo>
                  <a:lnTo>
                    <a:pt x="426" y="78"/>
                  </a:lnTo>
                  <a:lnTo>
                    <a:pt x="368" y="120"/>
                  </a:lnTo>
                  <a:lnTo>
                    <a:pt x="302" y="166"/>
                  </a:lnTo>
                  <a:lnTo>
                    <a:pt x="235" y="211"/>
                  </a:lnTo>
                  <a:lnTo>
                    <a:pt x="173" y="253"/>
                  </a:lnTo>
                  <a:lnTo>
                    <a:pt x="162" y="264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000">
                <a:latin typeface="Arial" charset="0"/>
              </a:endParaRPr>
            </a:p>
          </p:txBody>
        </p:sp>
        <p:sp>
          <p:nvSpPr>
            <p:cNvPr id="53" name="Freeform 44"/>
            <p:cNvSpPr>
              <a:spLocks/>
            </p:cNvSpPr>
            <p:nvPr/>
          </p:nvSpPr>
          <p:spPr bwMode="auto">
            <a:xfrm rot="-5400000">
              <a:off x="474" y="2309"/>
              <a:ext cx="340" cy="131"/>
            </a:xfrm>
            <a:custGeom>
              <a:avLst/>
              <a:gdLst>
                <a:gd name="T0" fmla="*/ 340 w 588"/>
                <a:gd name="T1" fmla="*/ 130 h 262"/>
                <a:gd name="T2" fmla="*/ 327 w 588"/>
                <a:gd name="T3" fmla="*/ 121 h 262"/>
                <a:gd name="T4" fmla="*/ 304 w 588"/>
                <a:gd name="T5" fmla="*/ 126 h 262"/>
                <a:gd name="T6" fmla="*/ 253 w 588"/>
                <a:gd name="T7" fmla="*/ 130 h 262"/>
                <a:gd name="T8" fmla="*/ 204 w 588"/>
                <a:gd name="T9" fmla="*/ 120 h 262"/>
                <a:gd name="T10" fmla="*/ 162 w 588"/>
                <a:gd name="T11" fmla="*/ 128 h 262"/>
                <a:gd name="T12" fmla="*/ 157 w 588"/>
                <a:gd name="T13" fmla="*/ 123 h 262"/>
                <a:gd name="T14" fmla="*/ 171 w 588"/>
                <a:gd name="T15" fmla="*/ 100 h 262"/>
                <a:gd name="T16" fmla="*/ 187 w 588"/>
                <a:gd name="T17" fmla="*/ 91 h 262"/>
                <a:gd name="T18" fmla="*/ 209 w 588"/>
                <a:gd name="T19" fmla="*/ 88 h 262"/>
                <a:gd name="T20" fmla="*/ 219 w 588"/>
                <a:gd name="T21" fmla="*/ 66 h 262"/>
                <a:gd name="T22" fmla="*/ 237 w 588"/>
                <a:gd name="T23" fmla="*/ 50 h 262"/>
                <a:gd name="T24" fmla="*/ 248 w 588"/>
                <a:gd name="T25" fmla="*/ 48 h 262"/>
                <a:gd name="T26" fmla="*/ 250 w 588"/>
                <a:gd name="T27" fmla="*/ 55 h 262"/>
                <a:gd name="T28" fmla="*/ 242 w 588"/>
                <a:gd name="T29" fmla="*/ 72 h 262"/>
                <a:gd name="T30" fmla="*/ 246 w 588"/>
                <a:gd name="T31" fmla="*/ 87 h 262"/>
                <a:gd name="T32" fmla="*/ 259 w 588"/>
                <a:gd name="T33" fmla="*/ 96 h 262"/>
                <a:gd name="T34" fmla="*/ 286 w 588"/>
                <a:gd name="T35" fmla="*/ 98 h 262"/>
                <a:gd name="T36" fmla="*/ 305 w 588"/>
                <a:gd name="T37" fmla="*/ 90 h 262"/>
                <a:gd name="T38" fmla="*/ 318 w 588"/>
                <a:gd name="T39" fmla="*/ 66 h 262"/>
                <a:gd name="T40" fmla="*/ 314 w 588"/>
                <a:gd name="T41" fmla="*/ 42 h 262"/>
                <a:gd name="T42" fmla="*/ 294 w 588"/>
                <a:gd name="T43" fmla="*/ 22 h 262"/>
                <a:gd name="T44" fmla="*/ 258 w 588"/>
                <a:gd name="T45" fmla="*/ 23 h 262"/>
                <a:gd name="T46" fmla="*/ 224 w 588"/>
                <a:gd name="T47" fmla="*/ 43 h 262"/>
                <a:gd name="T48" fmla="*/ 130 w 588"/>
                <a:gd name="T49" fmla="*/ 102 h 262"/>
                <a:gd name="T50" fmla="*/ 77 w 588"/>
                <a:gd name="T51" fmla="*/ 125 h 262"/>
                <a:gd name="T52" fmla="*/ 40 w 588"/>
                <a:gd name="T53" fmla="*/ 125 h 262"/>
                <a:gd name="T54" fmla="*/ 18 w 588"/>
                <a:gd name="T55" fmla="*/ 110 h 262"/>
                <a:gd name="T56" fmla="*/ 3 w 588"/>
                <a:gd name="T57" fmla="*/ 90 h 262"/>
                <a:gd name="T58" fmla="*/ 226 w 588"/>
                <a:gd name="T59" fmla="*/ 0 h 262"/>
                <a:gd name="T60" fmla="*/ 219 w 588"/>
                <a:gd name="T61" fmla="*/ 7 h 262"/>
                <a:gd name="T62" fmla="*/ 199 w 588"/>
                <a:gd name="T63" fmla="*/ 11 h 262"/>
                <a:gd name="T64" fmla="*/ 183 w 588"/>
                <a:gd name="T65" fmla="*/ 11 h 262"/>
                <a:gd name="T66" fmla="*/ 173 w 588"/>
                <a:gd name="T67" fmla="*/ 28 h 262"/>
                <a:gd name="T68" fmla="*/ 161 w 588"/>
                <a:gd name="T69" fmla="*/ 36 h 262"/>
                <a:gd name="T70" fmla="*/ 150 w 588"/>
                <a:gd name="T71" fmla="*/ 34 h 262"/>
                <a:gd name="T72" fmla="*/ 156 w 588"/>
                <a:gd name="T73" fmla="*/ 14 h 262"/>
                <a:gd name="T74" fmla="*/ 145 w 588"/>
                <a:gd name="T75" fmla="*/ 7 h 262"/>
                <a:gd name="T76" fmla="*/ 131 w 588"/>
                <a:gd name="T77" fmla="*/ 11 h 262"/>
                <a:gd name="T78" fmla="*/ 131 w 588"/>
                <a:gd name="T79" fmla="*/ 27 h 262"/>
                <a:gd name="T80" fmla="*/ 124 w 588"/>
                <a:gd name="T81" fmla="*/ 55 h 262"/>
                <a:gd name="T82" fmla="*/ 109 w 588"/>
                <a:gd name="T83" fmla="*/ 66 h 262"/>
                <a:gd name="T84" fmla="*/ 99 w 588"/>
                <a:gd name="T85" fmla="*/ 68 h 262"/>
                <a:gd name="T86" fmla="*/ 95 w 588"/>
                <a:gd name="T87" fmla="*/ 62 h 262"/>
                <a:gd name="T88" fmla="*/ 102 w 588"/>
                <a:gd name="T89" fmla="*/ 41 h 262"/>
                <a:gd name="T90" fmla="*/ 86 w 588"/>
                <a:gd name="T91" fmla="*/ 23 h 262"/>
                <a:gd name="T92" fmla="*/ 64 w 588"/>
                <a:gd name="T93" fmla="*/ 20 h 262"/>
                <a:gd name="T94" fmla="*/ 40 w 588"/>
                <a:gd name="T95" fmla="*/ 28 h 262"/>
                <a:gd name="T96" fmla="*/ 29 w 588"/>
                <a:gd name="T97" fmla="*/ 52 h 262"/>
                <a:gd name="T98" fmla="*/ 32 w 588"/>
                <a:gd name="T99" fmla="*/ 76 h 262"/>
                <a:gd name="T100" fmla="*/ 48 w 588"/>
                <a:gd name="T101" fmla="*/ 94 h 262"/>
                <a:gd name="T102" fmla="*/ 71 w 588"/>
                <a:gd name="T103" fmla="*/ 99 h 262"/>
                <a:gd name="T104" fmla="*/ 128 w 588"/>
                <a:gd name="T105" fmla="*/ 71 h 262"/>
                <a:gd name="T106" fmla="*/ 246 w 588"/>
                <a:gd name="T107" fmla="*/ 0 h 26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88"/>
                <a:gd name="T163" fmla="*/ 0 h 262"/>
                <a:gd name="T164" fmla="*/ 588 w 588"/>
                <a:gd name="T165" fmla="*/ 262 h 262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88" h="262">
                  <a:moveTo>
                    <a:pt x="426" y="0"/>
                  </a:moveTo>
                  <a:lnTo>
                    <a:pt x="548" y="0"/>
                  </a:lnTo>
                  <a:lnTo>
                    <a:pt x="588" y="51"/>
                  </a:lnTo>
                  <a:lnTo>
                    <a:pt x="588" y="260"/>
                  </a:lnTo>
                  <a:lnTo>
                    <a:pt x="579" y="255"/>
                  </a:lnTo>
                  <a:lnTo>
                    <a:pt x="573" y="247"/>
                  </a:lnTo>
                  <a:lnTo>
                    <a:pt x="569" y="246"/>
                  </a:lnTo>
                  <a:lnTo>
                    <a:pt x="566" y="242"/>
                  </a:lnTo>
                  <a:lnTo>
                    <a:pt x="562" y="242"/>
                  </a:lnTo>
                  <a:lnTo>
                    <a:pt x="557" y="240"/>
                  </a:lnTo>
                  <a:lnTo>
                    <a:pt x="545" y="246"/>
                  </a:lnTo>
                  <a:lnTo>
                    <a:pt x="526" y="253"/>
                  </a:lnTo>
                  <a:lnTo>
                    <a:pt x="507" y="256"/>
                  </a:lnTo>
                  <a:lnTo>
                    <a:pt x="479" y="260"/>
                  </a:lnTo>
                  <a:lnTo>
                    <a:pt x="455" y="262"/>
                  </a:lnTo>
                  <a:lnTo>
                    <a:pt x="438" y="260"/>
                  </a:lnTo>
                  <a:lnTo>
                    <a:pt x="414" y="253"/>
                  </a:lnTo>
                  <a:lnTo>
                    <a:pt x="395" y="246"/>
                  </a:lnTo>
                  <a:lnTo>
                    <a:pt x="378" y="242"/>
                  </a:lnTo>
                  <a:lnTo>
                    <a:pt x="352" y="240"/>
                  </a:lnTo>
                  <a:lnTo>
                    <a:pt x="331" y="244"/>
                  </a:lnTo>
                  <a:lnTo>
                    <a:pt x="307" y="247"/>
                  </a:lnTo>
                  <a:lnTo>
                    <a:pt x="293" y="255"/>
                  </a:lnTo>
                  <a:lnTo>
                    <a:pt x="281" y="256"/>
                  </a:lnTo>
                  <a:lnTo>
                    <a:pt x="278" y="255"/>
                  </a:lnTo>
                  <a:lnTo>
                    <a:pt x="274" y="251"/>
                  </a:lnTo>
                  <a:lnTo>
                    <a:pt x="272" y="249"/>
                  </a:lnTo>
                  <a:lnTo>
                    <a:pt x="272" y="247"/>
                  </a:lnTo>
                  <a:lnTo>
                    <a:pt x="279" y="229"/>
                  </a:lnTo>
                  <a:lnTo>
                    <a:pt x="283" y="220"/>
                  </a:lnTo>
                  <a:lnTo>
                    <a:pt x="288" y="213"/>
                  </a:lnTo>
                  <a:lnTo>
                    <a:pt x="296" y="200"/>
                  </a:lnTo>
                  <a:lnTo>
                    <a:pt x="302" y="195"/>
                  </a:lnTo>
                  <a:lnTo>
                    <a:pt x="307" y="189"/>
                  </a:lnTo>
                  <a:lnTo>
                    <a:pt x="315" y="185"/>
                  </a:lnTo>
                  <a:lnTo>
                    <a:pt x="324" y="182"/>
                  </a:lnTo>
                  <a:lnTo>
                    <a:pt x="333" y="178"/>
                  </a:lnTo>
                  <a:lnTo>
                    <a:pt x="341" y="176"/>
                  </a:lnTo>
                  <a:lnTo>
                    <a:pt x="352" y="175"/>
                  </a:lnTo>
                  <a:lnTo>
                    <a:pt x="362" y="176"/>
                  </a:lnTo>
                  <a:lnTo>
                    <a:pt x="366" y="171"/>
                  </a:lnTo>
                  <a:lnTo>
                    <a:pt x="367" y="162"/>
                  </a:lnTo>
                  <a:lnTo>
                    <a:pt x="372" y="144"/>
                  </a:lnTo>
                  <a:lnTo>
                    <a:pt x="378" y="133"/>
                  </a:lnTo>
                  <a:lnTo>
                    <a:pt x="383" y="122"/>
                  </a:lnTo>
                  <a:lnTo>
                    <a:pt x="391" y="113"/>
                  </a:lnTo>
                  <a:lnTo>
                    <a:pt x="402" y="104"/>
                  </a:lnTo>
                  <a:lnTo>
                    <a:pt x="410" y="100"/>
                  </a:lnTo>
                  <a:lnTo>
                    <a:pt x="416" y="96"/>
                  </a:lnTo>
                  <a:lnTo>
                    <a:pt x="421" y="96"/>
                  </a:lnTo>
                  <a:lnTo>
                    <a:pt x="426" y="94"/>
                  </a:lnTo>
                  <a:lnTo>
                    <a:pt x="429" y="96"/>
                  </a:lnTo>
                  <a:lnTo>
                    <a:pt x="431" y="98"/>
                  </a:lnTo>
                  <a:lnTo>
                    <a:pt x="431" y="104"/>
                  </a:lnTo>
                  <a:lnTo>
                    <a:pt x="433" y="109"/>
                  </a:lnTo>
                  <a:lnTo>
                    <a:pt x="433" y="111"/>
                  </a:lnTo>
                  <a:lnTo>
                    <a:pt x="429" y="118"/>
                  </a:lnTo>
                  <a:lnTo>
                    <a:pt x="424" y="127"/>
                  </a:lnTo>
                  <a:lnTo>
                    <a:pt x="421" y="136"/>
                  </a:lnTo>
                  <a:lnTo>
                    <a:pt x="419" y="145"/>
                  </a:lnTo>
                  <a:lnTo>
                    <a:pt x="419" y="155"/>
                  </a:lnTo>
                  <a:lnTo>
                    <a:pt x="421" y="162"/>
                  </a:lnTo>
                  <a:lnTo>
                    <a:pt x="422" y="169"/>
                  </a:lnTo>
                  <a:lnTo>
                    <a:pt x="426" y="175"/>
                  </a:lnTo>
                  <a:lnTo>
                    <a:pt x="429" y="180"/>
                  </a:lnTo>
                  <a:lnTo>
                    <a:pt x="433" y="184"/>
                  </a:lnTo>
                  <a:lnTo>
                    <a:pt x="438" y="187"/>
                  </a:lnTo>
                  <a:lnTo>
                    <a:pt x="448" y="193"/>
                  </a:lnTo>
                  <a:lnTo>
                    <a:pt x="459" y="195"/>
                  </a:lnTo>
                  <a:lnTo>
                    <a:pt x="471" y="196"/>
                  </a:lnTo>
                  <a:lnTo>
                    <a:pt x="481" y="196"/>
                  </a:lnTo>
                  <a:lnTo>
                    <a:pt x="495" y="196"/>
                  </a:lnTo>
                  <a:lnTo>
                    <a:pt x="504" y="196"/>
                  </a:lnTo>
                  <a:lnTo>
                    <a:pt x="510" y="193"/>
                  </a:lnTo>
                  <a:lnTo>
                    <a:pt x="519" y="187"/>
                  </a:lnTo>
                  <a:lnTo>
                    <a:pt x="528" y="180"/>
                  </a:lnTo>
                  <a:lnTo>
                    <a:pt x="536" y="171"/>
                  </a:lnTo>
                  <a:lnTo>
                    <a:pt x="543" y="158"/>
                  </a:lnTo>
                  <a:lnTo>
                    <a:pt x="547" y="145"/>
                  </a:lnTo>
                  <a:lnTo>
                    <a:pt x="550" y="133"/>
                  </a:lnTo>
                  <a:lnTo>
                    <a:pt x="550" y="122"/>
                  </a:lnTo>
                  <a:lnTo>
                    <a:pt x="550" y="111"/>
                  </a:lnTo>
                  <a:lnTo>
                    <a:pt x="548" y="102"/>
                  </a:lnTo>
                  <a:lnTo>
                    <a:pt x="543" y="85"/>
                  </a:lnTo>
                  <a:lnTo>
                    <a:pt x="536" y="71"/>
                  </a:lnTo>
                  <a:lnTo>
                    <a:pt x="528" y="62"/>
                  </a:lnTo>
                  <a:lnTo>
                    <a:pt x="519" y="53"/>
                  </a:lnTo>
                  <a:lnTo>
                    <a:pt x="509" y="45"/>
                  </a:lnTo>
                  <a:lnTo>
                    <a:pt x="497" y="42"/>
                  </a:lnTo>
                  <a:lnTo>
                    <a:pt x="479" y="42"/>
                  </a:lnTo>
                  <a:lnTo>
                    <a:pt x="462" y="44"/>
                  </a:lnTo>
                  <a:lnTo>
                    <a:pt x="447" y="47"/>
                  </a:lnTo>
                  <a:lnTo>
                    <a:pt x="440" y="51"/>
                  </a:lnTo>
                  <a:lnTo>
                    <a:pt x="435" y="54"/>
                  </a:lnTo>
                  <a:lnTo>
                    <a:pt x="424" y="62"/>
                  </a:lnTo>
                  <a:lnTo>
                    <a:pt x="388" y="87"/>
                  </a:lnTo>
                  <a:lnTo>
                    <a:pt x="348" y="116"/>
                  </a:lnTo>
                  <a:lnTo>
                    <a:pt x="307" y="145"/>
                  </a:lnTo>
                  <a:lnTo>
                    <a:pt x="265" y="176"/>
                  </a:lnTo>
                  <a:lnTo>
                    <a:pt x="224" y="204"/>
                  </a:lnTo>
                  <a:lnTo>
                    <a:pt x="186" y="227"/>
                  </a:lnTo>
                  <a:lnTo>
                    <a:pt x="167" y="236"/>
                  </a:lnTo>
                  <a:lnTo>
                    <a:pt x="150" y="246"/>
                  </a:lnTo>
                  <a:lnTo>
                    <a:pt x="133" y="251"/>
                  </a:lnTo>
                  <a:lnTo>
                    <a:pt x="119" y="256"/>
                  </a:lnTo>
                  <a:lnTo>
                    <a:pt x="100" y="256"/>
                  </a:lnTo>
                  <a:lnTo>
                    <a:pt x="81" y="255"/>
                  </a:lnTo>
                  <a:lnTo>
                    <a:pt x="69" y="251"/>
                  </a:lnTo>
                  <a:lnTo>
                    <a:pt x="58" y="246"/>
                  </a:lnTo>
                  <a:lnTo>
                    <a:pt x="48" y="238"/>
                  </a:lnTo>
                  <a:lnTo>
                    <a:pt x="39" y="229"/>
                  </a:lnTo>
                  <a:lnTo>
                    <a:pt x="31" y="220"/>
                  </a:lnTo>
                  <a:lnTo>
                    <a:pt x="22" y="209"/>
                  </a:lnTo>
                  <a:lnTo>
                    <a:pt x="15" y="198"/>
                  </a:lnTo>
                  <a:lnTo>
                    <a:pt x="8" y="187"/>
                  </a:lnTo>
                  <a:lnTo>
                    <a:pt x="5" y="180"/>
                  </a:lnTo>
                  <a:lnTo>
                    <a:pt x="0" y="175"/>
                  </a:lnTo>
                  <a:lnTo>
                    <a:pt x="0" y="73"/>
                  </a:lnTo>
                  <a:lnTo>
                    <a:pt x="57" y="0"/>
                  </a:lnTo>
                  <a:lnTo>
                    <a:pt x="390" y="0"/>
                  </a:lnTo>
                  <a:lnTo>
                    <a:pt x="388" y="3"/>
                  </a:lnTo>
                  <a:lnTo>
                    <a:pt x="384" y="7"/>
                  </a:lnTo>
                  <a:lnTo>
                    <a:pt x="381" y="13"/>
                  </a:lnTo>
                  <a:lnTo>
                    <a:pt x="378" y="14"/>
                  </a:lnTo>
                  <a:lnTo>
                    <a:pt x="372" y="16"/>
                  </a:lnTo>
                  <a:lnTo>
                    <a:pt x="369" y="18"/>
                  </a:lnTo>
                  <a:lnTo>
                    <a:pt x="357" y="22"/>
                  </a:lnTo>
                  <a:lnTo>
                    <a:pt x="345" y="23"/>
                  </a:lnTo>
                  <a:lnTo>
                    <a:pt x="333" y="23"/>
                  </a:lnTo>
                  <a:lnTo>
                    <a:pt x="322" y="20"/>
                  </a:lnTo>
                  <a:lnTo>
                    <a:pt x="319" y="23"/>
                  </a:lnTo>
                  <a:lnTo>
                    <a:pt x="317" y="23"/>
                  </a:lnTo>
                  <a:lnTo>
                    <a:pt x="312" y="34"/>
                  </a:lnTo>
                  <a:lnTo>
                    <a:pt x="307" y="47"/>
                  </a:lnTo>
                  <a:lnTo>
                    <a:pt x="303" y="53"/>
                  </a:lnTo>
                  <a:lnTo>
                    <a:pt x="300" y="56"/>
                  </a:lnTo>
                  <a:lnTo>
                    <a:pt x="295" y="60"/>
                  </a:lnTo>
                  <a:lnTo>
                    <a:pt x="288" y="64"/>
                  </a:lnTo>
                  <a:lnTo>
                    <a:pt x="283" y="69"/>
                  </a:lnTo>
                  <a:lnTo>
                    <a:pt x="278" y="73"/>
                  </a:lnTo>
                  <a:lnTo>
                    <a:pt x="272" y="74"/>
                  </a:lnTo>
                  <a:lnTo>
                    <a:pt x="265" y="74"/>
                  </a:lnTo>
                  <a:lnTo>
                    <a:pt x="264" y="71"/>
                  </a:lnTo>
                  <a:lnTo>
                    <a:pt x="260" y="69"/>
                  </a:lnTo>
                  <a:lnTo>
                    <a:pt x="260" y="54"/>
                  </a:lnTo>
                  <a:lnTo>
                    <a:pt x="265" y="44"/>
                  </a:lnTo>
                  <a:lnTo>
                    <a:pt x="269" y="31"/>
                  </a:lnTo>
                  <a:lnTo>
                    <a:pt x="269" y="29"/>
                  </a:lnTo>
                  <a:lnTo>
                    <a:pt x="267" y="25"/>
                  </a:lnTo>
                  <a:lnTo>
                    <a:pt x="262" y="20"/>
                  </a:lnTo>
                  <a:lnTo>
                    <a:pt x="257" y="16"/>
                  </a:lnTo>
                  <a:lnTo>
                    <a:pt x="250" y="14"/>
                  </a:lnTo>
                  <a:lnTo>
                    <a:pt x="245" y="14"/>
                  </a:lnTo>
                  <a:lnTo>
                    <a:pt x="238" y="16"/>
                  </a:lnTo>
                  <a:lnTo>
                    <a:pt x="231" y="20"/>
                  </a:lnTo>
                  <a:lnTo>
                    <a:pt x="226" y="23"/>
                  </a:lnTo>
                  <a:lnTo>
                    <a:pt x="222" y="27"/>
                  </a:lnTo>
                  <a:lnTo>
                    <a:pt x="226" y="38"/>
                  </a:lnTo>
                  <a:lnTo>
                    <a:pt x="227" y="47"/>
                  </a:lnTo>
                  <a:lnTo>
                    <a:pt x="227" y="54"/>
                  </a:lnTo>
                  <a:lnTo>
                    <a:pt x="229" y="62"/>
                  </a:lnTo>
                  <a:lnTo>
                    <a:pt x="226" y="78"/>
                  </a:lnTo>
                  <a:lnTo>
                    <a:pt x="222" y="100"/>
                  </a:lnTo>
                  <a:lnTo>
                    <a:pt x="214" y="111"/>
                  </a:lnTo>
                  <a:lnTo>
                    <a:pt x="203" y="122"/>
                  </a:lnTo>
                  <a:lnTo>
                    <a:pt x="200" y="125"/>
                  </a:lnTo>
                  <a:lnTo>
                    <a:pt x="195" y="129"/>
                  </a:lnTo>
                  <a:lnTo>
                    <a:pt x="188" y="133"/>
                  </a:lnTo>
                  <a:lnTo>
                    <a:pt x="181" y="133"/>
                  </a:lnTo>
                  <a:lnTo>
                    <a:pt x="177" y="136"/>
                  </a:lnTo>
                  <a:lnTo>
                    <a:pt x="172" y="136"/>
                  </a:lnTo>
                  <a:lnTo>
                    <a:pt x="171" y="136"/>
                  </a:lnTo>
                  <a:lnTo>
                    <a:pt x="169" y="135"/>
                  </a:lnTo>
                  <a:lnTo>
                    <a:pt x="167" y="133"/>
                  </a:lnTo>
                  <a:lnTo>
                    <a:pt x="165" y="131"/>
                  </a:lnTo>
                  <a:lnTo>
                    <a:pt x="165" y="124"/>
                  </a:lnTo>
                  <a:lnTo>
                    <a:pt x="169" y="114"/>
                  </a:lnTo>
                  <a:lnTo>
                    <a:pt x="172" y="105"/>
                  </a:lnTo>
                  <a:lnTo>
                    <a:pt x="176" y="94"/>
                  </a:lnTo>
                  <a:lnTo>
                    <a:pt x="176" y="82"/>
                  </a:lnTo>
                  <a:lnTo>
                    <a:pt x="169" y="67"/>
                  </a:lnTo>
                  <a:lnTo>
                    <a:pt x="160" y="56"/>
                  </a:lnTo>
                  <a:lnTo>
                    <a:pt x="155" y="51"/>
                  </a:lnTo>
                  <a:lnTo>
                    <a:pt x="148" y="47"/>
                  </a:lnTo>
                  <a:lnTo>
                    <a:pt x="141" y="44"/>
                  </a:lnTo>
                  <a:lnTo>
                    <a:pt x="133" y="42"/>
                  </a:lnTo>
                  <a:lnTo>
                    <a:pt x="121" y="40"/>
                  </a:lnTo>
                  <a:lnTo>
                    <a:pt x="110" y="40"/>
                  </a:lnTo>
                  <a:lnTo>
                    <a:pt x="98" y="42"/>
                  </a:lnTo>
                  <a:lnTo>
                    <a:pt x="88" y="44"/>
                  </a:lnTo>
                  <a:lnTo>
                    <a:pt x="81" y="47"/>
                  </a:lnTo>
                  <a:lnTo>
                    <a:pt x="70" y="56"/>
                  </a:lnTo>
                  <a:lnTo>
                    <a:pt x="62" y="67"/>
                  </a:lnTo>
                  <a:lnTo>
                    <a:pt x="57" y="78"/>
                  </a:lnTo>
                  <a:lnTo>
                    <a:pt x="52" y="91"/>
                  </a:lnTo>
                  <a:lnTo>
                    <a:pt x="50" y="104"/>
                  </a:lnTo>
                  <a:lnTo>
                    <a:pt x="48" y="116"/>
                  </a:lnTo>
                  <a:lnTo>
                    <a:pt x="50" y="129"/>
                  </a:lnTo>
                  <a:lnTo>
                    <a:pt x="52" y="142"/>
                  </a:lnTo>
                  <a:lnTo>
                    <a:pt x="55" y="153"/>
                  </a:lnTo>
                  <a:lnTo>
                    <a:pt x="60" y="165"/>
                  </a:lnTo>
                  <a:lnTo>
                    <a:pt x="65" y="175"/>
                  </a:lnTo>
                  <a:lnTo>
                    <a:pt x="74" y="184"/>
                  </a:lnTo>
                  <a:lnTo>
                    <a:pt x="83" y="189"/>
                  </a:lnTo>
                  <a:lnTo>
                    <a:pt x="93" y="195"/>
                  </a:lnTo>
                  <a:lnTo>
                    <a:pt x="105" y="196"/>
                  </a:lnTo>
                  <a:lnTo>
                    <a:pt x="117" y="196"/>
                  </a:lnTo>
                  <a:lnTo>
                    <a:pt x="122" y="198"/>
                  </a:lnTo>
                  <a:lnTo>
                    <a:pt x="131" y="196"/>
                  </a:lnTo>
                  <a:lnTo>
                    <a:pt x="145" y="191"/>
                  </a:lnTo>
                  <a:lnTo>
                    <a:pt x="164" y="184"/>
                  </a:lnTo>
                  <a:lnTo>
                    <a:pt x="222" y="142"/>
                  </a:lnTo>
                  <a:lnTo>
                    <a:pt x="288" y="96"/>
                  </a:lnTo>
                  <a:lnTo>
                    <a:pt x="355" y="51"/>
                  </a:lnTo>
                  <a:lnTo>
                    <a:pt x="416" y="9"/>
                  </a:lnTo>
                  <a:lnTo>
                    <a:pt x="426" y="0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000">
                <a:latin typeface="Arial" charset="0"/>
              </a:endParaRPr>
            </a:p>
          </p:txBody>
        </p:sp>
        <p:sp>
          <p:nvSpPr>
            <p:cNvPr id="54" name="Freeform 45"/>
            <p:cNvSpPr>
              <a:spLocks/>
            </p:cNvSpPr>
            <p:nvPr/>
          </p:nvSpPr>
          <p:spPr bwMode="auto">
            <a:xfrm rot="-5400000">
              <a:off x="341" y="2308"/>
              <a:ext cx="340" cy="132"/>
            </a:xfrm>
            <a:custGeom>
              <a:avLst/>
              <a:gdLst>
                <a:gd name="T0" fmla="*/ 340 w 588"/>
                <a:gd name="T1" fmla="*/ 0 h 264"/>
                <a:gd name="T2" fmla="*/ 327 w 588"/>
                <a:gd name="T3" fmla="*/ 10 h 264"/>
                <a:gd name="T4" fmla="*/ 304 w 588"/>
                <a:gd name="T5" fmla="*/ 4 h 264"/>
                <a:gd name="T6" fmla="*/ 253 w 588"/>
                <a:gd name="T7" fmla="*/ 1 h 264"/>
                <a:gd name="T8" fmla="*/ 219 w 588"/>
                <a:gd name="T9" fmla="*/ 10 h 264"/>
                <a:gd name="T10" fmla="*/ 178 w 588"/>
                <a:gd name="T11" fmla="*/ 7 h 264"/>
                <a:gd name="T12" fmla="*/ 158 w 588"/>
                <a:gd name="T13" fmla="*/ 4 h 264"/>
                <a:gd name="T14" fmla="*/ 164 w 588"/>
                <a:gd name="T15" fmla="*/ 21 h 264"/>
                <a:gd name="T16" fmla="*/ 178 w 588"/>
                <a:gd name="T17" fmla="*/ 36 h 264"/>
                <a:gd name="T18" fmla="*/ 197 w 588"/>
                <a:gd name="T19" fmla="*/ 42 h 264"/>
                <a:gd name="T20" fmla="*/ 212 w 588"/>
                <a:gd name="T21" fmla="*/ 50 h 264"/>
                <a:gd name="T22" fmla="*/ 226 w 588"/>
                <a:gd name="T23" fmla="*/ 74 h 264"/>
                <a:gd name="T24" fmla="*/ 243 w 588"/>
                <a:gd name="T25" fmla="*/ 83 h 264"/>
                <a:gd name="T26" fmla="*/ 249 w 588"/>
                <a:gd name="T27" fmla="*/ 79 h 264"/>
                <a:gd name="T28" fmla="*/ 245 w 588"/>
                <a:gd name="T29" fmla="*/ 66 h 264"/>
                <a:gd name="T30" fmla="*/ 243 w 588"/>
                <a:gd name="T31" fmla="*/ 49 h 264"/>
                <a:gd name="T32" fmla="*/ 250 w 588"/>
                <a:gd name="T33" fmla="*/ 39 h 264"/>
                <a:gd name="T34" fmla="*/ 272 w 588"/>
                <a:gd name="T35" fmla="*/ 33 h 264"/>
                <a:gd name="T36" fmla="*/ 295 w 588"/>
                <a:gd name="T37" fmla="*/ 34 h 264"/>
                <a:gd name="T38" fmla="*/ 314 w 588"/>
                <a:gd name="T39" fmla="*/ 52 h 264"/>
                <a:gd name="T40" fmla="*/ 318 w 588"/>
                <a:gd name="T41" fmla="*/ 75 h 264"/>
                <a:gd name="T42" fmla="*/ 305 w 588"/>
                <a:gd name="T43" fmla="*/ 100 h 264"/>
                <a:gd name="T44" fmla="*/ 291 w 588"/>
                <a:gd name="T45" fmla="*/ 109 h 264"/>
                <a:gd name="T46" fmla="*/ 258 w 588"/>
                <a:gd name="T47" fmla="*/ 107 h 264"/>
                <a:gd name="T48" fmla="*/ 224 w 588"/>
                <a:gd name="T49" fmla="*/ 87 h 264"/>
                <a:gd name="T50" fmla="*/ 130 w 588"/>
                <a:gd name="T51" fmla="*/ 29 h 264"/>
                <a:gd name="T52" fmla="*/ 77 w 588"/>
                <a:gd name="T53" fmla="*/ 4 h 264"/>
                <a:gd name="T54" fmla="*/ 40 w 588"/>
                <a:gd name="T55" fmla="*/ 5 h 264"/>
                <a:gd name="T56" fmla="*/ 18 w 588"/>
                <a:gd name="T57" fmla="*/ 21 h 264"/>
                <a:gd name="T58" fmla="*/ 3 w 588"/>
                <a:gd name="T59" fmla="*/ 41 h 264"/>
                <a:gd name="T60" fmla="*/ 226 w 588"/>
                <a:gd name="T61" fmla="*/ 132 h 264"/>
                <a:gd name="T62" fmla="*/ 219 w 588"/>
                <a:gd name="T63" fmla="*/ 123 h 264"/>
                <a:gd name="T64" fmla="*/ 199 w 588"/>
                <a:gd name="T65" fmla="*/ 118 h 264"/>
                <a:gd name="T66" fmla="*/ 183 w 588"/>
                <a:gd name="T67" fmla="*/ 119 h 264"/>
                <a:gd name="T68" fmla="*/ 173 w 588"/>
                <a:gd name="T69" fmla="*/ 103 h 264"/>
                <a:gd name="T70" fmla="*/ 161 w 588"/>
                <a:gd name="T71" fmla="*/ 94 h 264"/>
                <a:gd name="T72" fmla="*/ 150 w 588"/>
                <a:gd name="T73" fmla="*/ 96 h 264"/>
                <a:gd name="T74" fmla="*/ 156 w 588"/>
                <a:gd name="T75" fmla="*/ 116 h 264"/>
                <a:gd name="T76" fmla="*/ 145 w 588"/>
                <a:gd name="T77" fmla="*/ 123 h 264"/>
                <a:gd name="T78" fmla="*/ 131 w 588"/>
                <a:gd name="T79" fmla="*/ 119 h 264"/>
                <a:gd name="T80" fmla="*/ 131 w 588"/>
                <a:gd name="T81" fmla="*/ 103 h 264"/>
                <a:gd name="T82" fmla="*/ 124 w 588"/>
                <a:gd name="T83" fmla="*/ 75 h 264"/>
                <a:gd name="T84" fmla="*/ 109 w 588"/>
                <a:gd name="T85" fmla="*/ 65 h 264"/>
                <a:gd name="T86" fmla="*/ 98 w 588"/>
                <a:gd name="T87" fmla="*/ 63 h 264"/>
                <a:gd name="T88" fmla="*/ 99 w 588"/>
                <a:gd name="T89" fmla="*/ 77 h 264"/>
                <a:gd name="T90" fmla="*/ 93 w 588"/>
                <a:gd name="T91" fmla="*/ 103 h 264"/>
                <a:gd name="T92" fmla="*/ 77 w 588"/>
                <a:gd name="T93" fmla="*/ 110 h 264"/>
                <a:gd name="T94" fmla="*/ 51 w 588"/>
                <a:gd name="T95" fmla="*/ 109 h 264"/>
                <a:gd name="T96" fmla="*/ 33 w 588"/>
                <a:gd name="T97" fmla="*/ 92 h 264"/>
                <a:gd name="T98" fmla="*/ 29 w 588"/>
                <a:gd name="T99" fmla="*/ 66 h 264"/>
                <a:gd name="T100" fmla="*/ 38 w 588"/>
                <a:gd name="T101" fmla="*/ 43 h 264"/>
                <a:gd name="T102" fmla="*/ 61 w 588"/>
                <a:gd name="T103" fmla="*/ 33 h 264"/>
                <a:gd name="T104" fmla="*/ 84 w 588"/>
                <a:gd name="T105" fmla="*/ 35 h 264"/>
                <a:gd name="T106" fmla="*/ 205 w 588"/>
                <a:gd name="T107" fmla="*/ 105 h 264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88"/>
                <a:gd name="T163" fmla="*/ 0 h 264"/>
                <a:gd name="T164" fmla="*/ 588 w 588"/>
                <a:gd name="T165" fmla="*/ 264 h 264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88" h="264">
                  <a:moveTo>
                    <a:pt x="426" y="264"/>
                  </a:moveTo>
                  <a:lnTo>
                    <a:pt x="548" y="264"/>
                  </a:lnTo>
                  <a:lnTo>
                    <a:pt x="588" y="211"/>
                  </a:lnTo>
                  <a:lnTo>
                    <a:pt x="588" y="0"/>
                  </a:lnTo>
                  <a:lnTo>
                    <a:pt x="579" y="7"/>
                  </a:lnTo>
                  <a:lnTo>
                    <a:pt x="573" y="14"/>
                  </a:lnTo>
                  <a:lnTo>
                    <a:pt x="569" y="16"/>
                  </a:lnTo>
                  <a:lnTo>
                    <a:pt x="566" y="20"/>
                  </a:lnTo>
                  <a:lnTo>
                    <a:pt x="562" y="20"/>
                  </a:lnTo>
                  <a:lnTo>
                    <a:pt x="557" y="22"/>
                  </a:lnTo>
                  <a:lnTo>
                    <a:pt x="545" y="16"/>
                  </a:lnTo>
                  <a:lnTo>
                    <a:pt x="526" y="9"/>
                  </a:lnTo>
                  <a:lnTo>
                    <a:pt x="507" y="5"/>
                  </a:lnTo>
                  <a:lnTo>
                    <a:pt x="479" y="2"/>
                  </a:lnTo>
                  <a:lnTo>
                    <a:pt x="455" y="0"/>
                  </a:lnTo>
                  <a:lnTo>
                    <a:pt x="438" y="2"/>
                  </a:lnTo>
                  <a:lnTo>
                    <a:pt x="414" y="9"/>
                  </a:lnTo>
                  <a:lnTo>
                    <a:pt x="395" y="16"/>
                  </a:lnTo>
                  <a:lnTo>
                    <a:pt x="388" y="18"/>
                  </a:lnTo>
                  <a:lnTo>
                    <a:pt x="378" y="20"/>
                  </a:lnTo>
                  <a:lnTo>
                    <a:pt x="366" y="20"/>
                  </a:lnTo>
                  <a:lnTo>
                    <a:pt x="352" y="20"/>
                  </a:lnTo>
                  <a:lnTo>
                    <a:pt x="331" y="18"/>
                  </a:lnTo>
                  <a:lnTo>
                    <a:pt x="307" y="14"/>
                  </a:lnTo>
                  <a:lnTo>
                    <a:pt x="293" y="7"/>
                  </a:lnTo>
                  <a:lnTo>
                    <a:pt x="281" y="4"/>
                  </a:lnTo>
                  <a:lnTo>
                    <a:pt x="278" y="5"/>
                  </a:lnTo>
                  <a:lnTo>
                    <a:pt x="274" y="9"/>
                  </a:lnTo>
                  <a:lnTo>
                    <a:pt x="272" y="13"/>
                  </a:lnTo>
                  <a:lnTo>
                    <a:pt x="272" y="14"/>
                  </a:lnTo>
                  <a:lnTo>
                    <a:pt x="279" y="31"/>
                  </a:lnTo>
                  <a:lnTo>
                    <a:pt x="283" y="42"/>
                  </a:lnTo>
                  <a:lnTo>
                    <a:pt x="288" y="49"/>
                  </a:lnTo>
                  <a:lnTo>
                    <a:pt x="296" y="62"/>
                  </a:lnTo>
                  <a:lnTo>
                    <a:pt x="302" y="67"/>
                  </a:lnTo>
                  <a:lnTo>
                    <a:pt x="307" y="73"/>
                  </a:lnTo>
                  <a:lnTo>
                    <a:pt x="315" y="76"/>
                  </a:lnTo>
                  <a:lnTo>
                    <a:pt x="324" y="80"/>
                  </a:lnTo>
                  <a:lnTo>
                    <a:pt x="333" y="84"/>
                  </a:lnTo>
                  <a:lnTo>
                    <a:pt x="341" y="85"/>
                  </a:lnTo>
                  <a:lnTo>
                    <a:pt x="352" y="87"/>
                  </a:lnTo>
                  <a:lnTo>
                    <a:pt x="362" y="87"/>
                  </a:lnTo>
                  <a:lnTo>
                    <a:pt x="366" y="91"/>
                  </a:lnTo>
                  <a:lnTo>
                    <a:pt x="367" y="100"/>
                  </a:lnTo>
                  <a:lnTo>
                    <a:pt x="372" y="118"/>
                  </a:lnTo>
                  <a:lnTo>
                    <a:pt x="378" y="129"/>
                  </a:lnTo>
                  <a:lnTo>
                    <a:pt x="383" y="138"/>
                  </a:lnTo>
                  <a:lnTo>
                    <a:pt x="391" y="149"/>
                  </a:lnTo>
                  <a:lnTo>
                    <a:pt x="402" y="156"/>
                  </a:lnTo>
                  <a:lnTo>
                    <a:pt x="410" y="162"/>
                  </a:lnTo>
                  <a:lnTo>
                    <a:pt x="416" y="166"/>
                  </a:lnTo>
                  <a:lnTo>
                    <a:pt x="421" y="166"/>
                  </a:lnTo>
                  <a:lnTo>
                    <a:pt x="426" y="167"/>
                  </a:lnTo>
                  <a:lnTo>
                    <a:pt x="429" y="166"/>
                  </a:lnTo>
                  <a:lnTo>
                    <a:pt x="431" y="164"/>
                  </a:lnTo>
                  <a:lnTo>
                    <a:pt x="431" y="158"/>
                  </a:lnTo>
                  <a:lnTo>
                    <a:pt x="433" y="153"/>
                  </a:lnTo>
                  <a:lnTo>
                    <a:pt x="433" y="151"/>
                  </a:lnTo>
                  <a:lnTo>
                    <a:pt x="429" y="142"/>
                  </a:lnTo>
                  <a:lnTo>
                    <a:pt x="424" y="133"/>
                  </a:lnTo>
                  <a:lnTo>
                    <a:pt x="421" y="124"/>
                  </a:lnTo>
                  <a:lnTo>
                    <a:pt x="419" y="115"/>
                  </a:lnTo>
                  <a:lnTo>
                    <a:pt x="419" y="105"/>
                  </a:lnTo>
                  <a:lnTo>
                    <a:pt x="421" y="98"/>
                  </a:lnTo>
                  <a:lnTo>
                    <a:pt x="422" y="93"/>
                  </a:lnTo>
                  <a:lnTo>
                    <a:pt x="426" y="87"/>
                  </a:lnTo>
                  <a:lnTo>
                    <a:pt x="429" y="82"/>
                  </a:lnTo>
                  <a:lnTo>
                    <a:pt x="433" y="78"/>
                  </a:lnTo>
                  <a:lnTo>
                    <a:pt x="438" y="75"/>
                  </a:lnTo>
                  <a:lnTo>
                    <a:pt x="448" y="69"/>
                  </a:lnTo>
                  <a:lnTo>
                    <a:pt x="459" y="67"/>
                  </a:lnTo>
                  <a:lnTo>
                    <a:pt x="471" y="65"/>
                  </a:lnTo>
                  <a:lnTo>
                    <a:pt x="481" y="65"/>
                  </a:lnTo>
                  <a:lnTo>
                    <a:pt x="495" y="65"/>
                  </a:lnTo>
                  <a:lnTo>
                    <a:pt x="504" y="67"/>
                  </a:lnTo>
                  <a:lnTo>
                    <a:pt x="510" y="69"/>
                  </a:lnTo>
                  <a:lnTo>
                    <a:pt x="519" y="75"/>
                  </a:lnTo>
                  <a:lnTo>
                    <a:pt x="528" y="82"/>
                  </a:lnTo>
                  <a:lnTo>
                    <a:pt x="536" y="93"/>
                  </a:lnTo>
                  <a:lnTo>
                    <a:pt x="543" y="104"/>
                  </a:lnTo>
                  <a:lnTo>
                    <a:pt x="547" y="116"/>
                  </a:lnTo>
                  <a:lnTo>
                    <a:pt x="550" y="129"/>
                  </a:lnTo>
                  <a:lnTo>
                    <a:pt x="550" y="140"/>
                  </a:lnTo>
                  <a:lnTo>
                    <a:pt x="550" y="151"/>
                  </a:lnTo>
                  <a:lnTo>
                    <a:pt x="548" y="160"/>
                  </a:lnTo>
                  <a:lnTo>
                    <a:pt x="543" y="178"/>
                  </a:lnTo>
                  <a:lnTo>
                    <a:pt x="536" y="191"/>
                  </a:lnTo>
                  <a:lnTo>
                    <a:pt x="528" y="200"/>
                  </a:lnTo>
                  <a:lnTo>
                    <a:pt x="519" y="209"/>
                  </a:lnTo>
                  <a:lnTo>
                    <a:pt x="514" y="213"/>
                  </a:lnTo>
                  <a:lnTo>
                    <a:pt x="509" y="217"/>
                  </a:lnTo>
                  <a:lnTo>
                    <a:pt x="504" y="218"/>
                  </a:lnTo>
                  <a:lnTo>
                    <a:pt x="497" y="218"/>
                  </a:lnTo>
                  <a:lnTo>
                    <a:pt x="479" y="220"/>
                  </a:lnTo>
                  <a:lnTo>
                    <a:pt x="462" y="218"/>
                  </a:lnTo>
                  <a:lnTo>
                    <a:pt x="447" y="215"/>
                  </a:lnTo>
                  <a:lnTo>
                    <a:pt x="440" y="211"/>
                  </a:lnTo>
                  <a:lnTo>
                    <a:pt x="435" y="207"/>
                  </a:lnTo>
                  <a:lnTo>
                    <a:pt x="424" y="200"/>
                  </a:lnTo>
                  <a:lnTo>
                    <a:pt x="388" y="175"/>
                  </a:lnTo>
                  <a:lnTo>
                    <a:pt x="348" y="147"/>
                  </a:lnTo>
                  <a:lnTo>
                    <a:pt x="307" y="116"/>
                  </a:lnTo>
                  <a:lnTo>
                    <a:pt x="265" y="85"/>
                  </a:lnTo>
                  <a:lnTo>
                    <a:pt x="224" y="58"/>
                  </a:lnTo>
                  <a:lnTo>
                    <a:pt x="186" y="35"/>
                  </a:lnTo>
                  <a:lnTo>
                    <a:pt x="167" y="24"/>
                  </a:lnTo>
                  <a:lnTo>
                    <a:pt x="150" y="16"/>
                  </a:lnTo>
                  <a:lnTo>
                    <a:pt x="133" y="9"/>
                  </a:lnTo>
                  <a:lnTo>
                    <a:pt x="119" y="5"/>
                  </a:lnTo>
                  <a:lnTo>
                    <a:pt x="100" y="5"/>
                  </a:lnTo>
                  <a:lnTo>
                    <a:pt x="81" y="7"/>
                  </a:lnTo>
                  <a:lnTo>
                    <a:pt x="69" y="11"/>
                  </a:lnTo>
                  <a:lnTo>
                    <a:pt x="58" y="16"/>
                  </a:lnTo>
                  <a:lnTo>
                    <a:pt x="48" y="24"/>
                  </a:lnTo>
                  <a:lnTo>
                    <a:pt x="39" y="33"/>
                  </a:lnTo>
                  <a:lnTo>
                    <a:pt x="31" y="42"/>
                  </a:lnTo>
                  <a:lnTo>
                    <a:pt x="22" y="53"/>
                  </a:lnTo>
                  <a:lnTo>
                    <a:pt x="15" y="64"/>
                  </a:lnTo>
                  <a:lnTo>
                    <a:pt x="8" y="75"/>
                  </a:lnTo>
                  <a:lnTo>
                    <a:pt x="5" y="82"/>
                  </a:lnTo>
                  <a:lnTo>
                    <a:pt x="0" y="87"/>
                  </a:lnTo>
                  <a:lnTo>
                    <a:pt x="0" y="187"/>
                  </a:lnTo>
                  <a:lnTo>
                    <a:pt x="57" y="264"/>
                  </a:lnTo>
                  <a:lnTo>
                    <a:pt x="390" y="264"/>
                  </a:lnTo>
                  <a:lnTo>
                    <a:pt x="388" y="258"/>
                  </a:lnTo>
                  <a:lnTo>
                    <a:pt x="384" y="255"/>
                  </a:lnTo>
                  <a:lnTo>
                    <a:pt x="381" y="249"/>
                  </a:lnTo>
                  <a:lnTo>
                    <a:pt x="378" y="247"/>
                  </a:lnTo>
                  <a:lnTo>
                    <a:pt x="372" y="246"/>
                  </a:lnTo>
                  <a:lnTo>
                    <a:pt x="369" y="244"/>
                  </a:lnTo>
                  <a:lnTo>
                    <a:pt x="357" y="238"/>
                  </a:lnTo>
                  <a:lnTo>
                    <a:pt x="345" y="237"/>
                  </a:lnTo>
                  <a:lnTo>
                    <a:pt x="333" y="238"/>
                  </a:lnTo>
                  <a:lnTo>
                    <a:pt x="322" y="242"/>
                  </a:lnTo>
                  <a:lnTo>
                    <a:pt x="319" y="238"/>
                  </a:lnTo>
                  <a:lnTo>
                    <a:pt x="317" y="238"/>
                  </a:lnTo>
                  <a:lnTo>
                    <a:pt x="312" y="227"/>
                  </a:lnTo>
                  <a:lnTo>
                    <a:pt x="307" y="215"/>
                  </a:lnTo>
                  <a:lnTo>
                    <a:pt x="303" y="209"/>
                  </a:lnTo>
                  <a:lnTo>
                    <a:pt x="300" y="206"/>
                  </a:lnTo>
                  <a:lnTo>
                    <a:pt x="295" y="200"/>
                  </a:lnTo>
                  <a:lnTo>
                    <a:pt x="288" y="198"/>
                  </a:lnTo>
                  <a:lnTo>
                    <a:pt x="283" y="193"/>
                  </a:lnTo>
                  <a:lnTo>
                    <a:pt x="278" y="189"/>
                  </a:lnTo>
                  <a:lnTo>
                    <a:pt x="272" y="189"/>
                  </a:lnTo>
                  <a:lnTo>
                    <a:pt x="265" y="187"/>
                  </a:lnTo>
                  <a:lnTo>
                    <a:pt x="264" y="191"/>
                  </a:lnTo>
                  <a:lnTo>
                    <a:pt x="260" y="193"/>
                  </a:lnTo>
                  <a:lnTo>
                    <a:pt x="260" y="207"/>
                  </a:lnTo>
                  <a:lnTo>
                    <a:pt x="265" y="218"/>
                  </a:lnTo>
                  <a:lnTo>
                    <a:pt x="269" y="229"/>
                  </a:lnTo>
                  <a:lnTo>
                    <a:pt x="269" y="233"/>
                  </a:lnTo>
                  <a:lnTo>
                    <a:pt x="267" y="237"/>
                  </a:lnTo>
                  <a:lnTo>
                    <a:pt x="262" y="242"/>
                  </a:lnTo>
                  <a:lnTo>
                    <a:pt x="257" y="246"/>
                  </a:lnTo>
                  <a:lnTo>
                    <a:pt x="250" y="247"/>
                  </a:lnTo>
                  <a:lnTo>
                    <a:pt x="245" y="247"/>
                  </a:lnTo>
                  <a:lnTo>
                    <a:pt x="238" y="246"/>
                  </a:lnTo>
                  <a:lnTo>
                    <a:pt x="231" y="242"/>
                  </a:lnTo>
                  <a:lnTo>
                    <a:pt x="226" y="238"/>
                  </a:lnTo>
                  <a:lnTo>
                    <a:pt x="222" y="235"/>
                  </a:lnTo>
                  <a:lnTo>
                    <a:pt x="226" y="224"/>
                  </a:lnTo>
                  <a:lnTo>
                    <a:pt x="227" y="215"/>
                  </a:lnTo>
                  <a:lnTo>
                    <a:pt x="227" y="206"/>
                  </a:lnTo>
                  <a:lnTo>
                    <a:pt x="229" y="198"/>
                  </a:lnTo>
                  <a:lnTo>
                    <a:pt x="226" y="182"/>
                  </a:lnTo>
                  <a:lnTo>
                    <a:pt x="222" y="162"/>
                  </a:lnTo>
                  <a:lnTo>
                    <a:pt x="214" y="151"/>
                  </a:lnTo>
                  <a:lnTo>
                    <a:pt x="203" y="140"/>
                  </a:lnTo>
                  <a:lnTo>
                    <a:pt x="200" y="136"/>
                  </a:lnTo>
                  <a:lnTo>
                    <a:pt x="195" y="133"/>
                  </a:lnTo>
                  <a:lnTo>
                    <a:pt x="188" y="129"/>
                  </a:lnTo>
                  <a:lnTo>
                    <a:pt x="181" y="129"/>
                  </a:lnTo>
                  <a:lnTo>
                    <a:pt x="177" y="126"/>
                  </a:lnTo>
                  <a:lnTo>
                    <a:pt x="172" y="124"/>
                  </a:lnTo>
                  <a:lnTo>
                    <a:pt x="169" y="127"/>
                  </a:lnTo>
                  <a:lnTo>
                    <a:pt x="165" y="131"/>
                  </a:lnTo>
                  <a:lnTo>
                    <a:pt x="165" y="138"/>
                  </a:lnTo>
                  <a:lnTo>
                    <a:pt x="169" y="146"/>
                  </a:lnTo>
                  <a:lnTo>
                    <a:pt x="172" y="155"/>
                  </a:lnTo>
                  <a:lnTo>
                    <a:pt x="176" y="166"/>
                  </a:lnTo>
                  <a:lnTo>
                    <a:pt x="176" y="180"/>
                  </a:lnTo>
                  <a:lnTo>
                    <a:pt x="169" y="195"/>
                  </a:lnTo>
                  <a:lnTo>
                    <a:pt x="160" y="206"/>
                  </a:lnTo>
                  <a:lnTo>
                    <a:pt x="155" y="209"/>
                  </a:lnTo>
                  <a:lnTo>
                    <a:pt x="148" y="215"/>
                  </a:lnTo>
                  <a:lnTo>
                    <a:pt x="141" y="217"/>
                  </a:lnTo>
                  <a:lnTo>
                    <a:pt x="133" y="220"/>
                  </a:lnTo>
                  <a:lnTo>
                    <a:pt x="121" y="222"/>
                  </a:lnTo>
                  <a:lnTo>
                    <a:pt x="110" y="222"/>
                  </a:lnTo>
                  <a:lnTo>
                    <a:pt x="98" y="220"/>
                  </a:lnTo>
                  <a:lnTo>
                    <a:pt x="88" y="218"/>
                  </a:lnTo>
                  <a:lnTo>
                    <a:pt x="81" y="215"/>
                  </a:lnTo>
                  <a:lnTo>
                    <a:pt x="70" y="206"/>
                  </a:lnTo>
                  <a:lnTo>
                    <a:pt x="62" y="195"/>
                  </a:lnTo>
                  <a:lnTo>
                    <a:pt x="57" y="184"/>
                  </a:lnTo>
                  <a:lnTo>
                    <a:pt x="52" y="171"/>
                  </a:lnTo>
                  <a:lnTo>
                    <a:pt x="50" y="158"/>
                  </a:lnTo>
                  <a:lnTo>
                    <a:pt x="48" y="146"/>
                  </a:lnTo>
                  <a:lnTo>
                    <a:pt x="50" y="133"/>
                  </a:lnTo>
                  <a:lnTo>
                    <a:pt x="52" y="120"/>
                  </a:lnTo>
                  <a:lnTo>
                    <a:pt x="55" y="107"/>
                  </a:lnTo>
                  <a:lnTo>
                    <a:pt x="60" y="96"/>
                  </a:lnTo>
                  <a:lnTo>
                    <a:pt x="65" y="87"/>
                  </a:lnTo>
                  <a:lnTo>
                    <a:pt x="74" y="78"/>
                  </a:lnTo>
                  <a:lnTo>
                    <a:pt x="83" y="71"/>
                  </a:lnTo>
                  <a:lnTo>
                    <a:pt x="93" y="67"/>
                  </a:lnTo>
                  <a:lnTo>
                    <a:pt x="105" y="65"/>
                  </a:lnTo>
                  <a:lnTo>
                    <a:pt x="117" y="65"/>
                  </a:lnTo>
                  <a:lnTo>
                    <a:pt x="122" y="64"/>
                  </a:lnTo>
                  <a:lnTo>
                    <a:pt x="131" y="65"/>
                  </a:lnTo>
                  <a:lnTo>
                    <a:pt x="145" y="71"/>
                  </a:lnTo>
                  <a:lnTo>
                    <a:pt x="164" y="78"/>
                  </a:lnTo>
                  <a:lnTo>
                    <a:pt x="222" y="120"/>
                  </a:lnTo>
                  <a:lnTo>
                    <a:pt x="288" y="166"/>
                  </a:lnTo>
                  <a:lnTo>
                    <a:pt x="355" y="211"/>
                  </a:lnTo>
                  <a:lnTo>
                    <a:pt x="416" y="253"/>
                  </a:lnTo>
                  <a:lnTo>
                    <a:pt x="426" y="264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000">
                <a:latin typeface="Arial" charset="0"/>
              </a:endParaRPr>
            </a:p>
          </p:txBody>
        </p:sp>
        <p:sp>
          <p:nvSpPr>
            <p:cNvPr id="55" name="Freeform 46"/>
            <p:cNvSpPr>
              <a:spLocks/>
            </p:cNvSpPr>
            <p:nvPr/>
          </p:nvSpPr>
          <p:spPr bwMode="auto">
            <a:xfrm rot="-5400000">
              <a:off x="552" y="3770"/>
              <a:ext cx="182" cy="131"/>
            </a:xfrm>
            <a:custGeom>
              <a:avLst/>
              <a:gdLst>
                <a:gd name="T0" fmla="*/ 20 w 316"/>
                <a:gd name="T1" fmla="*/ 0 h 264"/>
                <a:gd name="T2" fmla="*/ 97 w 316"/>
                <a:gd name="T3" fmla="*/ 3 h 264"/>
                <a:gd name="T4" fmla="*/ 115 w 316"/>
                <a:gd name="T5" fmla="*/ 16 h 264"/>
                <a:gd name="T6" fmla="*/ 142 w 316"/>
                <a:gd name="T7" fmla="*/ 30 h 264"/>
                <a:gd name="T8" fmla="*/ 156 w 316"/>
                <a:gd name="T9" fmla="*/ 30 h 264"/>
                <a:gd name="T10" fmla="*/ 159 w 316"/>
                <a:gd name="T11" fmla="*/ 22 h 264"/>
                <a:gd name="T12" fmla="*/ 155 w 316"/>
                <a:gd name="T13" fmla="*/ 12 h 264"/>
                <a:gd name="T14" fmla="*/ 147 w 316"/>
                <a:gd name="T15" fmla="*/ 6 h 264"/>
                <a:gd name="T16" fmla="*/ 172 w 316"/>
                <a:gd name="T17" fmla="*/ 0 h 264"/>
                <a:gd name="T18" fmla="*/ 181 w 316"/>
                <a:gd name="T19" fmla="*/ 18 h 264"/>
                <a:gd name="T20" fmla="*/ 179 w 316"/>
                <a:gd name="T21" fmla="*/ 40 h 264"/>
                <a:gd name="T22" fmla="*/ 166 w 316"/>
                <a:gd name="T23" fmla="*/ 56 h 264"/>
                <a:gd name="T24" fmla="*/ 152 w 316"/>
                <a:gd name="T25" fmla="*/ 62 h 264"/>
                <a:gd name="T26" fmla="*/ 127 w 316"/>
                <a:gd name="T27" fmla="*/ 53 h 264"/>
                <a:gd name="T28" fmla="*/ 108 w 316"/>
                <a:gd name="T29" fmla="*/ 40 h 264"/>
                <a:gd name="T30" fmla="*/ 90 w 316"/>
                <a:gd name="T31" fmla="*/ 29 h 264"/>
                <a:gd name="T32" fmla="*/ 68 w 316"/>
                <a:gd name="T33" fmla="*/ 23 h 264"/>
                <a:gd name="T34" fmla="*/ 49 w 316"/>
                <a:gd name="T35" fmla="*/ 23 h 264"/>
                <a:gd name="T36" fmla="*/ 33 w 316"/>
                <a:gd name="T37" fmla="*/ 33 h 264"/>
                <a:gd name="T38" fmla="*/ 25 w 316"/>
                <a:gd name="T39" fmla="*/ 48 h 264"/>
                <a:gd name="T40" fmla="*/ 24 w 316"/>
                <a:gd name="T41" fmla="*/ 73 h 264"/>
                <a:gd name="T42" fmla="*/ 37 w 316"/>
                <a:gd name="T43" fmla="*/ 91 h 264"/>
                <a:gd name="T44" fmla="*/ 57 w 316"/>
                <a:gd name="T45" fmla="*/ 99 h 264"/>
                <a:gd name="T46" fmla="*/ 75 w 316"/>
                <a:gd name="T47" fmla="*/ 98 h 264"/>
                <a:gd name="T48" fmla="*/ 93 w 316"/>
                <a:gd name="T49" fmla="*/ 87 h 264"/>
                <a:gd name="T50" fmla="*/ 94 w 316"/>
                <a:gd name="T51" fmla="*/ 64 h 264"/>
                <a:gd name="T52" fmla="*/ 92 w 316"/>
                <a:gd name="T53" fmla="*/ 53 h 264"/>
                <a:gd name="T54" fmla="*/ 97 w 316"/>
                <a:gd name="T55" fmla="*/ 49 h 264"/>
                <a:gd name="T56" fmla="*/ 107 w 316"/>
                <a:gd name="T57" fmla="*/ 52 h 264"/>
                <a:gd name="T58" fmla="*/ 117 w 316"/>
                <a:gd name="T59" fmla="*/ 63 h 264"/>
                <a:gd name="T60" fmla="*/ 128 w 316"/>
                <a:gd name="T61" fmla="*/ 88 h 264"/>
                <a:gd name="T62" fmla="*/ 145 w 316"/>
                <a:gd name="T63" fmla="*/ 90 h 264"/>
                <a:gd name="T64" fmla="*/ 173 w 316"/>
                <a:gd name="T65" fmla="*/ 109 h 264"/>
                <a:gd name="T66" fmla="*/ 179 w 316"/>
                <a:gd name="T67" fmla="*/ 124 h 264"/>
                <a:gd name="T68" fmla="*/ 179 w 316"/>
                <a:gd name="T69" fmla="*/ 128 h 264"/>
                <a:gd name="T70" fmla="*/ 172 w 316"/>
                <a:gd name="T71" fmla="*/ 127 h 264"/>
                <a:gd name="T72" fmla="*/ 160 w 316"/>
                <a:gd name="T73" fmla="*/ 123 h 264"/>
                <a:gd name="T74" fmla="*/ 141 w 316"/>
                <a:gd name="T75" fmla="*/ 119 h 264"/>
                <a:gd name="T76" fmla="*/ 115 w 316"/>
                <a:gd name="T77" fmla="*/ 121 h 264"/>
                <a:gd name="T78" fmla="*/ 89 w 316"/>
                <a:gd name="T79" fmla="*/ 128 h 264"/>
                <a:gd name="T80" fmla="*/ 72 w 316"/>
                <a:gd name="T81" fmla="*/ 131 h 264"/>
                <a:gd name="T82" fmla="*/ 28 w 316"/>
                <a:gd name="T83" fmla="*/ 124 h 264"/>
                <a:gd name="T84" fmla="*/ 0 w 316"/>
                <a:gd name="T85" fmla="*/ 130 h 264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16"/>
                <a:gd name="T130" fmla="*/ 0 h 264"/>
                <a:gd name="T131" fmla="*/ 316 w 316"/>
                <a:gd name="T132" fmla="*/ 264 h 264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16" h="264">
                  <a:moveTo>
                    <a:pt x="0" y="262"/>
                  </a:moveTo>
                  <a:lnTo>
                    <a:pt x="0" y="51"/>
                  </a:lnTo>
                  <a:lnTo>
                    <a:pt x="35" y="0"/>
                  </a:lnTo>
                  <a:lnTo>
                    <a:pt x="164" y="0"/>
                  </a:lnTo>
                  <a:lnTo>
                    <a:pt x="166" y="4"/>
                  </a:lnTo>
                  <a:lnTo>
                    <a:pt x="168" y="7"/>
                  </a:lnTo>
                  <a:lnTo>
                    <a:pt x="173" y="11"/>
                  </a:lnTo>
                  <a:lnTo>
                    <a:pt x="178" y="16"/>
                  </a:lnTo>
                  <a:lnTo>
                    <a:pt x="200" y="33"/>
                  </a:lnTo>
                  <a:lnTo>
                    <a:pt x="219" y="46"/>
                  </a:lnTo>
                  <a:lnTo>
                    <a:pt x="235" y="55"/>
                  </a:lnTo>
                  <a:lnTo>
                    <a:pt x="247" y="60"/>
                  </a:lnTo>
                  <a:lnTo>
                    <a:pt x="257" y="62"/>
                  </a:lnTo>
                  <a:lnTo>
                    <a:pt x="266" y="62"/>
                  </a:lnTo>
                  <a:lnTo>
                    <a:pt x="271" y="60"/>
                  </a:lnTo>
                  <a:lnTo>
                    <a:pt x="275" y="55"/>
                  </a:lnTo>
                  <a:lnTo>
                    <a:pt x="276" y="49"/>
                  </a:lnTo>
                  <a:lnTo>
                    <a:pt x="276" y="44"/>
                  </a:lnTo>
                  <a:lnTo>
                    <a:pt x="275" y="36"/>
                  </a:lnTo>
                  <a:lnTo>
                    <a:pt x="273" y="31"/>
                  </a:lnTo>
                  <a:lnTo>
                    <a:pt x="269" y="24"/>
                  </a:lnTo>
                  <a:lnTo>
                    <a:pt x="266" y="18"/>
                  </a:lnTo>
                  <a:lnTo>
                    <a:pt x="261" y="15"/>
                  </a:lnTo>
                  <a:lnTo>
                    <a:pt x="256" y="13"/>
                  </a:lnTo>
                  <a:lnTo>
                    <a:pt x="254" y="5"/>
                  </a:lnTo>
                  <a:lnTo>
                    <a:pt x="254" y="0"/>
                  </a:lnTo>
                  <a:lnTo>
                    <a:pt x="299" y="0"/>
                  </a:lnTo>
                  <a:lnTo>
                    <a:pt x="306" y="11"/>
                  </a:lnTo>
                  <a:lnTo>
                    <a:pt x="311" y="24"/>
                  </a:lnTo>
                  <a:lnTo>
                    <a:pt x="314" y="36"/>
                  </a:lnTo>
                  <a:lnTo>
                    <a:pt x="316" y="51"/>
                  </a:lnTo>
                  <a:lnTo>
                    <a:pt x="314" y="69"/>
                  </a:lnTo>
                  <a:lnTo>
                    <a:pt x="311" y="80"/>
                  </a:lnTo>
                  <a:lnTo>
                    <a:pt x="306" y="93"/>
                  </a:lnTo>
                  <a:lnTo>
                    <a:pt x="299" y="104"/>
                  </a:lnTo>
                  <a:lnTo>
                    <a:pt x="288" y="113"/>
                  </a:lnTo>
                  <a:lnTo>
                    <a:pt x="280" y="118"/>
                  </a:lnTo>
                  <a:lnTo>
                    <a:pt x="273" y="122"/>
                  </a:lnTo>
                  <a:lnTo>
                    <a:pt x="264" y="124"/>
                  </a:lnTo>
                  <a:lnTo>
                    <a:pt x="250" y="122"/>
                  </a:lnTo>
                  <a:lnTo>
                    <a:pt x="237" y="116"/>
                  </a:lnTo>
                  <a:lnTo>
                    <a:pt x="221" y="107"/>
                  </a:lnTo>
                  <a:lnTo>
                    <a:pt x="207" y="96"/>
                  </a:lnTo>
                  <a:lnTo>
                    <a:pt x="192" y="86"/>
                  </a:lnTo>
                  <a:lnTo>
                    <a:pt x="187" y="80"/>
                  </a:lnTo>
                  <a:lnTo>
                    <a:pt x="181" y="76"/>
                  </a:lnTo>
                  <a:lnTo>
                    <a:pt x="168" y="66"/>
                  </a:lnTo>
                  <a:lnTo>
                    <a:pt x="156" y="58"/>
                  </a:lnTo>
                  <a:lnTo>
                    <a:pt x="143" y="51"/>
                  </a:lnTo>
                  <a:lnTo>
                    <a:pt x="130" y="47"/>
                  </a:lnTo>
                  <a:lnTo>
                    <a:pt x="118" y="46"/>
                  </a:lnTo>
                  <a:lnTo>
                    <a:pt x="107" y="44"/>
                  </a:lnTo>
                  <a:lnTo>
                    <a:pt x="95" y="46"/>
                  </a:lnTo>
                  <a:lnTo>
                    <a:pt x="85" y="47"/>
                  </a:lnTo>
                  <a:lnTo>
                    <a:pt x="74" y="51"/>
                  </a:lnTo>
                  <a:lnTo>
                    <a:pt x="66" y="58"/>
                  </a:lnTo>
                  <a:lnTo>
                    <a:pt x="57" y="66"/>
                  </a:lnTo>
                  <a:lnTo>
                    <a:pt x="52" y="73"/>
                  </a:lnTo>
                  <a:lnTo>
                    <a:pt x="47" y="84"/>
                  </a:lnTo>
                  <a:lnTo>
                    <a:pt x="43" y="96"/>
                  </a:lnTo>
                  <a:lnTo>
                    <a:pt x="40" y="109"/>
                  </a:lnTo>
                  <a:lnTo>
                    <a:pt x="40" y="124"/>
                  </a:lnTo>
                  <a:lnTo>
                    <a:pt x="42" y="147"/>
                  </a:lnTo>
                  <a:lnTo>
                    <a:pt x="47" y="162"/>
                  </a:lnTo>
                  <a:lnTo>
                    <a:pt x="55" y="173"/>
                  </a:lnTo>
                  <a:lnTo>
                    <a:pt x="64" y="184"/>
                  </a:lnTo>
                  <a:lnTo>
                    <a:pt x="78" y="191"/>
                  </a:lnTo>
                  <a:lnTo>
                    <a:pt x="88" y="197"/>
                  </a:lnTo>
                  <a:lnTo>
                    <a:pt x="99" y="200"/>
                  </a:lnTo>
                  <a:lnTo>
                    <a:pt x="109" y="200"/>
                  </a:lnTo>
                  <a:lnTo>
                    <a:pt x="121" y="200"/>
                  </a:lnTo>
                  <a:lnTo>
                    <a:pt x="131" y="197"/>
                  </a:lnTo>
                  <a:lnTo>
                    <a:pt x="142" y="191"/>
                  </a:lnTo>
                  <a:lnTo>
                    <a:pt x="152" y="184"/>
                  </a:lnTo>
                  <a:lnTo>
                    <a:pt x="161" y="175"/>
                  </a:lnTo>
                  <a:lnTo>
                    <a:pt x="166" y="158"/>
                  </a:lnTo>
                  <a:lnTo>
                    <a:pt x="168" y="142"/>
                  </a:lnTo>
                  <a:lnTo>
                    <a:pt x="164" y="129"/>
                  </a:lnTo>
                  <a:lnTo>
                    <a:pt x="161" y="118"/>
                  </a:lnTo>
                  <a:lnTo>
                    <a:pt x="157" y="109"/>
                  </a:lnTo>
                  <a:lnTo>
                    <a:pt x="159" y="106"/>
                  </a:lnTo>
                  <a:lnTo>
                    <a:pt x="161" y="102"/>
                  </a:lnTo>
                  <a:lnTo>
                    <a:pt x="164" y="100"/>
                  </a:lnTo>
                  <a:lnTo>
                    <a:pt x="168" y="98"/>
                  </a:lnTo>
                  <a:lnTo>
                    <a:pt x="171" y="98"/>
                  </a:lnTo>
                  <a:lnTo>
                    <a:pt x="180" y="100"/>
                  </a:lnTo>
                  <a:lnTo>
                    <a:pt x="185" y="104"/>
                  </a:lnTo>
                  <a:lnTo>
                    <a:pt x="190" y="107"/>
                  </a:lnTo>
                  <a:lnTo>
                    <a:pt x="195" y="113"/>
                  </a:lnTo>
                  <a:lnTo>
                    <a:pt x="204" y="127"/>
                  </a:lnTo>
                  <a:lnTo>
                    <a:pt x="211" y="144"/>
                  </a:lnTo>
                  <a:lnTo>
                    <a:pt x="216" y="160"/>
                  </a:lnTo>
                  <a:lnTo>
                    <a:pt x="223" y="178"/>
                  </a:lnTo>
                  <a:lnTo>
                    <a:pt x="231" y="178"/>
                  </a:lnTo>
                  <a:lnTo>
                    <a:pt x="240" y="180"/>
                  </a:lnTo>
                  <a:lnTo>
                    <a:pt x="252" y="182"/>
                  </a:lnTo>
                  <a:lnTo>
                    <a:pt x="273" y="189"/>
                  </a:lnTo>
                  <a:lnTo>
                    <a:pt x="287" y="204"/>
                  </a:lnTo>
                  <a:lnTo>
                    <a:pt x="300" y="220"/>
                  </a:lnTo>
                  <a:lnTo>
                    <a:pt x="306" y="229"/>
                  </a:lnTo>
                  <a:lnTo>
                    <a:pt x="309" y="244"/>
                  </a:lnTo>
                  <a:lnTo>
                    <a:pt x="311" y="249"/>
                  </a:lnTo>
                  <a:lnTo>
                    <a:pt x="313" y="255"/>
                  </a:lnTo>
                  <a:lnTo>
                    <a:pt x="311" y="257"/>
                  </a:lnTo>
                  <a:lnTo>
                    <a:pt x="311" y="258"/>
                  </a:lnTo>
                  <a:lnTo>
                    <a:pt x="309" y="258"/>
                  </a:lnTo>
                  <a:lnTo>
                    <a:pt x="306" y="258"/>
                  </a:lnTo>
                  <a:lnTo>
                    <a:pt x="299" y="255"/>
                  </a:lnTo>
                  <a:lnTo>
                    <a:pt x="294" y="249"/>
                  </a:lnTo>
                  <a:lnTo>
                    <a:pt x="285" y="248"/>
                  </a:lnTo>
                  <a:lnTo>
                    <a:pt x="278" y="248"/>
                  </a:lnTo>
                  <a:lnTo>
                    <a:pt x="266" y="242"/>
                  </a:lnTo>
                  <a:lnTo>
                    <a:pt x="256" y="240"/>
                  </a:lnTo>
                  <a:lnTo>
                    <a:pt x="245" y="240"/>
                  </a:lnTo>
                  <a:lnTo>
                    <a:pt x="235" y="238"/>
                  </a:lnTo>
                  <a:lnTo>
                    <a:pt x="218" y="242"/>
                  </a:lnTo>
                  <a:lnTo>
                    <a:pt x="199" y="244"/>
                  </a:lnTo>
                  <a:lnTo>
                    <a:pt x="181" y="248"/>
                  </a:lnTo>
                  <a:lnTo>
                    <a:pt x="162" y="255"/>
                  </a:lnTo>
                  <a:lnTo>
                    <a:pt x="154" y="258"/>
                  </a:lnTo>
                  <a:lnTo>
                    <a:pt x="145" y="262"/>
                  </a:lnTo>
                  <a:lnTo>
                    <a:pt x="135" y="264"/>
                  </a:lnTo>
                  <a:lnTo>
                    <a:pt x="125" y="264"/>
                  </a:lnTo>
                  <a:lnTo>
                    <a:pt x="106" y="264"/>
                  </a:lnTo>
                  <a:lnTo>
                    <a:pt x="85" y="260"/>
                  </a:lnTo>
                  <a:lnTo>
                    <a:pt x="49" y="249"/>
                  </a:lnTo>
                  <a:lnTo>
                    <a:pt x="24" y="242"/>
                  </a:lnTo>
                  <a:lnTo>
                    <a:pt x="11" y="249"/>
                  </a:lnTo>
                  <a:lnTo>
                    <a:pt x="0" y="262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000">
                <a:latin typeface="Arial" charset="0"/>
              </a:endParaRPr>
            </a:p>
          </p:txBody>
        </p:sp>
        <p:sp>
          <p:nvSpPr>
            <p:cNvPr id="56" name="Freeform 47"/>
            <p:cNvSpPr>
              <a:spLocks/>
            </p:cNvSpPr>
            <p:nvPr/>
          </p:nvSpPr>
          <p:spPr bwMode="auto">
            <a:xfrm rot="-5400000">
              <a:off x="419" y="3769"/>
              <a:ext cx="182" cy="132"/>
            </a:xfrm>
            <a:custGeom>
              <a:avLst/>
              <a:gdLst>
                <a:gd name="T0" fmla="*/ 20 w 316"/>
                <a:gd name="T1" fmla="*/ 132 h 264"/>
                <a:gd name="T2" fmla="*/ 97 w 316"/>
                <a:gd name="T3" fmla="*/ 129 h 264"/>
                <a:gd name="T4" fmla="*/ 115 w 316"/>
                <a:gd name="T5" fmla="*/ 115 h 264"/>
                <a:gd name="T6" fmla="*/ 142 w 316"/>
                <a:gd name="T7" fmla="*/ 102 h 264"/>
                <a:gd name="T8" fmla="*/ 156 w 316"/>
                <a:gd name="T9" fmla="*/ 102 h 264"/>
                <a:gd name="T10" fmla="*/ 159 w 316"/>
                <a:gd name="T11" fmla="*/ 110 h 264"/>
                <a:gd name="T12" fmla="*/ 155 w 316"/>
                <a:gd name="T13" fmla="*/ 120 h 264"/>
                <a:gd name="T14" fmla="*/ 147 w 316"/>
                <a:gd name="T15" fmla="*/ 126 h 264"/>
                <a:gd name="T16" fmla="*/ 172 w 316"/>
                <a:gd name="T17" fmla="*/ 132 h 264"/>
                <a:gd name="T18" fmla="*/ 181 w 316"/>
                <a:gd name="T19" fmla="*/ 114 h 264"/>
                <a:gd name="T20" fmla="*/ 179 w 316"/>
                <a:gd name="T21" fmla="*/ 92 h 264"/>
                <a:gd name="T22" fmla="*/ 166 w 316"/>
                <a:gd name="T23" fmla="*/ 75 h 264"/>
                <a:gd name="T24" fmla="*/ 152 w 316"/>
                <a:gd name="T25" fmla="*/ 70 h 264"/>
                <a:gd name="T26" fmla="*/ 127 w 316"/>
                <a:gd name="T27" fmla="*/ 78 h 264"/>
                <a:gd name="T28" fmla="*/ 108 w 316"/>
                <a:gd name="T29" fmla="*/ 92 h 264"/>
                <a:gd name="T30" fmla="*/ 90 w 316"/>
                <a:gd name="T31" fmla="*/ 103 h 264"/>
                <a:gd name="T32" fmla="*/ 68 w 316"/>
                <a:gd name="T33" fmla="*/ 109 h 264"/>
                <a:gd name="T34" fmla="*/ 49 w 316"/>
                <a:gd name="T35" fmla="*/ 108 h 264"/>
                <a:gd name="T36" fmla="*/ 33 w 316"/>
                <a:gd name="T37" fmla="*/ 99 h 264"/>
                <a:gd name="T38" fmla="*/ 25 w 316"/>
                <a:gd name="T39" fmla="*/ 84 h 264"/>
                <a:gd name="T40" fmla="*/ 24 w 316"/>
                <a:gd name="T41" fmla="*/ 58 h 264"/>
                <a:gd name="T42" fmla="*/ 37 w 316"/>
                <a:gd name="T43" fmla="*/ 41 h 264"/>
                <a:gd name="T44" fmla="*/ 57 w 316"/>
                <a:gd name="T45" fmla="*/ 33 h 264"/>
                <a:gd name="T46" fmla="*/ 75 w 316"/>
                <a:gd name="T47" fmla="*/ 33 h 264"/>
                <a:gd name="T48" fmla="*/ 93 w 316"/>
                <a:gd name="T49" fmla="*/ 44 h 264"/>
                <a:gd name="T50" fmla="*/ 94 w 316"/>
                <a:gd name="T51" fmla="*/ 67 h 264"/>
                <a:gd name="T52" fmla="*/ 92 w 316"/>
                <a:gd name="T53" fmla="*/ 79 h 264"/>
                <a:gd name="T54" fmla="*/ 97 w 316"/>
                <a:gd name="T55" fmla="*/ 82 h 264"/>
                <a:gd name="T56" fmla="*/ 107 w 316"/>
                <a:gd name="T57" fmla="*/ 80 h 264"/>
                <a:gd name="T58" fmla="*/ 117 w 316"/>
                <a:gd name="T59" fmla="*/ 68 h 264"/>
                <a:gd name="T60" fmla="*/ 128 w 316"/>
                <a:gd name="T61" fmla="*/ 43 h 264"/>
                <a:gd name="T62" fmla="*/ 145 w 316"/>
                <a:gd name="T63" fmla="*/ 40 h 264"/>
                <a:gd name="T64" fmla="*/ 165 w 316"/>
                <a:gd name="T65" fmla="*/ 30 h 264"/>
                <a:gd name="T66" fmla="*/ 176 w 316"/>
                <a:gd name="T67" fmla="*/ 17 h 264"/>
                <a:gd name="T68" fmla="*/ 180 w 316"/>
                <a:gd name="T69" fmla="*/ 4 h 264"/>
                <a:gd name="T70" fmla="*/ 178 w 316"/>
                <a:gd name="T71" fmla="*/ 3 h 264"/>
                <a:gd name="T72" fmla="*/ 169 w 316"/>
                <a:gd name="T73" fmla="*/ 6 h 264"/>
                <a:gd name="T74" fmla="*/ 153 w 316"/>
                <a:gd name="T75" fmla="*/ 11 h 264"/>
                <a:gd name="T76" fmla="*/ 135 w 316"/>
                <a:gd name="T77" fmla="*/ 12 h 264"/>
                <a:gd name="T78" fmla="*/ 104 w 316"/>
                <a:gd name="T79" fmla="*/ 8 h 264"/>
                <a:gd name="T80" fmla="*/ 84 w 316"/>
                <a:gd name="T81" fmla="*/ 1 h 264"/>
                <a:gd name="T82" fmla="*/ 61 w 316"/>
                <a:gd name="T83" fmla="*/ 0 h 264"/>
                <a:gd name="T84" fmla="*/ 14 w 316"/>
                <a:gd name="T85" fmla="*/ 11 h 264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16"/>
                <a:gd name="T130" fmla="*/ 0 h 264"/>
                <a:gd name="T131" fmla="*/ 316 w 316"/>
                <a:gd name="T132" fmla="*/ 264 h 264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16" h="264">
                  <a:moveTo>
                    <a:pt x="0" y="2"/>
                  </a:moveTo>
                  <a:lnTo>
                    <a:pt x="0" y="213"/>
                  </a:lnTo>
                  <a:lnTo>
                    <a:pt x="35" y="264"/>
                  </a:lnTo>
                  <a:lnTo>
                    <a:pt x="164" y="264"/>
                  </a:lnTo>
                  <a:lnTo>
                    <a:pt x="166" y="260"/>
                  </a:lnTo>
                  <a:lnTo>
                    <a:pt x="168" y="257"/>
                  </a:lnTo>
                  <a:lnTo>
                    <a:pt x="173" y="253"/>
                  </a:lnTo>
                  <a:lnTo>
                    <a:pt x="178" y="249"/>
                  </a:lnTo>
                  <a:lnTo>
                    <a:pt x="200" y="231"/>
                  </a:lnTo>
                  <a:lnTo>
                    <a:pt x="219" y="219"/>
                  </a:lnTo>
                  <a:lnTo>
                    <a:pt x="235" y="209"/>
                  </a:lnTo>
                  <a:lnTo>
                    <a:pt x="247" y="204"/>
                  </a:lnTo>
                  <a:lnTo>
                    <a:pt x="257" y="202"/>
                  </a:lnTo>
                  <a:lnTo>
                    <a:pt x="266" y="202"/>
                  </a:lnTo>
                  <a:lnTo>
                    <a:pt x="271" y="204"/>
                  </a:lnTo>
                  <a:lnTo>
                    <a:pt x="275" y="208"/>
                  </a:lnTo>
                  <a:lnTo>
                    <a:pt x="276" y="213"/>
                  </a:lnTo>
                  <a:lnTo>
                    <a:pt x="276" y="220"/>
                  </a:lnTo>
                  <a:lnTo>
                    <a:pt x="275" y="228"/>
                  </a:lnTo>
                  <a:lnTo>
                    <a:pt x="273" y="233"/>
                  </a:lnTo>
                  <a:lnTo>
                    <a:pt x="269" y="240"/>
                  </a:lnTo>
                  <a:lnTo>
                    <a:pt x="266" y="246"/>
                  </a:lnTo>
                  <a:lnTo>
                    <a:pt x="261" y="249"/>
                  </a:lnTo>
                  <a:lnTo>
                    <a:pt x="256" y="253"/>
                  </a:lnTo>
                  <a:lnTo>
                    <a:pt x="254" y="257"/>
                  </a:lnTo>
                  <a:lnTo>
                    <a:pt x="254" y="264"/>
                  </a:lnTo>
                  <a:lnTo>
                    <a:pt x="299" y="264"/>
                  </a:lnTo>
                  <a:lnTo>
                    <a:pt x="306" y="253"/>
                  </a:lnTo>
                  <a:lnTo>
                    <a:pt x="311" y="242"/>
                  </a:lnTo>
                  <a:lnTo>
                    <a:pt x="314" y="228"/>
                  </a:lnTo>
                  <a:lnTo>
                    <a:pt x="316" y="213"/>
                  </a:lnTo>
                  <a:lnTo>
                    <a:pt x="314" y="195"/>
                  </a:lnTo>
                  <a:lnTo>
                    <a:pt x="311" y="184"/>
                  </a:lnTo>
                  <a:lnTo>
                    <a:pt x="306" y="173"/>
                  </a:lnTo>
                  <a:lnTo>
                    <a:pt x="299" y="160"/>
                  </a:lnTo>
                  <a:lnTo>
                    <a:pt x="288" y="151"/>
                  </a:lnTo>
                  <a:lnTo>
                    <a:pt x="280" y="144"/>
                  </a:lnTo>
                  <a:lnTo>
                    <a:pt x="273" y="140"/>
                  </a:lnTo>
                  <a:lnTo>
                    <a:pt x="264" y="140"/>
                  </a:lnTo>
                  <a:lnTo>
                    <a:pt x="250" y="142"/>
                  </a:lnTo>
                  <a:lnTo>
                    <a:pt x="237" y="148"/>
                  </a:lnTo>
                  <a:lnTo>
                    <a:pt x="221" y="157"/>
                  </a:lnTo>
                  <a:lnTo>
                    <a:pt x="207" y="168"/>
                  </a:lnTo>
                  <a:lnTo>
                    <a:pt x="192" y="178"/>
                  </a:lnTo>
                  <a:lnTo>
                    <a:pt x="187" y="184"/>
                  </a:lnTo>
                  <a:lnTo>
                    <a:pt x="181" y="188"/>
                  </a:lnTo>
                  <a:lnTo>
                    <a:pt x="168" y="197"/>
                  </a:lnTo>
                  <a:lnTo>
                    <a:pt x="156" y="206"/>
                  </a:lnTo>
                  <a:lnTo>
                    <a:pt x="143" y="211"/>
                  </a:lnTo>
                  <a:lnTo>
                    <a:pt x="130" y="217"/>
                  </a:lnTo>
                  <a:lnTo>
                    <a:pt x="118" y="219"/>
                  </a:lnTo>
                  <a:lnTo>
                    <a:pt x="107" y="220"/>
                  </a:lnTo>
                  <a:lnTo>
                    <a:pt x="95" y="219"/>
                  </a:lnTo>
                  <a:lnTo>
                    <a:pt x="85" y="217"/>
                  </a:lnTo>
                  <a:lnTo>
                    <a:pt x="74" y="213"/>
                  </a:lnTo>
                  <a:lnTo>
                    <a:pt x="66" y="206"/>
                  </a:lnTo>
                  <a:lnTo>
                    <a:pt x="57" y="198"/>
                  </a:lnTo>
                  <a:lnTo>
                    <a:pt x="52" y="191"/>
                  </a:lnTo>
                  <a:lnTo>
                    <a:pt x="47" y="180"/>
                  </a:lnTo>
                  <a:lnTo>
                    <a:pt x="43" y="168"/>
                  </a:lnTo>
                  <a:lnTo>
                    <a:pt x="40" y="155"/>
                  </a:lnTo>
                  <a:lnTo>
                    <a:pt x="40" y="140"/>
                  </a:lnTo>
                  <a:lnTo>
                    <a:pt x="42" y="117"/>
                  </a:lnTo>
                  <a:lnTo>
                    <a:pt x="47" y="102"/>
                  </a:lnTo>
                  <a:lnTo>
                    <a:pt x="55" y="91"/>
                  </a:lnTo>
                  <a:lnTo>
                    <a:pt x="64" y="82"/>
                  </a:lnTo>
                  <a:lnTo>
                    <a:pt x="78" y="73"/>
                  </a:lnTo>
                  <a:lnTo>
                    <a:pt x="88" y="67"/>
                  </a:lnTo>
                  <a:lnTo>
                    <a:pt x="99" y="66"/>
                  </a:lnTo>
                  <a:lnTo>
                    <a:pt x="109" y="64"/>
                  </a:lnTo>
                  <a:lnTo>
                    <a:pt x="121" y="64"/>
                  </a:lnTo>
                  <a:lnTo>
                    <a:pt x="131" y="67"/>
                  </a:lnTo>
                  <a:lnTo>
                    <a:pt x="142" y="73"/>
                  </a:lnTo>
                  <a:lnTo>
                    <a:pt x="152" y="78"/>
                  </a:lnTo>
                  <a:lnTo>
                    <a:pt x="161" y="89"/>
                  </a:lnTo>
                  <a:lnTo>
                    <a:pt x="166" y="106"/>
                  </a:lnTo>
                  <a:lnTo>
                    <a:pt x="168" y="120"/>
                  </a:lnTo>
                  <a:lnTo>
                    <a:pt x="164" y="135"/>
                  </a:lnTo>
                  <a:lnTo>
                    <a:pt x="161" y="146"/>
                  </a:lnTo>
                  <a:lnTo>
                    <a:pt x="157" y="157"/>
                  </a:lnTo>
                  <a:lnTo>
                    <a:pt x="159" y="158"/>
                  </a:lnTo>
                  <a:lnTo>
                    <a:pt x="161" y="162"/>
                  </a:lnTo>
                  <a:lnTo>
                    <a:pt x="164" y="164"/>
                  </a:lnTo>
                  <a:lnTo>
                    <a:pt x="168" y="164"/>
                  </a:lnTo>
                  <a:lnTo>
                    <a:pt x="171" y="164"/>
                  </a:lnTo>
                  <a:lnTo>
                    <a:pt x="180" y="162"/>
                  </a:lnTo>
                  <a:lnTo>
                    <a:pt x="185" y="160"/>
                  </a:lnTo>
                  <a:lnTo>
                    <a:pt x="190" y="157"/>
                  </a:lnTo>
                  <a:lnTo>
                    <a:pt x="195" y="153"/>
                  </a:lnTo>
                  <a:lnTo>
                    <a:pt x="204" y="137"/>
                  </a:lnTo>
                  <a:lnTo>
                    <a:pt x="211" y="120"/>
                  </a:lnTo>
                  <a:lnTo>
                    <a:pt x="216" y="104"/>
                  </a:lnTo>
                  <a:lnTo>
                    <a:pt x="223" y="87"/>
                  </a:lnTo>
                  <a:lnTo>
                    <a:pt x="231" y="86"/>
                  </a:lnTo>
                  <a:lnTo>
                    <a:pt x="240" y="84"/>
                  </a:lnTo>
                  <a:lnTo>
                    <a:pt x="252" y="80"/>
                  </a:lnTo>
                  <a:lnTo>
                    <a:pt x="273" y="73"/>
                  </a:lnTo>
                  <a:lnTo>
                    <a:pt x="280" y="69"/>
                  </a:lnTo>
                  <a:lnTo>
                    <a:pt x="287" y="60"/>
                  </a:lnTo>
                  <a:lnTo>
                    <a:pt x="294" y="51"/>
                  </a:lnTo>
                  <a:lnTo>
                    <a:pt x="300" y="44"/>
                  </a:lnTo>
                  <a:lnTo>
                    <a:pt x="306" y="35"/>
                  </a:lnTo>
                  <a:lnTo>
                    <a:pt x="309" y="20"/>
                  </a:lnTo>
                  <a:lnTo>
                    <a:pt x="311" y="15"/>
                  </a:lnTo>
                  <a:lnTo>
                    <a:pt x="313" y="9"/>
                  </a:lnTo>
                  <a:lnTo>
                    <a:pt x="311" y="7"/>
                  </a:lnTo>
                  <a:lnTo>
                    <a:pt x="311" y="6"/>
                  </a:lnTo>
                  <a:lnTo>
                    <a:pt x="309" y="6"/>
                  </a:lnTo>
                  <a:lnTo>
                    <a:pt x="306" y="6"/>
                  </a:lnTo>
                  <a:lnTo>
                    <a:pt x="299" y="9"/>
                  </a:lnTo>
                  <a:lnTo>
                    <a:pt x="294" y="13"/>
                  </a:lnTo>
                  <a:lnTo>
                    <a:pt x="285" y="16"/>
                  </a:lnTo>
                  <a:lnTo>
                    <a:pt x="278" y="16"/>
                  </a:lnTo>
                  <a:lnTo>
                    <a:pt x="266" y="22"/>
                  </a:lnTo>
                  <a:lnTo>
                    <a:pt x="256" y="24"/>
                  </a:lnTo>
                  <a:lnTo>
                    <a:pt x="245" y="24"/>
                  </a:lnTo>
                  <a:lnTo>
                    <a:pt x="235" y="24"/>
                  </a:lnTo>
                  <a:lnTo>
                    <a:pt x="218" y="22"/>
                  </a:lnTo>
                  <a:lnTo>
                    <a:pt x="199" y="20"/>
                  </a:lnTo>
                  <a:lnTo>
                    <a:pt x="181" y="16"/>
                  </a:lnTo>
                  <a:lnTo>
                    <a:pt x="162" y="9"/>
                  </a:lnTo>
                  <a:lnTo>
                    <a:pt x="154" y="4"/>
                  </a:lnTo>
                  <a:lnTo>
                    <a:pt x="145" y="2"/>
                  </a:lnTo>
                  <a:lnTo>
                    <a:pt x="135" y="0"/>
                  </a:lnTo>
                  <a:lnTo>
                    <a:pt x="125" y="0"/>
                  </a:lnTo>
                  <a:lnTo>
                    <a:pt x="106" y="0"/>
                  </a:lnTo>
                  <a:lnTo>
                    <a:pt x="85" y="4"/>
                  </a:lnTo>
                  <a:lnTo>
                    <a:pt x="49" y="15"/>
                  </a:lnTo>
                  <a:lnTo>
                    <a:pt x="24" y="22"/>
                  </a:lnTo>
                  <a:lnTo>
                    <a:pt x="11" y="13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000">
                <a:latin typeface="Arial" charset="0"/>
              </a:endParaRPr>
            </a:p>
          </p:txBody>
        </p:sp>
        <p:sp>
          <p:nvSpPr>
            <p:cNvPr id="57" name="Freeform 48"/>
            <p:cNvSpPr>
              <a:spLocks/>
            </p:cNvSpPr>
            <p:nvPr/>
          </p:nvSpPr>
          <p:spPr bwMode="auto">
            <a:xfrm rot="-5400000">
              <a:off x="340" y="4370"/>
              <a:ext cx="339" cy="132"/>
            </a:xfrm>
            <a:custGeom>
              <a:avLst/>
              <a:gdLst>
                <a:gd name="T0" fmla="*/ 0 w 588"/>
                <a:gd name="T1" fmla="*/ 0 h 264"/>
                <a:gd name="T2" fmla="*/ 13 w 588"/>
                <a:gd name="T3" fmla="*/ 10 h 264"/>
                <a:gd name="T4" fmla="*/ 36 w 588"/>
                <a:gd name="T5" fmla="*/ 4 h 264"/>
                <a:gd name="T6" fmla="*/ 86 w 588"/>
                <a:gd name="T7" fmla="*/ 1 h 264"/>
                <a:gd name="T8" fmla="*/ 121 w 588"/>
                <a:gd name="T9" fmla="*/ 10 h 264"/>
                <a:gd name="T10" fmla="*/ 162 w 588"/>
                <a:gd name="T11" fmla="*/ 7 h 264"/>
                <a:gd name="T12" fmla="*/ 181 w 588"/>
                <a:gd name="T13" fmla="*/ 5 h 264"/>
                <a:gd name="T14" fmla="*/ 175 w 588"/>
                <a:gd name="T15" fmla="*/ 21 h 264"/>
                <a:gd name="T16" fmla="*/ 161 w 588"/>
                <a:gd name="T17" fmla="*/ 36 h 264"/>
                <a:gd name="T18" fmla="*/ 142 w 588"/>
                <a:gd name="T19" fmla="*/ 43 h 264"/>
                <a:gd name="T20" fmla="*/ 127 w 588"/>
                <a:gd name="T21" fmla="*/ 45 h 264"/>
                <a:gd name="T22" fmla="*/ 121 w 588"/>
                <a:gd name="T23" fmla="*/ 65 h 264"/>
                <a:gd name="T24" fmla="*/ 102 w 588"/>
                <a:gd name="T25" fmla="*/ 81 h 264"/>
                <a:gd name="T26" fmla="*/ 91 w 588"/>
                <a:gd name="T27" fmla="*/ 83 h 264"/>
                <a:gd name="T28" fmla="*/ 89 w 588"/>
                <a:gd name="T29" fmla="*/ 75 h 264"/>
                <a:gd name="T30" fmla="*/ 96 w 588"/>
                <a:gd name="T31" fmla="*/ 57 h 264"/>
                <a:gd name="T32" fmla="*/ 93 w 588"/>
                <a:gd name="T33" fmla="*/ 43 h 264"/>
                <a:gd name="T34" fmla="*/ 80 w 588"/>
                <a:gd name="T35" fmla="*/ 35 h 264"/>
                <a:gd name="T36" fmla="*/ 54 w 588"/>
                <a:gd name="T37" fmla="*/ 33 h 264"/>
                <a:gd name="T38" fmla="*/ 35 w 588"/>
                <a:gd name="T39" fmla="*/ 41 h 264"/>
                <a:gd name="T40" fmla="*/ 22 w 588"/>
                <a:gd name="T41" fmla="*/ 65 h 264"/>
                <a:gd name="T42" fmla="*/ 25 w 588"/>
                <a:gd name="T43" fmla="*/ 89 h 264"/>
                <a:gd name="T44" fmla="*/ 43 w 588"/>
                <a:gd name="T45" fmla="*/ 106 h 264"/>
                <a:gd name="T46" fmla="*/ 62 w 588"/>
                <a:gd name="T47" fmla="*/ 111 h 264"/>
                <a:gd name="T48" fmla="*/ 88 w 588"/>
                <a:gd name="T49" fmla="*/ 104 h 264"/>
                <a:gd name="T50" fmla="*/ 162 w 588"/>
                <a:gd name="T51" fmla="*/ 58 h 264"/>
                <a:gd name="T52" fmla="*/ 243 w 588"/>
                <a:gd name="T53" fmla="*/ 13 h 264"/>
                <a:gd name="T54" fmla="*/ 281 w 588"/>
                <a:gd name="T55" fmla="*/ 3 h 264"/>
                <a:gd name="T56" fmla="*/ 311 w 588"/>
                <a:gd name="T57" fmla="*/ 12 h 264"/>
                <a:gd name="T58" fmla="*/ 330 w 588"/>
                <a:gd name="T59" fmla="*/ 32 h 264"/>
                <a:gd name="T60" fmla="*/ 339 w 588"/>
                <a:gd name="T61" fmla="*/ 94 h 264"/>
                <a:gd name="T62" fmla="*/ 117 w 588"/>
                <a:gd name="T63" fmla="*/ 127 h 264"/>
                <a:gd name="T64" fmla="*/ 126 w 588"/>
                <a:gd name="T65" fmla="*/ 122 h 264"/>
                <a:gd name="T66" fmla="*/ 153 w 588"/>
                <a:gd name="T67" fmla="*/ 121 h 264"/>
                <a:gd name="T68" fmla="*/ 162 w 588"/>
                <a:gd name="T69" fmla="*/ 108 h 264"/>
                <a:gd name="T70" fmla="*/ 173 w 588"/>
                <a:gd name="T71" fmla="*/ 99 h 264"/>
                <a:gd name="T72" fmla="*/ 186 w 588"/>
                <a:gd name="T73" fmla="*/ 94 h 264"/>
                <a:gd name="T74" fmla="*/ 186 w 588"/>
                <a:gd name="T75" fmla="*/ 109 h 264"/>
                <a:gd name="T76" fmla="*/ 188 w 588"/>
                <a:gd name="T77" fmla="*/ 121 h 264"/>
                <a:gd name="T78" fmla="*/ 202 w 588"/>
                <a:gd name="T79" fmla="*/ 123 h 264"/>
                <a:gd name="T80" fmla="*/ 209 w 588"/>
                <a:gd name="T81" fmla="*/ 112 h 264"/>
                <a:gd name="T82" fmla="*/ 209 w 588"/>
                <a:gd name="T83" fmla="*/ 92 h 264"/>
                <a:gd name="T84" fmla="*/ 224 w 588"/>
                <a:gd name="T85" fmla="*/ 68 h 264"/>
                <a:gd name="T86" fmla="*/ 236 w 588"/>
                <a:gd name="T87" fmla="*/ 63 h 264"/>
                <a:gd name="T88" fmla="*/ 243 w 588"/>
                <a:gd name="T89" fmla="*/ 69 h 264"/>
                <a:gd name="T90" fmla="*/ 238 w 588"/>
                <a:gd name="T91" fmla="*/ 90 h 264"/>
                <a:gd name="T92" fmla="*/ 254 w 588"/>
                <a:gd name="T93" fmla="*/ 107 h 264"/>
                <a:gd name="T94" fmla="*/ 276 w 588"/>
                <a:gd name="T95" fmla="*/ 111 h 264"/>
                <a:gd name="T96" fmla="*/ 298 w 588"/>
                <a:gd name="T97" fmla="*/ 103 h 264"/>
                <a:gd name="T98" fmla="*/ 310 w 588"/>
                <a:gd name="T99" fmla="*/ 80 h 264"/>
                <a:gd name="T100" fmla="*/ 307 w 588"/>
                <a:gd name="T101" fmla="*/ 54 h 264"/>
                <a:gd name="T102" fmla="*/ 290 w 588"/>
                <a:gd name="T103" fmla="*/ 36 h 264"/>
                <a:gd name="T104" fmla="*/ 268 w 588"/>
                <a:gd name="T105" fmla="*/ 33 h 264"/>
                <a:gd name="T106" fmla="*/ 210 w 588"/>
                <a:gd name="T107" fmla="*/ 60 h 264"/>
                <a:gd name="T108" fmla="*/ 92 w 588"/>
                <a:gd name="T109" fmla="*/ 132 h 264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588"/>
                <a:gd name="T166" fmla="*/ 0 h 264"/>
                <a:gd name="T167" fmla="*/ 588 w 588"/>
                <a:gd name="T168" fmla="*/ 264 h 264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588" h="264">
                  <a:moveTo>
                    <a:pt x="160" y="264"/>
                  </a:moveTo>
                  <a:lnTo>
                    <a:pt x="39" y="264"/>
                  </a:lnTo>
                  <a:lnTo>
                    <a:pt x="0" y="211"/>
                  </a:lnTo>
                  <a:lnTo>
                    <a:pt x="0" y="0"/>
                  </a:lnTo>
                  <a:lnTo>
                    <a:pt x="8" y="7"/>
                  </a:lnTo>
                  <a:lnTo>
                    <a:pt x="15" y="15"/>
                  </a:lnTo>
                  <a:lnTo>
                    <a:pt x="19" y="18"/>
                  </a:lnTo>
                  <a:lnTo>
                    <a:pt x="22" y="20"/>
                  </a:lnTo>
                  <a:lnTo>
                    <a:pt x="26" y="22"/>
                  </a:lnTo>
                  <a:lnTo>
                    <a:pt x="31" y="22"/>
                  </a:lnTo>
                  <a:lnTo>
                    <a:pt x="43" y="16"/>
                  </a:lnTo>
                  <a:lnTo>
                    <a:pt x="62" y="9"/>
                  </a:lnTo>
                  <a:lnTo>
                    <a:pt x="81" y="6"/>
                  </a:lnTo>
                  <a:lnTo>
                    <a:pt x="107" y="2"/>
                  </a:lnTo>
                  <a:lnTo>
                    <a:pt x="132" y="0"/>
                  </a:lnTo>
                  <a:lnTo>
                    <a:pt x="150" y="2"/>
                  </a:lnTo>
                  <a:lnTo>
                    <a:pt x="174" y="9"/>
                  </a:lnTo>
                  <a:lnTo>
                    <a:pt x="193" y="16"/>
                  </a:lnTo>
                  <a:lnTo>
                    <a:pt x="200" y="20"/>
                  </a:lnTo>
                  <a:lnTo>
                    <a:pt x="210" y="20"/>
                  </a:lnTo>
                  <a:lnTo>
                    <a:pt x="222" y="22"/>
                  </a:lnTo>
                  <a:lnTo>
                    <a:pt x="236" y="20"/>
                  </a:lnTo>
                  <a:lnTo>
                    <a:pt x="257" y="18"/>
                  </a:lnTo>
                  <a:lnTo>
                    <a:pt x="281" y="15"/>
                  </a:lnTo>
                  <a:lnTo>
                    <a:pt x="295" y="7"/>
                  </a:lnTo>
                  <a:lnTo>
                    <a:pt x="307" y="4"/>
                  </a:lnTo>
                  <a:lnTo>
                    <a:pt x="310" y="7"/>
                  </a:lnTo>
                  <a:lnTo>
                    <a:pt x="314" y="11"/>
                  </a:lnTo>
                  <a:lnTo>
                    <a:pt x="315" y="13"/>
                  </a:lnTo>
                  <a:lnTo>
                    <a:pt x="315" y="16"/>
                  </a:lnTo>
                  <a:lnTo>
                    <a:pt x="308" y="33"/>
                  </a:lnTo>
                  <a:lnTo>
                    <a:pt x="303" y="42"/>
                  </a:lnTo>
                  <a:lnTo>
                    <a:pt x="298" y="49"/>
                  </a:lnTo>
                  <a:lnTo>
                    <a:pt x="291" y="60"/>
                  </a:lnTo>
                  <a:lnTo>
                    <a:pt x="286" y="67"/>
                  </a:lnTo>
                  <a:lnTo>
                    <a:pt x="279" y="73"/>
                  </a:lnTo>
                  <a:lnTo>
                    <a:pt x="272" y="77"/>
                  </a:lnTo>
                  <a:lnTo>
                    <a:pt x="264" y="80"/>
                  </a:lnTo>
                  <a:lnTo>
                    <a:pt x="255" y="84"/>
                  </a:lnTo>
                  <a:lnTo>
                    <a:pt x="246" y="86"/>
                  </a:lnTo>
                  <a:lnTo>
                    <a:pt x="236" y="87"/>
                  </a:lnTo>
                  <a:lnTo>
                    <a:pt x="226" y="87"/>
                  </a:lnTo>
                  <a:lnTo>
                    <a:pt x="222" y="91"/>
                  </a:lnTo>
                  <a:lnTo>
                    <a:pt x="220" y="91"/>
                  </a:lnTo>
                  <a:lnTo>
                    <a:pt x="219" y="102"/>
                  </a:lnTo>
                  <a:lnTo>
                    <a:pt x="215" y="120"/>
                  </a:lnTo>
                  <a:lnTo>
                    <a:pt x="210" y="129"/>
                  </a:lnTo>
                  <a:lnTo>
                    <a:pt x="205" y="140"/>
                  </a:lnTo>
                  <a:lnTo>
                    <a:pt x="196" y="149"/>
                  </a:lnTo>
                  <a:lnTo>
                    <a:pt x="186" y="157"/>
                  </a:lnTo>
                  <a:lnTo>
                    <a:pt x="177" y="162"/>
                  </a:lnTo>
                  <a:lnTo>
                    <a:pt x="172" y="166"/>
                  </a:lnTo>
                  <a:lnTo>
                    <a:pt x="167" y="166"/>
                  </a:lnTo>
                  <a:lnTo>
                    <a:pt x="162" y="168"/>
                  </a:lnTo>
                  <a:lnTo>
                    <a:pt x="158" y="166"/>
                  </a:lnTo>
                  <a:lnTo>
                    <a:pt x="157" y="164"/>
                  </a:lnTo>
                  <a:lnTo>
                    <a:pt x="155" y="160"/>
                  </a:lnTo>
                  <a:lnTo>
                    <a:pt x="155" y="153"/>
                  </a:lnTo>
                  <a:lnTo>
                    <a:pt x="155" y="151"/>
                  </a:lnTo>
                  <a:lnTo>
                    <a:pt x="157" y="144"/>
                  </a:lnTo>
                  <a:lnTo>
                    <a:pt x="164" y="133"/>
                  </a:lnTo>
                  <a:lnTo>
                    <a:pt x="167" y="124"/>
                  </a:lnTo>
                  <a:lnTo>
                    <a:pt x="167" y="115"/>
                  </a:lnTo>
                  <a:lnTo>
                    <a:pt x="167" y="107"/>
                  </a:lnTo>
                  <a:lnTo>
                    <a:pt x="167" y="100"/>
                  </a:lnTo>
                  <a:lnTo>
                    <a:pt x="165" y="93"/>
                  </a:lnTo>
                  <a:lnTo>
                    <a:pt x="162" y="87"/>
                  </a:lnTo>
                  <a:lnTo>
                    <a:pt x="158" y="84"/>
                  </a:lnTo>
                  <a:lnTo>
                    <a:pt x="155" y="78"/>
                  </a:lnTo>
                  <a:lnTo>
                    <a:pt x="150" y="75"/>
                  </a:lnTo>
                  <a:lnTo>
                    <a:pt x="139" y="71"/>
                  </a:lnTo>
                  <a:lnTo>
                    <a:pt x="127" y="67"/>
                  </a:lnTo>
                  <a:lnTo>
                    <a:pt x="117" y="66"/>
                  </a:lnTo>
                  <a:lnTo>
                    <a:pt x="107" y="66"/>
                  </a:lnTo>
                  <a:lnTo>
                    <a:pt x="93" y="67"/>
                  </a:lnTo>
                  <a:lnTo>
                    <a:pt x="84" y="67"/>
                  </a:lnTo>
                  <a:lnTo>
                    <a:pt x="77" y="69"/>
                  </a:lnTo>
                  <a:lnTo>
                    <a:pt x="67" y="75"/>
                  </a:lnTo>
                  <a:lnTo>
                    <a:pt x="60" y="82"/>
                  </a:lnTo>
                  <a:lnTo>
                    <a:pt x="51" y="93"/>
                  </a:lnTo>
                  <a:lnTo>
                    <a:pt x="44" y="106"/>
                  </a:lnTo>
                  <a:lnTo>
                    <a:pt x="41" y="117"/>
                  </a:lnTo>
                  <a:lnTo>
                    <a:pt x="38" y="129"/>
                  </a:lnTo>
                  <a:lnTo>
                    <a:pt x="38" y="142"/>
                  </a:lnTo>
                  <a:lnTo>
                    <a:pt x="38" y="151"/>
                  </a:lnTo>
                  <a:lnTo>
                    <a:pt x="39" y="162"/>
                  </a:lnTo>
                  <a:lnTo>
                    <a:pt x="44" y="178"/>
                  </a:lnTo>
                  <a:lnTo>
                    <a:pt x="51" y="191"/>
                  </a:lnTo>
                  <a:lnTo>
                    <a:pt x="60" y="202"/>
                  </a:lnTo>
                  <a:lnTo>
                    <a:pt x="69" y="209"/>
                  </a:lnTo>
                  <a:lnTo>
                    <a:pt x="74" y="213"/>
                  </a:lnTo>
                  <a:lnTo>
                    <a:pt x="79" y="217"/>
                  </a:lnTo>
                  <a:lnTo>
                    <a:pt x="84" y="219"/>
                  </a:lnTo>
                  <a:lnTo>
                    <a:pt x="91" y="220"/>
                  </a:lnTo>
                  <a:lnTo>
                    <a:pt x="108" y="222"/>
                  </a:lnTo>
                  <a:lnTo>
                    <a:pt x="124" y="220"/>
                  </a:lnTo>
                  <a:lnTo>
                    <a:pt x="141" y="215"/>
                  </a:lnTo>
                  <a:lnTo>
                    <a:pt x="148" y="211"/>
                  </a:lnTo>
                  <a:lnTo>
                    <a:pt x="153" y="208"/>
                  </a:lnTo>
                  <a:lnTo>
                    <a:pt x="164" y="200"/>
                  </a:lnTo>
                  <a:lnTo>
                    <a:pt x="200" y="177"/>
                  </a:lnTo>
                  <a:lnTo>
                    <a:pt x="239" y="148"/>
                  </a:lnTo>
                  <a:lnTo>
                    <a:pt x="281" y="117"/>
                  </a:lnTo>
                  <a:lnTo>
                    <a:pt x="322" y="87"/>
                  </a:lnTo>
                  <a:lnTo>
                    <a:pt x="364" y="58"/>
                  </a:lnTo>
                  <a:lnTo>
                    <a:pt x="402" y="35"/>
                  </a:lnTo>
                  <a:lnTo>
                    <a:pt x="421" y="26"/>
                  </a:lnTo>
                  <a:lnTo>
                    <a:pt x="438" y="16"/>
                  </a:lnTo>
                  <a:lnTo>
                    <a:pt x="455" y="11"/>
                  </a:lnTo>
                  <a:lnTo>
                    <a:pt x="469" y="6"/>
                  </a:lnTo>
                  <a:lnTo>
                    <a:pt x="488" y="6"/>
                  </a:lnTo>
                  <a:lnTo>
                    <a:pt x="507" y="9"/>
                  </a:lnTo>
                  <a:lnTo>
                    <a:pt x="519" y="11"/>
                  </a:lnTo>
                  <a:lnTo>
                    <a:pt x="529" y="16"/>
                  </a:lnTo>
                  <a:lnTo>
                    <a:pt x="540" y="24"/>
                  </a:lnTo>
                  <a:lnTo>
                    <a:pt x="548" y="33"/>
                  </a:lnTo>
                  <a:lnTo>
                    <a:pt x="557" y="42"/>
                  </a:lnTo>
                  <a:lnTo>
                    <a:pt x="566" y="53"/>
                  </a:lnTo>
                  <a:lnTo>
                    <a:pt x="572" y="64"/>
                  </a:lnTo>
                  <a:lnTo>
                    <a:pt x="579" y="77"/>
                  </a:lnTo>
                  <a:lnTo>
                    <a:pt x="581" y="84"/>
                  </a:lnTo>
                  <a:lnTo>
                    <a:pt x="588" y="89"/>
                  </a:lnTo>
                  <a:lnTo>
                    <a:pt x="588" y="189"/>
                  </a:lnTo>
                  <a:lnTo>
                    <a:pt x="531" y="264"/>
                  </a:lnTo>
                  <a:lnTo>
                    <a:pt x="198" y="264"/>
                  </a:lnTo>
                  <a:lnTo>
                    <a:pt x="200" y="259"/>
                  </a:lnTo>
                  <a:lnTo>
                    <a:pt x="203" y="255"/>
                  </a:lnTo>
                  <a:lnTo>
                    <a:pt x="207" y="251"/>
                  </a:lnTo>
                  <a:lnTo>
                    <a:pt x="210" y="249"/>
                  </a:lnTo>
                  <a:lnTo>
                    <a:pt x="215" y="246"/>
                  </a:lnTo>
                  <a:lnTo>
                    <a:pt x="219" y="244"/>
                  </a:lnTo>
                  <a:lnTo>
                    <a:pt x="231" y="239"/>
                  </a:lnTo>
                  <a:lnTo>
                    <a:pt x="243" y="237"/>
                  </a:lnTo>
                  <a:lnTo>
                    <a:pt x="255" y="239"/>
                  </a:lnTo>
                  <a:lnTo>
                    <a:pt x="265" y="242"/>
                  </a:lnTo>
                  <a:lnTo>
                    <a:pt x="269" y="240"/>
                  </a:lnTo>
                  <a:lnTo>
                    <a:pt x="271" y="239"/>
                  </a:lnTo>
                  <a:lnTo>
                    <a:pt x="274" y="228"/>
                  </a:lnTo>
                  <a:lnTo>
                    <a:pt x="281" y="217"/>
                  </a:lnTo>
                  <a:lnTo>
                    <a:pt x="284" y="211"/>
                  </a:lnTo>
                  <a:lnTo>
                    <a:pt x="288" y="206"/>
                  </a:lnTo>
                  <a:lnTo>
                    <a:pt x="293" y="202"/>
                  </a:lnTo>
                  <a:lnTo>
                    <a:pt x="300" y="198"/>
                  </a:lnTo>
                  <a:lnTo>
                    <a:pt x="303" y="193"/>
                  </a:lnTo>
                  <a:lnTo>
                    <a:pt x="310" y="191"/>
                  </a:lnTo>
                  <a:lnTo>
                    <a:pt x="315" y="189"/>
                  </a:lnTo>
                  <a:lnTo>
                    <a:pt x="322" y="189"/>
                  </a:lnTo>
                  <a:lnTo>
                    <a:pt x="324" y="191"/>
                  </a:lnTo>
                  <a:lnTo>
                    <a:pt x="327" y="193"/>
                  </a:lnTo>
                  <a:lnTo>
                    <a:pt x="327" y="208"/>
                  </a:lnTo>
                  <a:lnTo>
                    <a:pt x="322" y="219"/>
                  </a:lnTo>
                  <a:lnTo>
                    <a:pt x="319" y="229"/>
                  </a:lnTo>
                  <a:lnTo>
                    <a:pt x="319" y="233"/>
                  </a:lnTo>
                  <a:lnTo>
                    <a:pt x="321" y="237"/>
                  </a:lnTo>
                  <a:lnTo>
                    <a:pt x="326" y="242"/>
                  </a:lnTo>
                  <a:lnTo>
                    <a:pt x="331" y="246"/>
                  </a:lnTo>
                  <a:lnTo>
                    <a:pt x="338" y="248"/>
                  </a:lnTo>
                  <a:lnTo>
                    <a:pt x="343" y="248"/>
                  </a:lnTo>
                  <a:lnTo>
                    <a:pt x="350" y="246"/>
                  </a:lnTo>
                  <a:lnTo>
                    <a:pt x="355" y="244"/>
                  </a:lnTo>
                  <a:lnTo>
                    <a:pt x="362" y="240"/>
                  </a:lnTo>
                  <a:lnTo>
                    <a:pt x="365" y="235"/>
                  </a:lnTo>
                  <a:lnTo>
                    <a:pt x="362" y="224"/>
                  </a:lnTo>
                  <a:lnTo>
                    <a:pt x="360" y="215"/>
                  </a:lnTo>
                  <a:lnTo>
                    <a:pt x="358" y="208"/>
                  </a:lnTo>
                  <a:lnTo>
                    <a:pt x="358" y="198"/>
                  </a:lnTo>
                  <a:lnTo>
                    <a:pt x="362" y="184"/>
                  </a:lnTo>
                  <a:lnTo>
                    <a:pt x="365" y="164"/>
                  </a:lnTo>
                  <a:lnTo>
                    <a:pt x="374" y="153"/>
                  </a:lnTo>
                  <a:lnTo>
                    <a:pt x="383" y="142"/>
                  </a:lnTo>
                  <a:lnTo>
                    <a:pt x="388" y="137"/>
                  </a:lnTo>
                  <a:lnTo>
                    <a:pt x="393" y="133"/>
                  </a:lnTo>
                  <a:lnTo>
                    <a:pt x="400" y="131"/>
                  </a:lnTo>
                  <a:lnTo>
                    <a:pt x="407" y="129"/>
                  </a:lnTo>
                  <a:lnTo>
                    <a:pt x="410" y="126"/>
                  </a:lnTo>
                  <a:lnTo>
                    <a:pt x="415" y="124"/>
                  </a:lnTo>
                  <a:lnTo>
                    <a:pt x="419" y="128"/>
                  </a:lnTo>
                  <a:lnTo>
                    <a:pt x="421" y="133"/>
                  </a:lnTo>
                  <a:lnTo>
                    <a:pt x="421" y="138"/>
                  </a:lnTo>
                  <a:lnTo>
                    <a:pt x="419" y="148"/>
                  </a:lnTo>
                  <a:lnTo>
                    <a:pt x="415" y="157"/>
                  </a:lnTo>
                  <a:lnTo>
                    <a:pt x="412" y="168"/>
                  </a:lnTo>
                  <a:lnTo>
                    <a:pt x="412" y="180"/>
                  </a:lnTo>
                  <a:lnTo>
                    <a:pt x="419" y="195"/>
                  </a:lnTo>
                  <a:lnTo>
                    <a:pt x="428" y="206"/>
                  </a:lnTo>
                  <a:lnTo>
                    <a:pt x="433" y="211"/>
                  </a:lnTo>
                  <a:lnTo>
                    <a:pt x="440" y="215"/>
                  </a:lnTo>
                  <a:lnTo>
                    <a:pt x="446" y="219"/>
                  </a:lnTo>
                  <a:lnTo>
                    <a:pt x="455" y="220"/>
                  </a:lnTo>
                  <a:lnTo>
                    <a:pt x="465" y="222"/>
                  </a:lnTo>
                  <a:lnTo>
                    <a:pt x="478" y="222"/>
                  </a:lnTo>
                  <a:lnTo>
                    <a:pt x="488" y="220"/>
                  </a:lnTo>
                  <a:lnTo>
                    <a:pt x="500" y="219"/>
                  </a:lnTo>
                  <a:lnTo>
                    <a:pt x="507" y="215"/>
                  </a:lnTo>
                  <a:lnTo>
                    <a:pt x="517" y="206"/>
                  </a:lnTo>
                  <a:lnTo>
                    <a:pt x="526" y="197"/>
                  </a:lnTo>
                  <a:lnTo>
                    <a:pt x="531" y="184"/>
                  </a:lnTo>
                  <a:lnTo>
                    <a:pt x="536" y="173"/>
                  </a:lnTo>
                  <a:lnTo>
                    <a:pt x="538" y="160"/>
                  </a:lnTo>
                  <a:lnTo>
                    <a:pt x="540" y="146"/>
                  </a:lnTo>
                  <a:lnTo>
                    <a:pt x="538" y="133"/>
                  </a:lnTo>
                  <a:lnTo>
                    <a:pt x="536" y="120"/>
                  </a:lnTo>
                  <a:lnTo>
                    <a:pt x="533" y="109"/>
                  </a:lnTo>
                  <a:lnTo>
                    <a:pt x="528" y="97"/>
                  </a:lnTo>
                  <a:lnTo>
                    <a:pt x="521" y="87"/>
                  </a:lnTo>
                  <a:lnTo>
                    <a:pt x="512" y="78"/>
                  </a:lnTo>
                  <a:lnTo>
                    <a:pt x="503" y="73"/>
                  </a:lnTo>
                  <a:lnTo>
                    <a:pt x="493" y="67"/>
                  </a:lnTo>
                  <a:lnTo>
                    <a:pt x="483" y="66"/>
                  </a:lnTo>
                  <a:lnTo>
                    <a:pt x="469" y="66"/>
                  </a:lnTo>
                  <a:lnTo>
                    <a:pt x="464" y="66"/>
                  </a:lnTo>
                  <a:lnTo>
                    <a:pt x="455" y="66"/>
                  </a:lnTo>
                  <a:lnTo>
                    <a:pt x="443" y="71"/>
                  </a:lnTo>
                  <a:lnTo>
                    <a:pt x="424" y="80"/>
                  </a:lnTo>
                  <a:lnTo>
                    <a:pt x="365" y="120"/>
                  </a:lnTo>
                  <a:lnTo>
                    <a:pt x="300" y="166"/>
                  </a:lnTo>
                  <a:lnTo>
                    <a:pt x="233" y="211"/>
                  </a:lnTo>
                  <a:lnTo>
                    <a:pt x="172" y="253"/>
                  </a:lnTo>
                  <a:lnTo>
                    <a:pt x="160" y="264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000">
                <a:latin typeface="Arial" charset="0"/>
              </a:endParaRPr>
            </a:p>
          </p:txBody>
        </p:sp>
        <p:sp>
          <p:nvSpPr>
            <p:cNvPr id="58" name="Freeform 49"/>
            <p:cNvSpPr>
              <a:spLocks/>
            </p:cNvSpPr>
            <p:nvPr/>
          </p:nvSpPr>
          <p:spPr bwMode="auto">
            <a:xfrm rot="-5400000">
              <a:off x="473" y="4371"/>
              <a:ext cx="339" cy="131"/>
            </a:xfrm>
            <a:custGeom>
              <a:avLst/>
              <a:gdLst>
                <a:gd name="T0" fmla="*/ 0 w 588"/>
                <a:gd name="T1" fmla="*/ 131 h 262"/>
                <a:gd name="T2" fmla="*/ 13 w 588"/>
                <a:gd name="T3" fmla="*/ 122 h 262"/>
                <a:gd name="T4" fmla="*/ 36 w 588"/>
                <a:gd name="T5" fmla="*/ 126 h 262"/>
                <a:gd name="T6" fmla="*/ 86 w 588"/>
                <a:gd name="T7" fmla="*/ 131 h 262"/>
                <a:gd name="T8" fmla="*/ 136 w 588"/>
                <a:gd name="T9" fmla="*/ 121 h 262"/>
                <a:gd name="T10" fmla="*/ 177 w 588"/>
                <a:gd name="T11" fmla="*/ 129 h 262"/>
                <a:gd name="T12" fmla="*/ 182 w 588"/>
                <a:gd name="T13" fmla="*/ 124 h 262"/>
                <a:gd name="T14" fmla="*/ 168 w 588"/>
                <a:gd name="T15" fmla="*/ 101 h 262"/>
                <a:gd name="T16" fmla="*/ 152 w 588"/>
                <a:gd name="T17" fmla="*/ 91 h 262"/>
                <a:gd name="T18" fmla="*/ 130 w 588"/>
                <a:gd name="T19" fmla="*/ 87 h 262"/>
                <a:gd name="T20" fmla="*/ 126 w 588"/>
                <a:gd name="T21" fmla="*/ 81 h 262"/>
                <a:gd name="T22" fmla="*/ 113 w 588"/>
                <a:gd name="T23" fmla="*/ 56 h 262"/>
                <a:gd name="T24" fmla="*/ 96 w 588"/>
                <a:gd name="T25" fmla="*/ 48 h 262"/>
                <a:gd name="T26" fmla="*/ 89 w 588"/>
                <a:gd name="T27" fmla="*/ 52 h 262"/>
                <a:gd name="T28" fmla="*/ 95 w 588"/>
                <a:gd name="T29" fmla="*/ 65 h 262"/>
                <a:gd name="T30" fmla="*/ 96 w 588"/>
                <a:gd name="T31" fmla="*/ 82 h 262"/>
                <a:gd name="T32" fmla="*/ 89 w 588"/>
                <a:gd name="T33" fmla="*/ 92 h 262"/>
                <a:gd name="T34" fmla="*/ 67 w 588"/>
                <a:gd name="T35" fmla="*/ 98 h 262"/>
                <a:gd name="T36" fmla="*/ 44 w 588"/>
                <a:gd name="T37" fmla="*/ 96 h 262"/>
                <a:gd name="T38" fmla="*/ 25 w 588"/>
                <a:gd name="T39" fmla="*/ 79 h 262"/>
                <a:gd name="T40" fmla="*/ 22 w 588"/>
                <a:gd name="T41" fmla="*/ 55 h 262"/>
                <a:gd name="T42" fmla="*/ 35 w 588"/>
                <a:gd name="T43" fmla="*/ 31 h 262"/>
                <a:gd name="T44" fmla="*/ 62 w 588"/>
                <a:gd name="T45" fmla="*/ 21 h 262"/>
                <a:gd name="T46" fmla="*/ 88 w 588"/>
                <a:gd name="T47" fmla="*/ 27 h 262"/>
                <a:gd name="T48" fmla="*/ 162 w 588"/>
                <a:gd name="T49" fmla="*/ 73 h 262"/>
                <a:gd name="T50" fmla="*/ 243 w 588"/>
                <a:gd name="T51" fmla="*/ 118 h 262"/>
                <a:gd name="T52" fmla="*/ 281 w 588"/>
                <a:gd name="T53" fmla="*/ 129 h 262"/>
                <a:gd name="T54" fmla="*/ 311 w 588"/>
                <a:gd name="T55" fmla="*/ 119 h 262"/>
                <a:gd name="T56" fmla="*/ 330 w 588"/>
                <a:gd name="T57" fmla="*/ 99 h 262"/>
                <a:gd name="T58" fmla="*/ 339 w 588"/>
                <a:gd name="T59" fmla="*/ 36 h 262"/>
                <a:gd name="T60" fmla="*/ 117 w 588"/>
                <a:gd name="T61" fmla="*/ 4 h 262"/>
                <a:gd name="T62" fmla="*/ 126 w 588"/>
                <a:gd name="T63" fmla="*/ 9 h 262"/>
                <a:gd name="T64" fmla="*/ 153 w 588"/>
                <a:gd name="T65" fmla="*/ 11 h 262"/>
                <a:gd name="T66" fmla="*/ 162 w 588"/>
                <a:gd name="T67" fmla="*/ 23 h 262"/>
                <a:gd name="T68" fmla="*/ 173 w 588"/>
                <a:gd name="T69" fmla="*/ 33 h 262"/>
                <a:gd name="T70" fmla="*/ 186 w 588"/>
                <a:gd name="T71" fmla="*/ 36 h 262"/>
                <a:gd name="T72" fmla="*/ 186 w 588"/>
                <a:gd name="T73" fmla="*/ 22 h 262"/>
                <a:gd name="T74" fmla="*/ 188 w 588"/>
                <a:gd name="T75" fmla="*/ 10 h 262"/>
                <a:gd name="T76" fmla="*/ 202 w 588"/>
                <a:gd name="T77" fmla="*/ 9 h 262"/>
                <a:gd name="T78" fmla="*/ 209 w 588"/>
                <a:gd name="T79" fmla="*/ 19 h 262"/>
                <a:gd name="T80" fmla="*/ 209 w 588"/>
                <a:gd name="T81" fmla="*/ 40 h 262"/>
                <a:gd name="T82" fmla="*/ 224 w 588"/>
                <a:gd name="T83" fmla="*/ 63 h 262"/>
                <a:gd name="T84" fmla="*/ 236 w 588"/>
                <a:gd name="T85" fmla="*/ 68 h 262"/>
                <a:gd name="T86" fmla="*/ 243 w 588"/>
                <a:gd name="T87" fmla="*/ 66 h 262"/>
                <a:gd name="T88" fmla="*/ 239 w 588"/>
                <a:gd name="T89" fmla="*/ 53 h 262"/>
                <a:gd name="T90" fmla="*/ 247 w 588"/>
                <a:gd name="T91" fmla="*/ 28 h 262"/>
                <a:gd name="T92" fmla="*/ 262 w 588"/>
                <a:gd name="T93" fmla="*/ 21 h 262"/>
                <a:gd name="T94" fmla="*/ 288 w 588"/>
                <a:gd name="T95" fmla="*/ 23 h 262"/>
                <a:gd name="T96" fmla="*/ 306 w 588"/>
                <a:gd name="T97" fmla="*/ 39 h 262"/>
                <a:gd name="T98" fmla="*/ 310 w 588"/>
                <a:gd name="T99" fmla="*/ 65 h 262"/>
                <a:gd name="T100" fmla="*/ 300 w 588"/>
                <a:gd name="T101" fmla="*/ 87 h 262"/>
                <a:gd name="T102" fmla="*/ 278 w 588"/>
                <a:gd name="T103" fmla="*/ 99 h 262"/>
                <a:gd name="T104" fmla="*/ 255 w 588"/>
                <a:gd name="T105" fmla="*/ 96 h 262"/>
                <a:gd name="T106" fmla="*/ 134 w 588"/>
                <a:gd name="T107" fmla="*/ 26 h 26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88"/>
                <a:gd name="T163" fmla="*/ 0 h 262"/>
                <a:gd name="T164" fmla="*/ 588 w 588"/>
                <a:gd name="T165" fmla="*/ 262 h 262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88" h="262">
                  <a:moveTo>
                    <a:pt x="160" y="0"/>
                  </a:moveTo>
                  <a:lnTo>
                    <a:pt x="39" y="0"/>
                  </a:lnTo>
                  <a:lnTo>
                    <a:pt x="0" y="53"/>
                  </a:lnTo>
                  <a:lnTo>
                    <a:pt x="0" y="262"/>
                  </a:lnTo>
                  <a:lnTo>
                    <a:pt x="8" y="255"/>
                  </a:lnTo>
                  <a:lnTo>
                    <a:pt x="15" y="248"/>
                  </a:lnTo>
                  <a:lnTo>
                    <a:pt x="19" y="246"/>
                  </a:lnTo>
                  <a:lnTo>
                    <a:pt x="22" y="244"/>
                  </a:lnTo>
                  <a:lnTo>
                    <a:pt x="26" y="242"/>
                  </a:lnTo>
                  <a:lnTo>
                    <a:pt x="31" y="242"/>
                  </a:lnTo>
                  <a:lnTo>
                    <a:pt x="43" y="246"/>
                  </a:lnTo>
                  <a:lnTo>
                    <a:pt x="62" y="253"/>
                  </a:lnTo>
                  <a:lnTo>
                    <a:pt x="81" y="257"/>
                  </a:lnTo>
                  <a:lnTo>
                    <a:pt x="107" y="260"/>
                  </a:lnTo>
                  <a:lnTo>
                    <a:pt x="132" y="262"/>
                  </a:lnTo>
                  <a:lnTo>
                    <a:pt x="150" y="262"/>
                  </a:lnTo>
                  <a:lnTo>
                    <a:pt x="174" y="253"/>
                  </a:lnTo>
                  <a:lnTo>
                    <a:pt x="193" y="246"/>
                  </a:lnTo>
                  <a:lnTo>
                    <a:pt x="210" y="242"/>
                  </a:lnTo>
                  <a:lnTo>
                    <a:pt x="236" y="242"/>
                  </a:lnTo>
                  <a:lnTo>
                    <a:pt x="257" y="244"/>
                  </a:lnTo>
                  <a:lnTo>
                    <a:pt x="281" y="249"/>
                  </a:lnTo>
                  <a:lnTo>
                    <a:pt x="295" y="255"/>
                  </a:lnTo>
                  <a:lnTo>
                    <a:pt x="307" y="258"/>
                  </a:lnTo>
                  <a:lnTo>
                    <a:pt x="310" y="255"/>
                  </a:lnTo>
                  <a:lnTo>
                    <a:pt x="314" y="253"/>
                  </a:lnTo>
                  <a:lnTo>
                    <a:pt x="315" y="249"/>
                  </a:lnTo>
                  <a:lnTo>
                    <a:pt x="315" y="248"/>
                  </a:lnTo>
                  <a:lnTo>
                    <a:pt x="308" y="231"/>
                  </a:lnTo>
                  <a:lnTo>
                    <a:pt x="303" y="220"/>
                  </a:lnTo>
                  <a:lnTo>
                    <a:pt x="298" y="213"/>
                  </a:lnTo>
                  <a:lnTo>
                    <a:pt x="291" y="202"/>
                  </a:lnTo>
                  <a:lnTo>
                    <a:pt x="286" y="195"/>
                  </a:lnTo>
                  <a:lnTo>
                    <a:pt x="279" y="189"/>
                  </a:lnTo>
                  <a:lnTo>
                    <a:pt x="272" y="186"/>
                  </a:lnTo>
                  <a:lnTo>
                    <a:pt x="264" y="182"/>
                  </a:lnTo>
                  <a:lnTo>
                    <a:pt x="255" y="178"/>
                  </a:lnTo>
                  <a:lnTo>
                    <a:pt x="246" y="177"/>
                  </a:lnTo>
                  <a:lnTo>
                    <a:pt x="236" y="175"/>
                  </a:lnTo>
                  <a:lnTo>
                    <a:pt x="226" y="175"/>
                  </a:lnTo>
                  <a:lnTo>
                    <a:pt x="222" y="173"/>
                  </a:lnTo>
                  <a:lnTo>
                    <a:pt x="220" y="173"/>
                  </a:lnTo>
                  <a:lnTo>
                    <a:pt x="219" y="162"/>
                  </a:lnTo>
                  <a:lnTo>
                    <a:pt x="215" y="144"/>
                  </a:lnTo>
                  <a:lnTo>
                    <a:pt x="210" y="133"/>
                  </a:lnTo>
                  <a:lnTo>
                    <a:pt x="205" y="124"/>
                  </a:lnTo>
                  <a:lnTo>
                    <a:pt x="196" y="113"/>
                  </a:lnTo>
                  <a:lnTo>
                    <a:pt x="186" y="106"/>
                  </a:lnTo>
                  <a:lnTo>
                    <a:pt x="177" y="100"/>
                  </a:lnTo>
                  <a:lnTo>
                    <a:pt x="172" y="98"/>
                  </a:lnTo>
                  <a:lnTo>
                    <a:pt x="167" y="96"/>
                  </a:lnTo>
                  <a:lnTo>
                    <a:pt x="162" y="96"/>
                  </a:lnTo>
                  <a:lnTo>
                    <a:pt x="158" y="96"/>
                  </a:lnTo>
                  <a:lnTo>
                    <a:pt x="157" y="100"/>
                  </a:lnTo>
                  <a:lnTo>
                    <a:pt x="155" y="104"/>
                  </a:lnTo>
                  <a:lnTo>
                    <a:pt x="155" y="109"/>
                  </a:lnTo>
                  <a:lnTo>
                    <a:pt x="155" y="113"/>
                  </a:lnTo>
                  <a:lnTo>
                    <a:pt x="157" y="118"/>
                  </a:lnTo>
                  <a:lnTo>
                    <a:pt x="164" y="129"/>
                  </a:lnTo>
                  <a:lnTo>
                    <a:pt x="167" y="138"/>
                  </a:lnTo>
                  <a:lnTo>
                    <a:pt x="167" y="147"/>
                  </a:lnTo>
                  <a:lnTo>
                    <a:pt x="167" y="155"/>
                  </a:lnTo>
                  <a:lnTo>
                    <a:pt x="167" y="164"/>
                  </a:lnTo>
                  <a:lnTo>
                    <a:pt x="165" y="169"/>
                  </a:lnTo>
                  <a:lnTo>
                    <a:pt x="162" y="175"/>
                  </a:lnTo>
                  <a:lnTo>
                    <a:pt x="158" y="180"/>
                  </a:lnTo>
                  <a:lnTo>
                    <a:pt x="155" y="184"/>
                  </a:lnTo>
                  <a:lnTo>
                    <a:pt x="150" y="187"/>
                  </a:lnTo>
                  <a:lnTo>
                    <a:pt x="139" y="193"/>
                  </a:lnTo>
                  <a:lnTo>
                    <a:pt x="127" y="197"/>
                  </a:lnTo>
                  <a:lnTo>
                    <a:pt x="117" y="197"/>
                  </a:lnTo>
                  <a:lnTo>
                    <a:pt x="107" y="198"/>
                  </a:lnTo>
                  <a:lnTo>
                    <a:pt x="93" y="197"/>
                  </a:lnTo>
                  <a:lnTo>
                    <a:pt x="84" y="197"/>
                  </a:lnTo>
                  <a:lnTo>
                    <a:pt x="77" y="193"/>
                  </a:lnTo>
                  <a:lnTo>
                    <a:pt x="67" y="189"/>
                  </a:lnTo>
                  <a:lnTo>
                    <a:pt x="60" y="180"/>
                  </a:lnTo>
                  <a:lnTo>
                    <a:pt x="51" y="171"/>
                  </a:lnTo>
                  <a:lnTo>
                    <a:pt x="44" y="158"/>
                  </a:lnTo>
                  <a:lnTo>
                    <a:pt x="41" y="146"/>
                  </a:lnTo>
                  <a:lnTo>
                    <a:pt x="38" y="133"/>
                  </a:lnTo>
                  <a:lnTo>
                    <a:pt x="38" y="122"/>
                  </a:lnTo>
                  <a:lnTo>
                    <a:pt x="38" y="111"/>
                  </a:lnTo>
                  <a:lnTo>
                    <a:pt x="39" y="102"/>
                  </a:lnTo>
                  <a:lnTo>
                    <a:pt x="44" y="86"/>
                  </a:lnTo>
                  <a:lnTo>
                    <a:pt x="51" y="73"/>
                  </a:lnTo>
                  <a:lnTo>
                    <a:pt x="60" y="62"/>
                  </a:lnTo>
                  <a:lnTo>
                    <a:pt x="69" y="53"/>
                  </a:lnTo>
                  <a:lnTo>
                    <a:pt x="79" y="46"/>
                  </a:lnTo>
                  <a:lnTo>
                    <a:pt x="91" y="42"/>
                  </a:lnTo>
                  <a:lnTo>
                    <a:pt x="108" y="42"/>
                  </a:lnTo>
                  <a:lnTo>
                    <a:pt x="124" y="44"/>
                  </a:lnTo>
                  <a:lnTo>
                    <a:pt x="141" y="49"/>
                  </a:lnTo>
                  <a:lnTo>
                    <a:pt x="148" y="51"/>
                  </a:lnTo>
                  <a:lnTo>
                    <a:pt x="153" y="55"/>
                  </a:lnTo>
                  <a:lnTo>
                    <a:pt x="164" y="62"/>
                  </a:lnTo>
                  <a:lnTo>
                    <a:pt x="200" y="87"/>
                  </a:lnTo>
                  <a:lnTo>
                    <a:pt x="239" y="116"/>
                  </a:lnTo>
                  <a:lnTo>
                    <a:pt x="281" y="146"/>
                  </a:lnTo>
                  <a:lnTo>
                    <a:pt x="322" y="177"/>
                  </a:lnTo>
                  <a:lnTo>
                    <a:pt x="364" y="204"/>
                  </a:lnTo>
                  <a:lnTo>
                    <a:pt x="402" y="228"/>
                  </a:lnTo>
                  <a:lnTo>
                    <a:pt x="421" y="237"/>
                  </a:lnTo>
                  <a:lnTo>
                    <a:pt x="438" y="246"/>
                  </a:lnTo>
                  <a:lnTo>
                    <a:pt x="455" y="251"/>
                  </a:lnTo>
                  <a:lnTo>
                    <a:pt x="469" y="257"/>
                  </a:lnTo>
                  <a:lnTo>
                    <a:pt x="488" y="257"/>
                  </a:lnTo>
                  <a:lnTo>
                    <a:pt x="507" y="255"/>
                  </a:lnTo>
                  <a:lnTo>
                    <a:pt x="519" y="251"/>
                  </a:lnTo>
                  <a:lnTo>
                    <a:pt x="529" y="246"/>
                  </a:lnTo>
                  <a:lnTo>
                    <a:pt x="540" y="238"/>
                  </a:lnTo>
                  <a:lnTo>
                    <a:pt x="548" y="231"/>
                  </a:lnTo>
                  <a:lnTo>
                    <a:pt x="557" y="220"/>
                  </a:lnTo>
                  <a:lnTo>
                    <a:pt x="566" y="209"/>
                  </a:lnTo>
                  <a:lnTo>
                    <a:pt x="572" y="198"/>
                  </a:lnTo>
                  <a:lnTo>
                    <a:pt x="579" y="187"/>
                  </a:lnTo>
                  <a:lnTo>
                    <a:pt x="581" y="180"/>
                  </a:lnTo>
                  <a:lnTo>
                    <a:pt x="588" y="175"/>
                  </a:lnTo>
                  <a:lnTo>
                    <a:pt x="588" y="73"/>
                  </a:lnTo>
                  <a:lnTo>
                    <a:pt x="531" y="0"/>
                  </a:lnTo>
                  <a:lnTo>
                    <a:pt x="198" y="0"/>
                  </a:lnTo>
                  <a:lnTo>
                    <a:pt x="200" y="4"/>
                  </a:lnTo>
                  <a:lnTo>
                    <a:pt x="203" y="9"/>
                  </a:lnTo>
                  <a:lnTo>
                    <a:pt x="207" y="13"/>
                  </a:lnTo>
                  <a:lnTo>
                    <a:pt x="210" y="15"/>
                  </a:lnTo>
                  <a:lnTo>
                    <a:pt x="215" y="16"/>
                  </a:lnTo>
                  <a:lnTo>
                    <a:pt x="219" y="18"/>
                  </a:lnTo>
                  <a:lnTo>
                    <a:pt x="231" y="24"/>
                  </a:lnTo>
                  <a:lnTo>
                    <a:pt x="243" y="25"/>
                  </a:lnTo>
                  <a:lnTo>
                    <a:pt x="255" y="24"/>
                  </a:lnTo>
                  <a:lnTo>
                    <a:pt x="265" y="22"/>
                  </a:lnTo>
                  <a:lnTo>
                    <a:pt x="269" y="24"/>
                  </a:lnTo>
                  <a:lnTo>
                    <a:pt x="271" y="25"/>
                  </a:lnTo>
                  <a:lnTo>
                    <a:pt x="274" y="36"/>
                  </a:lnTo>
                  <a:lnTo>
                    <a:pt x="281" y="47"/>
                  </a:lnTo>
                  <a:lnTo>
                    <a:pt x="284" y="53"/>
                  </a:lnTo>
                  <a:lnTo>
                    <a:pt x="288" y="56"/>
                  </a:lnTo>
                  <a:lnTo>
                    <a:pt x="293" y="62"/>
                  </a:lnTo>
                  <a:lnTo>
                    <a:pt x="300" y="66"/>
                  </a:lnTo>
                  <a:lnTo>
                    <a:pt x="303" y="69"/>
                  </a:lnTo>
                  <a:lnTo>
                    <a:pt x="310" y="73"/>
                  </a:lnTo>
                  <a:lnTo>
                    <a:pt x="315" y="73"/>
                  </a:lnTo>
                  <a:lnTo>
                    <a:pt x="322" y="73"/>
                  </a:lnTo>
                  <a:lnTo>
                    <a:pt x="324" y="71"/>
                  </a:lnTo>
                  <a:lnTo>
                    <a:pt x="327" y="69"/>
                  </a:lnTo>
                  <a:lnTo>
                    <a:pt x="327" y="56"/>
                  </a:lnTo>
                  <a:lnTo>
                    <a:pt x="322" y="44"/>
                  </a:lnTo>
                  <a:lnTo>
                    <a:pt x="319" y="33"/>
                  </a:lnTo>
                  <a:lnTo>
                    <a:pt x="319" y="29"/>
                  </a:lnTo>
                  <a:lnTo>
                    <a:pt x="321" y="25"/>
                  </a:lnTo>
                  <a:lnTo>
                    <a:pt x="326" y="20"/>
                  </a:lnTo>
                  <a:lnTo>
                    <a:pt x="331" y="18"/>
                  </a:lnTo>
                  <a:lnTo>
                    <a:pt x="338" y="16"/>
                  </a:lnTo>
                  <a:lnTo>
                    <a:pt x="343" y="16"/>
                  </a:lnTo>
                  <a:lnTo>
                    <a:pt x="350" y="18"/>
                  </a:lnTo>
                  <a:lnTo>
                    <a:pt x="355" y="20"/>
                  </a:lnTo>
                  <a:lnTo>
                    <a:pt x="362" y="24"/>
                  </a:lnTo>
                  <a:lnTo>
                    <a:pt x="365" y="29"/>
                  </a:lnTo>
                  <a:lnTo>
                    <a:pt x="362" y="38"/>
                  </a:lnTo>
                  <a:lnTo>
                    <a:pt x="360" y="47"/>
                  </a:lnTo>
                  <a:lnTo>
                    <a:pt x="358" y="55"/>
                  </a:lnTo>
                  <a:lnTo>
                    <a:pt x="358" y="64"/>
                  </a:lnTo>
                  <a:lnTo>
                    <a:pt x="362" y="80"/>
                  </a:lnTo>
                  <a:lnTo>
                    <a:pt x="365" y="100"/>
                  </a:lnTo>
                  <a:lnTo>
                    <a:pt x="374" y="111"/>
                  </a:lnTo>
                  <a:lnTo>
                    <a:pt x="383" y="122"/>
                  </a:lnTo>
                  <a:lnTo>
                    <a:pt x="388" y="127"/>
                  </a:lnTo>
                  <a:lnTo>
                    <a:pt x="393" y="131"/>
                  </a:lnTo>
                  <a:lnTo>
                    <a:pt x="400" y="133"/>
                  </a:lnTo>
                  <a:lnTo>
                    <a:pt x="407" y="133"/>
                  </a:lnTo>
                  <a:lnTo>
                    <a:pt x="410" y="137"/>
                  </a:lnTo>
                  <a:lnTo>
                    <a:pt x="415" y="138"/>
                  </a:lnTo>
                  <a:lnTo>
                    <a:pt x="417" y="137"/>
                  </a:lnTo>
                  <a:lnTo>
                    <a:pt x="419" y="137"/>
                  </a:lnTo>
                  <a:lnTo>
                    <a:pt x="421" y="133"/>
                  </a:lnTo>
                  <a:lnTo>
                    <a:pt x="421" y="131"/>
                  </a:lnTo>
                  <a:lnTo>
                    <a:pt x="421" y="124"/>
                  </a:lnTo>
                  <a:lnTo>
                    <a:pt x="419" y="116"/>
                  </a:lnTo>
                  <a:lnTo>
                    <a:pt x="415" y="107"/>
                  </a:lnTo>
                  <a:lnTo>
                    <a:pt x="412" y="96"/>
                  </a:lnTo>
                  <a:lnTo>
                    <a:pt x="412" y="82"/>
                  </a:lnTo>
                  <a:lnTo>
                    <a:pt x="419" y="67"/>
                  </a:lnTo>
                  <a:lnTo>
                    <a:pt x="428" y="56"/>
                  </a:lnTo>
                  <a:lnTo>
                    <a:pt x="433" y="53"/>
                  </a:lnTo>
                  <a:lnTo>
                    <a:pt x="440" y="47"/>
                  </a:lnTo>
                  <a:lnTo>
                    <a:pt x="446" y="46"/>
                  </a:lnTo>
                  <a:lnTo>
                    <a:pt x="455" y="42"/>
                  </a:lnTo>
                  <a:lnTo>
                    <a:pt x="465" y="40"/>
                  </a:lnTo>
                  <a:lnTo>
                    <a:pt x="478" y="40"/>
                  </a:lnTo>
                  <a:lnTo>
                    <a:pt x="488" y="42"/>
                  </a:lnTo>
                  <a:lnTo>
                    <a:pt x="500" y="46"/>
                  </a:lnTo>
                  <a:lnTo>
                    <a:pt x="507" y="49"/>
                  </a:lnTo>
                  <a:lnTo>
                    <a:pt x="517" y="56"/>
                  </a:lnTo>
                  <a:lnTo>
                    <a:pt x="526" y="67"/>
                  </a:lnTo>
                  <a:lnTo>
                    <a:pt x="531" y="78"/>
                  </a:lnTo>
                  <a:lnTo>
                    <a:pt x="536" y="91"/>
                  </a:lnTo>
                  <a:lnTo>
                    <a:pt x="538" y="104"/>
                  </a:lnTo>
                  <a:lnTo>
                    <a:pt x="540" y="116"/>
                  </a:lnTo>
                  <a:lnTo>
                    <a:pt x="538" y="129"/>
                  </a:lnTo>
                  <a:lnTo>
                    <a:pt x="536" y="142"/>
                  </a:lnTo>
                  <a:lnTo>
                    <a:pt x="533" y="155"/>
                  </a:lnTo>
                  <a:lnTo>
                    <a:pt x="528" y="166"/>
                  </a:lnTo>
                  <a:lnTo>
                    <a:pt x="521" y="175"/>
                  </a:lnTo>
                  <a:lnTo>
                    <a:pt x="512" y="184"/>
                  </a:lnTo>
                  <a:lnTo>
                    <a:pt x="503" y="191"/>
                  </a:lnTo>
                  <a:lnTo>
                    <a:pt x="493" y="195"/>
                  </a:lnTo>
                  <a:lnTo>
                    <a:pt x="483" y="198"/>
                  </a:lnTo>
                  <a:lnTo>
                    <a:pt x="469" y="198"/>
                  </a:lnTo>
                  <a:lnTo>
                    <a:pt x="464" y="198"/>
                  </a:lnTo>
                  <a:lnTo>
                    <a:pt x="455" y="197"/>
                  </a:lnTo>
                  <a:lnTo>
                    <a:pt x="443" y="193"/>
                  </a:lnTo>
                  <a:lnTo>
                    <a:pt x="424" y="184"/>
                  </a:lnTo>
                  <a:lnTo>
                    <a:pt x="365" y="142"/>
                  </a:lnTo>
                  <a:lnTo>
                    <a:pt x="300" y="96"/>
                  </a:lnTo>
                  <a:lnTo>
                    <a:pt x="233" y="53"/>
                  </a:lnTo>
                  <a:lnTo>
                    <a:pt x="172" y="9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000">
                <a:latin typeface="Arial" charset="0"/>
              </a:endParaRPr>
            </a:p>
          </p:txBody>
        </p:sp>
        <p:sp>
          <p:nvSpPr>
            <p:cNvPr id="59" name="Freeform 50"/>
            <p:cNvSpPr>
              <a:spLocks/>
            </p:cNvSpPr>
            <p:nvPr/>
          </p:nvSpPr>
          <p:spPr bwMode="auto">
            <a:xfrm rot="-5400000">
              <a:off x="472" y="4031"/>
              <a:ext cx="341" cy="131"/>
            </a:xfrm>
            <a:custGeom>
              <a:avLst/>
              <a:gdLst>
                <a:gd name="T0" fmla="*/ 341 w 588"/>
                <a:gd name="T1" fmla="*/ 130 h 262"/>
                <a:gd name="T2" fmla="*/ 328 w 588"/>
                <a:gd name="T3" fmla="*/ 121 h 262"/>
                <a:gd name="T4" fmla="*/ 304 w 588"/>
                <a:gd name="T5" fmla="*/ 126 h 262"/>
                <a:gd name="T6" fmla="*/ 253 w 588"/>
                <a:gd name="T7" fmla="*/ 130 h 262"/>
                <a:gd name="T8" fmla="*/ 204 w 588"/>
                <a:gd name="T9" fmla="*/ 120 h 262"/>
                <a:gd name="T10" fmla="*/ 163 w 588"/>
                <a:gd name="T11" fmla="*/ 128 h 262"/>
                <a:gd name="T12" fmla="*/ 158 w 588"/>
                <a:gd name="T13" fmla="*/ 123 h 262"/>
                <a:gd name="T14" fmla="*/ 172 w 588"/>
                <a:gd name="T15" fmla="*/ 100 h 262"/>
                <a:gd name="T16" fmla="*/ 187 w 588"/>
                <a:gd name="T17" fmla="*/ 91 h 262"/>
                <a:gd name="T18" fmla="*/ 210 w 588"/>
                <a:gd name="T19" fmla="*/ 88 h 262"/>
                <a:gd name="T20" fmla="*/ 218 w 588"/>
                <a:gd name="T21" fmla="*/ 66 h 262"/>
                <a:gd name="T22" fmla="*/ 237 w 588"/>
                <a:gd name="T23" fmla="*/ 50 h 262"/>
                <a:gd name="T24" fmla="*/ 248 w 588"/>
                <a:gd name="T25" fmla="*/ 48 h 262"/>
                <a:gd name="T26" fmla="*/ 250 w 588"/>
                <a:gd name="T27" fmla="*/ 55 h 262"/>
                <a:gd name="T28" fmla="*/ 243 w 588"/>
                <a:gd name="T29" fmla="*/ 72 h 262"/>
                <a:gd name="T30" fmla="*/ 246 w 588"/>
                <a:gd name="T31" fmla="*/ 87 h 262"/>
                <a:gd name="T32" fmla="*/ 259 w 588"/>
                <a:gd name="T33" fmla="*/ 96 h 262"/>
                <a:gd name="T34" fmla="*/ 287 w 588"/>
                <a:gd name="T35" fmla="*/ 98 h 262"/>
                <a:gd name="T36" fmla="*/ 306 w 588"/>
                <a:gd name="T37" fmla="*/ 90 h 262"/>
                <a:gd name="T38" fmla="*/ 318 w 588"/>
                <a:gd name="T39" fmla="*/ 66 h 262"/>
                <a:gd name="T40" fmla="*/ 314 w 588"/>
                <a:gd name="T41" fmla="*/ 42 h 262"/>
                <a:gd name="T42" fmla="*/ 295 w 588"/>
                <a:gd name="T43" fmla="*/ 22 h 262"/>
                <a:gd name="T44" fmla="*/ 259 w 588"/>
                <a:gd name="T45" fmla="*/ 23 h 262"/>
                <a:gd name="T46" fmla="*/ 225 w 588"/>
                <a:gd name="T47" fmla="*/ 43 h 262"/>
                <a:gd name="T48" fmla="*/ 130 w 588"/>
                <a:gd name="T49" fmla="*/ 102 h 262"/>
                <a:gd name="T50" fmla="*/ 77 w 588"/>
                <a:gd name="T51" fmla="*/ 125 h 262"/>
                <a:gd name="T52" fmla="*/ 40 w 588"/>
                <a:gd name="T53" fmla="*/ 125 h 262"/>
                <a:gd name="T54" fmla="*/ 17 w 588"/>
                <a:gd name="T55" fmla="*/ 110 h 262"/>
                <a:gd name="T56" fmla="*/ 3 w 588"/>
                <a:gd name="T57" fmla="*/ 90 h 262"/>
                <a:gd name="T58" fmla="*/ 225 w 588"/>
                <a:gd name="T59" fmla="*/ 0 h 262"/>
                <a:gd name="T60" fmla="*/ 218 w 588"/>
                <a:gd name="T61" fmla="*/ 7 h 262"/>
                <a:gd name="T62" fmla="*/ 199 w 588"/>
                <a:gd name="T63" fmla="*/ 11 h 262"/>
                <a:gd name="T64" fmla="*/ 183 w 588"/>
                <a:gd name="T65" fmla="*/ 11 h 262"/>
                <a:gd name="T66" fmla="*/ 173 w 588"/>
                <a:gd name="T67" fmla="*/ 28 h 262"/>
                <a:gd name="T68" fmla="*/ 161 w 588"/>
                <a:gd name="T69" fmla="*/ 36 h 262"/>
                <a:gd name="T70" fmla="*/ 151 w 588"/>
                <a:gd name="T71" fmla="*/ 34 h 262"/>
                <a:gd name="T72" fmla="*/ 156 w 588"/>
                <a:gd name="T73" fmla="*/ 14 h 262"/>
                <a:gd name="T74" fmla="*/ 145 w 588"/>
                <a:gd name="T75" fmla="*/ 7 h 262"/>
                <a:gd name="T76" fmla="*/ 131 w 588"/>
                <a:gd name="T77" fmla="*/ 11 h 262"/>
                <a:gd name="T78" fmla="*/ 132 w 588"/>
                <a:gd name="T79" fmla="*/ 27 h 262"/>
                <a:gd name="T80" fmla="*/ 123 w 588"/>
                <a:gd name="T81" fmla="*/ 55 h 262"/>
                <a:gd name="T82" fmla="*/ 109 w 588"/>
                <a:gd name="T83" fmla="*/ 66 h 262"/>
                <a:gd name="T84" fmla="*/ 98 w 588"/>
                <a:gd name="T85" fmla="*/ 68 h 262"/>
                <a:gd name="T86" fmla="*/ 96 w 588"/>
                <a:gd name="T87" fmla="*/ 62 h 262"/>
                <a:gd name="T88" fmla="*/ 102 w 588"/>
                <a:gd name="T89" fmla="*/ 41 h 262"/>
                <a:gd name="T90" fmla="*/ 86 w 588"/>
                <a:gd name="T91" fmla="*/ 23 h 262"/>
                <a:gd name="T92" fmla="*/ 64 w 588"/>
                <a:gd name="T93" fmla="*/ 20 h 262"/>
                <a:gd name="T94" fmla="*/ 41 w 588"/>
                <a:gd name="T95" fmla="*/ 28 h 262"/>
                <a:gd name="T96" fmla="*/ 28 w 588"/>
                <a:gd name="T97" fmla="*/ 52 h 262"/>
                <a:gd name="T98" fmla="*/ 32 w 588"/>
                <a:gd name="T99" fmla="*/ 76 h 262"/>
                <a:gd name="T100" fmla="*/ 48 w 588"/>
                <a:gd name="T101" fmla="*/ 94 h 262"/>
                <a:gd name="T102" fmla="*/ 71 w 588"/>
                <a:gd name="T103" fmla="*/ 99 h 262"/>
                <a:gd name="T104" fmla="*/ 128 w 588"/>
                <a:gd name="T105" fmla="*/ 71 h 262"/>
                <a:gd name="T106" fmla="*/ 247 w 588"/>
                <a:gd name="T107" fmla="*/ 0 h 26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88"/>
                <a:gd name="T163" fmla="*/ 0 h 262"/>
                <a:gd name="T164" fmla="*/ 588 w 588"/>
                <a:gd name="T165" fmla="*/ 262 h 262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88" h="262">
                  <a:moveTo>
                    <a:pt x="426" y="0"/>
                  </a:moveTo>
                  <a:lnTo>
                    <a:pt x="547" y="0"/>
                  </a:lnTo>
                  <a:lnTo>
                    <a:pt x="588" y="51"/>
                  </a:lnTo>
                  <a:lnTo>
                    <a:pt x="588" y="260"/>
                  </a:lnTo>
                  <a:lnTo>
                    <a:pt x="580" y="255"/>
                  </a:lnTo>
                  <a:lnTo>
                    <a:pt x="573" y="247"/>
                  </a:lnTo>
                  <a:lnTo>
                    <a:pt x="569" y="246"/>
                  </a:lnTo>
                  <a:lnTo>
                    <a:pt x="566" y="242"/>
                  </a:lnTo>
                  <a:lnTo>
                    <a:pt x="562" y="242"/>
                  </a:lnTo>
                  <a:lnTo>
                    <a:pt x="557" y="240"/>
                  </a:lnTo>
                  <a:lnTo>
                    <a:pt x="545" y="246"/>
                  </a:lnTo>
                  <a:lnTo>
                    <a:pt x="524" y="253"/>
                  </a:lnTo>
                  <a:lnTo>
                    <a:pt x="505" y="256"/>
                  </a:lnTo>
                  <a:lnTo>
                    <a:pt x="480" y="260"/>
                  </a:lnTo>
                  <a:lnTo>
                    <a:pt x="454" y="262"/>
                  </a:lnTo>
                  <a:lnTo>
                    <a:pt x="436" y="260"/>
                  </a:lnTo>
                  <a:lnTo>
                    <a:pt x="412" y="253"/>
                  </a:lnTo>
                  <a:lnTo>
                    <a:pt x="395" y="246"/>
                  </a:lnTo>
                  <a:lnTo>
                    <a:pt x="378" y="242"/>
                  </a:lnTo>
                  <a:lnTo>
                    <a:pt x="352" y="240"/>
                  </a:lnTo>
                  <a:lnTo>
                    <a:pt x="331" y="244"/>
                  </a:lnTo>
                  <a:lnTo>
                    <a:pt x="307" y="247"/>
                  </a:lnTo>
                  <a:lnTo>
                    <a:pt x="293" y="255"/>
                  </a:lnTo>
                  <a:lnTo>
                    <a:pt x="281" y="256"/>
                  </a:lnTo>
                  <a:lnTo>
                    <a:pt x="276" y="255"/>
                  </a:lnTo>
                  <a:lnTo>
                    <a:pt x="274" y="251"/>
                  </a:lnTo>
                  <a:lnTo>
                    <a:pt x="273" y="249"/>
                  </a:lnTo>
                  <a:lnTo>
                    <a:pt x="273" y="247"/>
                  </a:lnTo>
                  <a:lnTo>
                    <a:pt x="278" y="229"/>
                  </a:lnTo>
                  <a:lnTo>
                    <a:pt x="283" y="220"/>
                  </a:lnTo>
                  <a:lnTo>
                    <a:pt x="288" y="213"/>
                  </a:lnTo>
                  <a:lnTo>
                    <a:pt x="297" y="200"/>
                  </a:lnTo>
                  <a:lnTo>
                    <a:pt x="302" y="195"/>
                  </a:lnTo>
                  <a:lnTo>
                    <a:pt x="307" y="189"/>
                  </a:lnTo>
                  <a:lnTo>
                    <a:pt x="314" y="185"/>
                  </a:lnTo>
                  <a:lnTo>
                    <a:pt x="323" y="182"/>
                  </a:lnTo>
                  <a:lnTo>
                    <a:pt x="331" y="178"/>
                  </a:lnTo>
                  <a:lnTo>
                    <a:pt x="342" y="176"/>
                  </a:lnTo>
                  <a:lnTo>
                    <a:pt x="352" y="175"/>
                  </a:lnTo>
                  <a:lnTo>
                    <a:pt x="362" y="176"/>
                  </a:lnTo>
                  <a:lnTo>
                    <a:pt x="366" y="171"/>
                  </a:lnTo>
                  <a:lnTo>
                    <a:pt x="367" y="162"/>
                  </a:lnTo>
                  <a:lnTo>
                    <a:pt x="373" y="144"/>
                  </a:lnTo>
                  <a:lnTo>
                    <a:pt x="376" y="133"/>
                  </a:lnTo>
                  <a:lnTo>
                    <a:pt x="383" y="122"/>
                  </a:lnTo>
                  <a:lnTo>
                    <a:pt x="390" y="113"/>
                  </a:lnTo>
                  <a:lnTo>
                    <a:pt x="402" y="104"/>
                  </a:lnTo>
                  <a:lnTo>
                    <a:pt x="409" y="100"/>
                  </a:lnTo>
                  <a:lnTo>
                    <a:pt x="416" y="96"/>
                  </a:lnTo>
                  <a:lnTo>
                    <a:pt x="421" y="96"/>
                  </a:lnTo>
                  <a:lnTo>
                    <a:pt x="426" y="94"/>
                  </a:lnTo>
                  <a:lnTo>
                    <a:pt x="428" y="96"/>
                  </a:lnTo>
                  <a:lnTo>
                    <a:pt x="431" y="98"/>
                  </a:lnTo>
                  <a:lnTo>
                    <a:pt x="431" y="104"/>
                  </a:lnTo>
                  <a:lnTo>
                    <a:pt x="431" y="109"/>
                  </a:lnTo>
                  <a:lnTo>
                    <a:pt x="431" y="111"/>
                  </a:lnTo>
                  <a:lnTo>
                    <a:pt x="430" y="118"/>
                  </a:lnTo>
                  <a:lnTo>
                    <a:pt x="424" y="127"/>
                  </a:lnTo>
                  <a:lnTo>
                    <a:pt x="421" y="136"/>
                  </a:lnTo>
                  <a:lnTo>
                    <a:pt x="419" y="145"/>
                  </a:lnTo>
                  <a:lnTo>
                    <a:pt x="419" y="155"/>
                  </a:lnTo>
                  <a:lnTo>
                    <a:pt x="421" y="162"/>
                  </a:lnTo>
                  <a:lnTo>
                    <a:pt x="423" y="169"/>
                  </a:lnTo>
                  <a:lnTo>
                    <a:pt x="424" y="175"/>
                  </a:lnTo>
                  <a:lnTo>
                    <a:pt x="428" y="180"/>
                  </a:lnTo>
                  <a:lnTo>
                    <a:pt x="433" y="184"/>
                  </a:lnTo>
                  <a:lnTo>
                    <a:pt x="436" y="187"/>
                  </a:lnTo>
                  <a:lnTo>
                    <a:pt x="447" y="193"/>
                  </a:lnTo>
                  <a:lnTo>
                    <a:pt x="459" y="195"/>
                  </a:lnTo>
                  <a:lnTo>
                    <a:pt x="471" y="196"/>
                  </a:lnTo>
                  <a:lnTo>
                    <a:pt x="481" y="196"/>
                  </a:lnTo>
                  <a:lnTo>
                    <a:pt x="495" y="196"/>
                  </a:lnTo>
                  <a:lnTo>
                    <a:pt x="502" y="196"/>
                  </a:lnTo>
                  <a:lnTo>
                    <a:pt x="511" y="193"/>
                  </a:lnTo>
                  <a:lnTo>
                    <a:pt x="519" y="187"/>
                  </a:lnTo>
                  <a:lnTo>
                    <a:pt x="528" y="180"/>
                  </a:lnTo>
                  <a:lnTo>
                    <a:pt x="535" y="171"/>
                  </a:lnTo>
                  <a:lnTo>
                    <a:pt x="542" y="158"/>
                  </a:lnTo>
                  <a:lnTo>
                    <a:pt x="547" y="145"/>
                  </a:lnTo>
                  <a:lnTo>
                    <a:pt x="549" y="133"/>
                  </a:lnTo>
                  <a:lnTo>
                    <a:pt x="550" y="122"/>
                  </a:lnTo>
                  <a:lnTo>
                    <a:pt x="550" y="111"/>
                  </a:lnTo>
                  <a:lnTo>
                    <a:pt x="549" y="102"/>
                  </a:lnTo>
                  <a:lnTo>
                    <a:pt x="542" y="85"/>
                  </a:lnTo>
                  <a:lnTo>
                    <a:pt x="535" y="71"/>
                  </a:lnTo>
                  <a:lnTo>
                    <a:pt x="528" y="62"/>
                  </a:lnTo>
                  <a:lnTo>
                    <a:pt x="519" y="53"/>
                  </a:lnTo>
                  <a:lnTo>
                    <a:pt x="509" y="45"/>
                  </a:lnTo>
                  <a:lnTo>
                    <a:pt x="497" y="42"/>
                  </a:lnTo>
                  <a:lnTo>
                    <a:pt x="478" y="42"/>
                  </a:lnTo>
                  <a:lnTo>
                    <a:pt x="462" y="44"/>
                  </a:lnTo>
                  <a:lnTo>
                    <a:pt x="447" y="47"/>
                  </a:lnTo>
                  <a:lnTo>
                    <a:pt x="438" y="51"/>
                  </a:lnTo>
                  <a:lnTo>
                    <a:pt x="433" y="54"/>
                  </a:lnTo>
                  <a:lnTo>
                    <a:pt x="424" y="62"/>
                  </a:lnTo>
                  <a:lnTo>
                    <a:pt x="388" y="87"/>
                  </a:lnTo>
                  <a:lnTo>
                    <a:pt x="348" y="116"/>
                  </a:lnTo>
                  <a:lnTo>
                    <a:pt x="307" y="145"/>
                  </a:lnTo>
                  <a:lnTo>
                    <a:pt x="266" y="176"/>
                  </a:lnTo>
                  <a:lnTo>
                    <a:pt x="224" y="204"/>
                  </a:lnTo>
                  <a:lnTo>
                    <a:pt x="185" y="227"/>
                  </a:lnTo>
                  <a:lnTo>
                    <a:pt x="167" y="236"/>
                  </a:lnTo>
                  <a:lnTo>
                    <a:pt x="150" y="246"/>
                  </a:lnTo>
                  <a:lnTo>
                    <a:pt x="133" y="251"/>
                  </a:lnTo>
                  <a:lnTo>
                    <a:pt x="117" y="256"/>
                  </a:lnTo>
                  <a:lnTo>
                    <a:pt x="98" y="256"/>
                  </a:lnTo>
                  <a:lnTo>
                    <a:pt x="79" y="255"/>
                  </a:lnTo>
                  <a:lnTo>
                    <a:pt x="69" y="251"/>
                  </a:lnTo>
                  <a:lnTo>
                    <a:pt x="59" y="246"/>
                  </a:lnTo>
                  <a:lnTo>
                    <a:pt x="48" y="238"/>
                  </a:lnTo>
                  <a:lnTo>
                    <a:pt x="40" y="229"/>
                  </a:lnTo>
                  <a:lnTo>
                    <a:pt x="29" y="220"/>
                  </a:lnTo>
                  <a:lnTo>
                    <a:pt x="22" y="209"/>
                  </a:lnTo>
                  <a:lnTo>
                    <a:pt x="14" y="198"/>
                  </a:lnTo>
                  <a:lnTo>
                    <a:pt x="9" y="187"/>
                  </a:lnTo>
                  <a:lnTo>
                    <a:pt x="5" y="180"/>
                  </a:lnTo>
                  <a:lnTo>
                    <a:pt x="0" y="175"/>
                  </a:lnTo>
                  <a:lnTo>
                    <a:pt x="0" y="73"/>
                  </a:lnTo>
                  <a:lnTo>
                    <a:pt x="57" y="0"/>
                  </a:lnTo>
                  <a:lnTo>
                    <a:pt x="388" y="0"/>
                  </a:lnTo>
                  <a:lnTo>
                    <a:pt x="388" y="3"/>
                  </a:lnTo>
                  <a:lnTo>
                    <a:pt x="385" y="7"/>
                  </a:lnTo>
                  <a:lnTo>
                    <a:pt x="380" y="13"/>
                  </a:lnTo>
                  <a:lnTo>
                    <a:pt x="376" y="14"/>
                  </a:lnTo>
                  <a:lnTo>
                    <a:pt x="373" y="16"/>
                  </a:lnTo>
                  <a:lnTo>
                    <a:pt x="369" y="18"/>
                  </a:lnTo>
                  <a:lnTo>
                    <a:pt x="355" y="22"/>
                  </a:lnTo>
                  <a:lnTo>
                    <a:pt x="343" y="23"/>
                  </a:lnTo>
                  <a:lnTo>
                    <a:pt x="333" y="23"/>
                  </a:lnTo>
                  <a:lnTo>
                    <a:pt x="321" y="20"/>
                  </a:lnTo>
                  <a:lnTo>
                    <a:pt x="319" y="23"/>
                  </a:lnTo>
                  <a:lnTo>
                    <a:pt x="316" y="23"/>
                  </a:lnTo>
                  <a:lnTo>
                    <a:pt x="312" y="34"/>
                  </a:lnTo>
                  <a:lnTo>
                    <a:pt x="307" y="47"/>
                  </a:lnTo>
                  <a:lnTo>
                    <a:pt x="304" y="53"/>
                  </a:lnTo>
                  <a:lnTo>
                    <a:pt x="298" y="56"/>
                  </a:lnTo>
                  <a:lnTo>
                    <a:pt x="293" y="60"/>
                  </a:lnTo>
                  <a:lnTo>
                    <a:pt x="288" y="64"/>
                  </a:lnTo>
                  <a:lnTo>
                    <a:pt x="283" y="69"/>
                  </a:lnTo>
                  <a:lnTo>
                    <a:pt x="278" y="73"/>
                  </a:lnTo>
                  <a:lnTo>
                    <a:pt x="271" y="74"/>
                  </a:lnTo>
                  <a:lnTo>
                    <a:pt x="266" y="74"/>
                  </a:lnTo>
                  <a:lnTo>
                    <a:pt x="264" y="71"/>
                  </a:lnTo>
                  <a:lnTo>
                    <a:pt x="260" y="69"/>
                  </a:lnTo>
                  <a:lnTo>
                    <a:pt x="260" y="54"/>
                  </a:lnTo>
                  <a:lnTo>
                    <a:pt x="266" y="44"/>
                  </a:lnTo>
                  <a:lnTo>
                    <a:pt x="269" y="31"/>
                  </a:lnTo>
                  <a:lnTo>
                    <a:pt x="269" y="29"/>
                  </a:lnTo>
                  <a:lnTo>
                    <a:pt x="267" y="25"/>
                  </a:lnTo>
                  <a:lnTo>
                    <a:pt x="262" y="20"/>
                  </a:lnTo>
                  <a:lnTo>
                    <a:pt x="257" y="16"/>
                  </a:lnTo>
                  <a:lnTo>
                    <a:pt x="250" y="14"/>
                  </a:lnTo>
                  <a:lnTo>
                    <a:pt x="243" y="14"/>
                  </a:lnTo>
                  <a:lnTo>
                    <a:pt x="238" y="16"/>
                  </a:lnTo>
                  <a:lnTo>
                    <a:pt x="231" y="20"/>
                  </a:lnTo>
                  <a:lnTo>
                    <a:pt x="226" y="23"/>
                  </a:lnTo>
                  <a:lnTo>
                    <a:pt x="221" y="27"/>
                  </a:lnTo>
                  <a:lnTo>
                    <a:pt x="224" y="38"/>
                  </a:lnTo>
                  <a:lnTo>
                    <a:pt x="228" y="47"/>
                  </a:lnTo>
                  <a:lnTo>
                    <a:pt x="228" y="54"/>
                  </a:lnTo>
                  <a:lnTo>
                    <a:pt x="228" y="62"/>
                  </a:lnTo>
                  <a:lnTo>
                    <a:pt x="226" y="78"/>
                  </a:lnTo>
                  <a:lnTo>
                    <a:pt x="221" y="100"/>
                  </a:lnTo>
                  <a:lnTo>
                    <a:pt x="212" y="111"/>
                  </a:lnTo>
                  <a:lnTo>
                    <a:pt x="204" y="122"/>
                  </a:lnTo>
                  <a:lnTo>
                    <a:pt x="198" y="125"/>
                  </a:lnTo>
                  <a:lnTo>
                    <a:pt x="193" y="129"/>
                  </a:lnTo>
                  <a:lnTo>
                    <a:pt x="188" y="133"/>
                  </a:lnTo>
                  <a:lnTo>
                    <a:pt x="181" y="133"/>
                  </a:lnTo>
                  <a:lnTo>
                    <a:pt x="178" y="136"/>
                  </a:lnTo>
                  <a:lnTo>
                    <a:pt x="172" y="136"/>
                  </a:lnTo>
                  <a:lnTo>
                    <a:pt x="169" y="136"/>
                  </a:lnTo>
                  <a:lnTo>
                    <a:pt x="167" y="135"/>
                  </a:lnTo>
                  <a:lnTo>
                    <a:pt x="167" y="133"/>
                  </a:lnTo>
                  <a:lnTo>
                    <a:pt x="166" y="131"/>
                  </a:lnTo>
                  <a:lnTo>
                    <a:pt x="166" y="124"/>
                  </a:lnTo>
                  <a:lnTo>
                    <a:pt x="169" y="114"/>
                  </a:lnTo>
                  <a:lnTo>
                    <a:pt x="172" y="105"/>
                  </a:lnTo>
                  <a:lnTo>
                    <a:pt x="174" y="94"/>
                  </a:lnTo>
                  <a:lnTo>
                    <a:pt x="176" y="82"/>
                  </a:lnTo>
                  <a:lnTo>
                    <a:pt x="167" y="67"/>
                  </a:lnTo>
                  <a:lnTo>
                    <a:pt x="160" y="56"/>
                  </a:lnTo>
                  <a:lnTo>
                    <a:pt x="155" y="51"/>
                  </a:lnTo>
                  <a:lnTo>
                    <a:pt x="148" y="47"/>
                  </a:lnTo>
                  <a:lnTo>
                    <a:pt x="141" y="44"/>
                  </a:lnTo>
                  <a:lnTo>
                    <a:pt x="133" y="42"/>
                  </a:lnTo>
                  <a:lnTo>
                    <a:pt x="121" y="40"/>
                  </a:lnTo>
                  <a:lnTo>
                    <a:pt x="110" y="40"/>
                  </a:lnTo>
                  <a:lnTo>
                    <a:pt x="98" y="42"/>
                  </a:lnTo>
                  <a:lnTo>
                    <a:pt x="88" y="44"/>
                  </a:lnTo>
                  <a:lnTo>
                    <a:pt x="79" y="47"/>
                  </a:lnTo>
                  <a:lnTo>
                    <a:pt x="71" y="56"/>
                  </a:lnTo>
                  <a:lnTo>
                    <a:pt x="62" y="67"/>
                  </a:lnTo>
                  <a:lnTo>
                    <a:pt x="57" y="78"/>
                  </a:lnTo>
                  <a:lnTo>
                    <a:pt x="52" y="91"/>
                  </a:lnTo>
                  <a:lnTo>
                    <a:pt x="48" y="104"/>
                  </a:lnTo>
                  <a:lnTo>
                    <a:pt x="48" y="116"/>
                  </a:lnTo>
                  <a:lnTo>
                    <a:pt x="48" y="129"/>
                  </a:lnTo>
                  <a:lnTo>
                    <a:pt x="50" y="142"/>
                  </a:lnTo>
                  <a:lnTo>
                    <a:pt x="55" y="153"/>
                  </a:lnTo>
                  <a:lnTo>
                    <a:pt x="59" y="165"/>
                  </a:lnTo>
                  <a:lnTo>
                    <a:pt x="66" y="175"/>
                  </a:lnTo>
                  <a:lnTo>
                    <a:pt x="74" y="184"/>
                  </a:lnTo>
                  <a:lnTo>
                    <a:pt x="83" y="189"/>
                  </a:lnTo>
                  <a:lnTo>
                    <a:pt x="93" y="195"/>
                  </a:lnTo>
                  <a:lnTo>
                    <a:pt x="103" y="196"/>
                  </a:lnTo>
                  <a:lnTo>
                    <a:pt x="117" y="196"/>
                  </a:lnTo>
                  <a:lnTo>
                    <a:pt x="122" y="198"/>
                  </a:lnTo>
                  <a:lnTo>
                    <a:pt x="131" y="196"/>
                  </a:lnTo>
                  <a:lnTo>
                    <a:pt x="143" y="191"/>
                  </a:lnTo>
                  <a:lnTo>
                    <a:pt x="162" y="184"/>
                  </a:lnTo>
                  <a:lnTo>
                    <a:pt x="221" y="142"/>
                  </a:lnTo>
                  <a:lnTo>
                    <a:pt x="288" y="96"/>
                  </a:lnTo>
                  <a:lnTo>
                    <a:pt x="354" y="51"/>
                  </a:lnTo>
                  <a:lnTo>
                    <a:pt x="416" y="9"/>
                  </a:lnTo>
                  <a:lnTo>
                    <a:pt x="426" y="0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000">
                <a:latin typeface="Arial" charset="0"/>
              </a:endParaRPr>
            </a:p>
          </p:txBody>
        </p:sp>
        <p:sp>
          <p:nvSpPr>
            <p:cNvPr id="60" name="Freeform 51"/>
            <p:cNvSpPr>
              <a:spLocks/>
            </p:cNvSpPr>
            <p:nvPr/>
          </p:nvSpPr>
          <p:spPr bwMode="auto">
            <a:xfrm rot="-5400000">
              <a:off x="339" y="4030"/>
              <a:ext cx="341" cy="132"/>
            </a:xfrm>
            <a:custGeom>
              <a:avLst/>
              <a:gdLst>
                <a:gd name="T0" fmla="*/ 341 w 588"/>
                <a:gd name="T1" fmla="*/ 0 h 264"/>
                <a:gd name="T2" fmla="*/ 328 w 588"/>
                <a:gd name="T3" fmla="*/ 10 h 264"/>
                <a:gd name="T4" fmla="*/ 304 w 588"/>
                <a:gd name="T5" fmla="*/ 4 h 264"/>
                <a:gd name="T6" fmla="*/ 253 w 588"/>
                <a:gd name="T7" fmla="*/ 1 h 264"/>
                <a:gd name="T8" fmla="*/ 219 w 588"/>
                <a:gd name="T9" fmla="*/ 10 h 264"/>
                <a:gd name="T10" fmla="*/ 178 w 588"/>
                <a:gd name="T11" fmla="*/ 7 h 264"/>
                <a:gd name="T12" fmla="*/ 159 w 588"/>
                <a:gd name="T13" fmla="*/ 4 h 264"/>
                <a:gd name="T14" fmla="*/ 164 w 588"/>
                <a:gd name="T15" fmla="*/ 21 h 264"/>
                <a:gd name="T16" fmla="*/ 178 w 588"/>
                <a:gd name="T17" fmla="*/ 36 h 264"/>
                <a:gd name="T18" fmla="*/ 198 w 588"/>
                <a:gd name="T19" fmla="*/ 42 h 264"/>
                <a:gd name="T20" fmla="*/ 213 w 588"/>
                <a:gd name="T21" fmla="*/ 50 h 264"/>
                <a:gd name="T22" fmla="*/ 226 w 588"/>
                <a:gd name="T23" fmla="*/ 74 h 264"/>
                <a:gd name="T24" fmla="*/ 244 w 588"/>
                <a:gd name="T25" fmla="*/ 83 h 264"/>
                <a:gd name="T26" fmla="*/ 250 w 588"/>
                <a:gd name="T27" fmla="*/ 79 h 264"/>
                <a:gd name="T28" fmla="*/ 246 w 588"/>
                <a:gd name="T29" fmla="*/ 66 h 264"/>
                <a:gd name="T30" fmla="*/ 244 w 588"/>
                <a:gd name="T31" fmla="*/ 49 h 264"/>
                <a:gd name="T32" fmla="*/ 251 w 588"/>
                <a:gd name="T33" fmla="*/ 39 h 264"/>
                <a:gd name="T34" fmla="*/ 273 w 588"/>
                <a:gd name="T35" fmla="*/ 33 h 264"/>
                <a:gd name="T36" fmla="*/ 296 w 588"/>
                <a:gd name="T37" fmla="*/ 34 h 264"/>
                <a:gd name="T38" fmla="*/ 314 w 588"/>
                <a:gd name="T39" fmla="*/ 52 h 264"/>
                <a:gd name="T40" fmla="*/ 319 w 588"/>
                <a:gd name="T41" fmla="*/ 75 h 264"/>
                <a:gd name="T42" fmla="*/ 306 w 588"/>
                <a:gd name="T43" fmla="*/ 100 h 264"/>
                <a:gd name="T44" fmla="*/ 291 w 588"/>
                <a:gd name="T45" fmla="*/ 109 h 264"/>
                <a:gd name="T46" fmla="*/ 259 w 588"/>
                <a:gd name="T47" fmla="*/ 107 h 264"/>
                <a:gd name="T48" fmla="*/ 225 w 588"/>
                <a:gd name="T49" fmla="*/ 87 h 264"/>
                <a:gd name="T50" fmla="*/ 130 w 588"/>
                <a:gd name="T51" fmla="*/ 29 h 264"/>
                <a:gd name="T52" fmla="*/ 77 w 588"/>
                <a:gd name="T53" fmla="*/ 4 h 264"/>
                <a:gd name="T54" fmla="*/ 40 w 588"/>
                <a:gd name="T55" fmla="*/ 5 h 264"/>
                <a:gd name="T56" fmla="*/ 17 w 588"/>
                <a:gd name="T57" fmla="*/ 21 h 264"/>
                <a:gd name="T58" fmla="*/ 3 w 588"/>
                <a:gd name="T59" fmla="*/ 41 h 264"/>
                <a:gd name="T60" fmla="*/ 225 w 588"/>
                <a:gd name="T61" fmla="*/ 132 h 264"/>
                <a:gd name="T62" fmla="*/ 218 w 588"/>
                <a:gd name="T63" fmla="*/ 123 h 264"/>
                <a:gd name="T64" fmla="*/ 199 w 588"/>
                <a:gd name="T65" fmla="*/ 118 h 264"/>
                <a:gd name="T66" fmla="*/ 183 w 588"/>
                <a:gd name="T67" fmla="*/ 119 h 264"/>
                <a:gd name="T68" fmla="*/ 173 w 588"/>
                <a:gd name="T69" fmla="*/ 103 h 264"/>
                <a:gd name="T70" fmla="*/ 161 w 588"/>
                <a:gd name="T71" fmla="*/ 94 h 264"/>
                <a:gd name="T72" fmla="*/ 151 w 588"/>
                <a:gd name="T73" fmla="*/ 96 h 264"/>
                <a:gd name="T74" fmla="*/ 156 w 588"/>
                <a:gd name="T75" fmla="*/ 116 h 264"/>
                <a:gd name="T76" fmla="*/ 145 w 588"/>
                <a:gd name="T77" fmla="*/ 123 h 264"/>
                <a:gd name="T78" fmla="*/ 131 w 588"/>
                <a:gd name="T79" fmla="*/ 119 h 264"/>
                <a:gd name="T80" fmla="*/ 132 w 588"/>
                <a:gd name="T81" fmla="*/ 103 h 264"/>
                <a:gd name="T82" fmla="*/ 123 w 588"/>
                <a:gd name="T83" fmla="*/ 75 h 264"/>
                <a:gd name="T84" fmla="*/ 109 w 588"/>
                <a:gd name="T85" fmla="*/ 65 h 264"/>
                <a:gd name="T86" fmla="*/ 97 w 588"/>
                <a:gd name="T87" fmla="*/ 63 h 264"/>
                <a:gd name="T88" fmla="*/ 100 w 588"/>
                <a:gd name="T89" fmla="*/ 77 h 264"/>
                <a:gd name="T90" fmla="*/ 93 w 588"/>
                <a:gd name="T91" fmla="*/ 103 h 264"/>
                <a:gd name="T92" fmla="*/ 77 w 588"/>
                <a:gd name="T93" fmla="*/ 110 h 264"/>
                <a:gd name="T94" fmla="*/ 51 w 588"/>
                <a:gd name="T95" fmla="*/ 109 h 264"/>
                <a:gd name="T96" fmla="*/ 33 w 588"/>
                <a:gd name="T97" fmla="*/ 92 h 264"/>
                <a:gd name="T98" fmla="*/ 28 w 588"/>
                <a:gd name="T99" fmla="*/ 66 h 264"/>
                <a:gd name="T100" fmla="*/ 38 w 588"/>
                <a:gd name="T101" fmla="*/ 43 h 264"/>
                <a:gd name="T102" fmla="*/ 60 w 588"/>
                <a:gd name="T103" fmla="*/ 33 h 264"/>
                <a:gd name="T104" fmla="*/ 83 w 588"/>
                <a:gd name="T105" fmla="*/ 35 h 264"/>
                <a:gd name="T106" fmla="*/ 205 w 588"/>
                <a:gd name="T107" fmla="*/ 105 h 264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88"/>
                <a:gd name="T163" fmla="*/ 0 h 264"/>
                <a:gd name="T164" fmla="*/ 588 w 588"/>
                <a:gd name="T165" fmla="*/ 264 h 264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88" h="264">
                  <a:moveTo>
                    <a:pt x="426" y="264"/>
                  </a:moveTo>
                  <a:lnTo>
                    <a:pt x="547" y="264"/>
                  </a:lnTo>
                  <a:lnTo>
                    <a:pt x="588" y="211"/>
                  </a:lnTo>
                  <a:lnTo>
                    <a:pt x="588" y="0"/>
                  </a:lnTo>
                  <a:lnTo>
                    <a:pt x="580" y="7"/>
                  </a:lnTo>
                  <a:lnTo>
                    <a:pt x="573" y="14"/>
                  </a:lnTo>
                  <a:lnTo>
                    <a:pt x="569" y="16"/>
                  </a:lnTo>
                  <a:lnTo>
                    <a:pt x="566" y="20"/>
                  </a:lnTo>
                  <a:lnTo>
                    <a:pt x="562" y="20"/>
                  </a:lnTo>
                  <a:lnTo>
                    <a:pt x="557" y="22"/>
                  </a:lnTo>
                  <a:lnTo>
                    <a:pt x="545" y="16"/>
                  </a:lnTo>
                  <a:lnTo>
                    <a:pt x="524" y="9"/>
                  </a:lnTo>
                  <a:lnTo>
                    <a:pt x="505" y="5"/>
                  </a:lnTo>
                  <a:lnTo>
                    <a:pt x="480" y="2"/>
                  </a:lnTo>
                  <a:lnTo>
                    <a:pt x="454" y="0"/>
                  </a:lnTo>
                  <a:lnTo>
                    <a:pt x="436" y="2"/>
                  </a:lnTo>
                  <a:lnTo>
                    <a:pt x="412" y="9"/>
                  </a:lnTo>
                  <a:lnTo>
                    <a:pt x="395" y="16"/>
                  </a:lnTo>
                  <a:lnTo>
                    <a:pt x="386" y="18"/>
                  </a:lnTo>
                  <a:lnTo>
                    <a:pt x="378" y="20"/>
                  </a:lnTo>
                  <a:lnTo>
                    <a:pt x="366" y="20"/>
                  </a:lnTo>
                  <a:lnTo>
                    <a:pt x="352" y="20"/>
                  </a:lnTo>
                  <a:lnTo>
                    <a:pt x="331" y="18"/>
                  </a:lnTo>
                  <a:lnTo>
                    <a:pt x="307" y="14"/>
                  </a:lnTo>
                  <a:lnTo>
                    <a:pt x="293" y="7"/>
                  </a:lnTo>
                  <a:lnTo>
                    <a:pt x="281" y="4"/>
                  </a:lnTo>
                  <a:lnTo>
                    <a:pt x="276" y="5"/>
                  </a:lnTo>
                  <a:lnTo>
                    <a:pt x="274" y="9"/>
                  </a:lnTo>
                  <a:lnTo>
                    <a:pt x="273" y="13"/>
                  </a:lnTo>
                  <a:lnTo>
                    <a:pt x="273" y="14"/>
                  </a:lnTo>
                  <a:lnTo>
                    <a:pt x="278" y="31"/>
                  </a:lnTo>
                  <a:lnTo>
                    <a:pt x="283" y="42"/>
                  </a:lnTo>
                  <a:lnTo>
                    <a:pt x="288" y="49"/>
                  </a:lnTo>
                  <a:lnTo>
                    <a:pt x="297" y="62"/>
                  </a:lnTo>
                  <a:lnTo>
                    <a:pt x="302" y="67"/>
                  </a:lnTo>
                  <a:lnTo>
                    <a:pt x="307" y="73"/>
                  </a:lnTo>
                  <a:lnTo>
                    <a:pt x="314" y="76"/>
                  </a:lnTo>
                  <a:lnTo>
                    <a:pt x="323" y="80"/>
                  </a:lnTo>
                  <a:lnTo>
                    <a:pt x="331" y="84"/>
                  </a:lnTo>
                  <a:lnTo>
                    <a:pt x="342" y="85"/>
                  </a:lnTo>
                  <a:lnTo>
                    <a:pt x="352" y="87"/>
                  </a:lnTo>
                  <a:lnTo>
                    <a:pt x="362" y="87"/>
                  </a:lnTo>
                  <a:lnTo>
                    <a:pt x="366" y="91"/>
                  </a:lnTo>
                  <a:lnTo>
                    <a:pt x="367" y="100"/>
                  </a:lnTo>
                  <a:lnTo>
                    <a:pt x="373" y="118"/>
                  </a:lnTo>
                  <a:lnTo>
                    <a:pt x="376" y="129"/>
                  </a:lnTo>
                  <a:lnTo>
                    <a:pt x="383" y="138"/>
                  </a:lnTo>
                  <a:lnTo>
                    <a:pt x="390" y="149"/>
                  </a:lnTo>
                  <a:lnTo>
                    <a:pt x="402" y="156"/>
                  </a:lnTo>
                  <a:lnTo>
                    <a:pt x="409" y="162"/>
                  </a:lnTo>
                  <a:lnTo>
                    <a:pt x="416" y="166"/>
                  </a:lnTo>
                  <a:lnTo>
                    <a:pt x="421" y="166"/>
                  </a:lnTo>
                  <a:lnTo>
                    <a:pt x="426" y="167"/>
                  </a:lnTo>
                  <a:lnTo>
                    <a:pt x="428" y="166"/>
                  </a:lnTo>
                  <a:lnTo>
                    <a:pt x="431" y="164"/>
                  </a:lnTo>
                  <a:lnTo>
                    <a:pt x="431" y="158"/>
                  </a:lnTo>
                  <a:lnTo>
                    <a:pt x="431" y="153"/>
                  </a:lnTo>
                  <a:lnTo>
                    <a:pt x="431" y="151"/>
                  </a:lnTo>
                  <a:lnTo>
                    <a:pt x="430" y="142"/>
                  </a:lnTo>
                  <a:lnTo>
                    <a:pt x="424" y="133"/>
                  </a:lnTo>
                  <a:lnTo>
                    <a:pt x="421" y="124"/>
                  </a:lnTo>
                  <a:lnTo>
                    <a:pt x="419" y="115"/>
                  </a:lnTo>
                  <a:lnTo>
                    <a:pt x="419" y="105"/>
                  </a:lnTo>
                  <a:lnTo>
                    <a:pt x="421" y="98"/>
                  </a:lnTo>
                  <a:lnTo>
                    <a:pt x="423" y="93"/>
                  </a:lnTo>
                  <a:lnTo>
                    <a:pt x="424" y="87"/>
                  </a:lnTo>
                  <a:lnTo>
                    <a:pt x="428" y="82"/>
                  </a:lnTo>
                  <a:lnTo>
                    <a:pt x="433" y="78"/>
                  </a:lnTo>
                  <a:lnTo>
                    <a:pt x="436" y="75"/>
                  </a:lnTo>
                  <a:lnTo>
                    <a:pt x="447" y="69"/>
                  </a:lnTo>
                  <a:lnTo>
                    <a:pt x="459" y="67"/>
                  </a:lnTo>
                  <a:lnTo>
                    <a:pt x="471" y="65"/>
                  </a:lnTo>
                  <a:lnTo>
                    <a:pt x="481" y="65"/>
                  </a:lnTo>
                  <a:lnTo>
                    <a:pt x="495" y="65"/>
                  </a:lnTo>
                  <a:lnTo>
                    <a:pt x="502" y="67"/>
                  </a:lnTo>
                  <a:lnTo>
                    <a:pt x="511" y="69"/>
                  </a:lnTo>
                  <a:lnTo>
                    <a:pt x="519" y="75"/>
                  </a:lnTo>
                  <a:lnTo>
                    <a:pt x="528" y="82"/>
                  </a:lnTo>
                  <a:lnTo>
                    <a:pt x="535" y="93"/>
                  </a:lnTo>
                  <a:lnTo>
                    <a:pt x="542" y="104"/>
                  </a:lnTo>
                  <a:lnTo>
                    <a:pt x="547" y="116"/>
                  </a:lnTo>
                  <a:lnTo>
                    <a:pt x="549" y="129"/>
                  </a:lnTo>
                  <a:lnTo>
                    <a:pt x="550" y="140"/>
                  </a:lnTo>
                  <a:lnTo>
                    <a:pt x="550" y="151"/>
                  </a:lnTo>
                  <a:lnTo>
                    <a:pt x="549" y="160"/>
                  </a:lnTo>
                  <a:lnTo>
                    <a:pt x="542" y="178"/>
                  </a:lnTo>
                  <a:lnTo>
                    <a:pt x="535" y="191"/>
                  </a:lnTo>
                  <a:lnTo>
                    <a:pt x="528" y="200"/>
                  </a:lnTo>
                  <a:lnTo>
                    <a:pt x="519" y="209"/>
                  </a:lnTo>
                  <a:lnTo>
                    <a:pt x="514" y="213"/>
                  </a:lnTo>
                  <a:lnTo>
                    <a:pt x="509" y="217"/>
                  </a:lnTo>
                  <a:lnTo>
                    <a:pt x="502" y="218"/>
                  </a:lnTo>
                  <a:lnTo>
                    <a:pt x="497" y="218"/>
                  </a:lnTo>
                  <a:lnTo>
                    <a:pt x="478" y="220"/>
                  </a:lnTo>
                  <a:lnTo>
                    <a:pt x="462" y="218"/>
                  </a:lnTo>
                  <a:lnTo>
                    <a:pt x="447" y="215"/>
                  </a:lnTo>
                  <a:lnTo>
                    <a:pt x="438" y="211"/>
                  </a:lnTo>
                  <a:lnTo>
                    <a:pt x="433" y="207"/>
                  </a:lnTo>
                  <a:lnTo>
                    <a:pt x="424" y="200"/>
                  </a:lnTo>
                  <a:lnTo>
                    <a:pt x="388" y="175"/>
                  </a:lnTo>
                  <a:lnTo>
                    <a:pt x="348" y="147"/>
                  </a:lnTo>
                  <a:lnTo>
                    <a:pt x="307" y="116"/>
                  </a:lnTo>
                  <a:lnTo>
                    <a:pt x="266" y="85"/>
                  </a:lnTo>
                  <a:lnTo>
                    <a:pt x="224" y="58"/>
                  </a:lnTo>
                  <a:lnTo>
                    <a:pt x="185" y="35"/>
                  </a:lnTo>
                  <a:lnTo>
                    <a:pt x="167" y="24"/>
                  </a:lnTo>
                  <a:lnTo>
                    <a:pt x="150" y="16"/>
                  </a:lnTo>
                  <a:lnTo>
                    <a:pt x="133" y="9"/>
                  </a:lnTo>
                  <a:lnTo>
                    <a:pt x="117" y="5"/>
                  </a:lnTo>
                  <a:lnTo>
                    <a:pt x="98" y="5"/>
                  </a:lnTo>
                  <a:lnTo>
                    <a:pt x="79" y="7"/>
                  </a:lnTo>
                  <a:lnTo>
                    <a:pt x="69" y="11"/>
                  </a:lnTo>
                  <a:lnTo>
                    <a:pt x="59" y="16"/>
                  </a:lnTo>
                  <a:lnTo>
                    <a:pt x="48" y="24"/>
                  </a:lnTo>
                  <a:lnTo>
                    <a:pt x="40" y="33"/>
                  </a:lnTo>
                  <a:lnTo>
                    <a:pt x="29" y="42"/>
                  </a:lnTo>
                  <a:lnTo>
                    <a:pt x="22" y="53"/>
                  </a:lnTo>
                  <a:lnTo>
                    <a:pt x="14" y="64"/>
                  </a:lnTo>
                  <a:lnTo>
                    <a:pt x="9" y="75"/>
                  </a:lnTo>
                  <a:lnTo>
                    <a:pt x="5" y="82"/>
                  </a:lnTo>
                  <a:lnTo>
                    <a:pt x="0" y="87"/>
                  </a:lnTo>
                  <a:lnTo>
                    <a:pt x="0" y="187"/>
                  </a:lnTo>
                  <a:lnTo>
                    <a:pt x="57" y="264"/>
                  </a:lnTo>
                  <a:lnTo>
                    <a:pt x="388" y="264"/>
                  </a:lnTo>
                  <a:lnTo>
                    <a:pt x="388" y="258"/>
                  </a:lnTo>
                  <a:lnTo>
                    <a:pt x="385" y="255"/>
                  </a:lnTo>
                  <a:lnTo>
                    <a:pt x="380" y="249"/>
                  </a:lnTo>
                  <a:lnTo>
                    <a:pt x="376" y="247"/>
                  </a:lnTo>
                  <a:lnTo>
                    <a:pt x="373" y="246"/>
                  </a:lnTo>
                  <a:lnTo>
                    <a:pt x="369" y="244"/>
                  </a:lnTo>
                  <a:lnTo>
                    <a:pt x="355" y="238"/>
                  </a:lnTo>
                  <a:lnTo>
                    <a:pt x="343" y="237"/>
                  </a:lnTo>
                  <a:lnTo>
                    <a:pt x="333" y="238"/>
                  </a:lnTo>
                  <a:lnTo>
                    <a:pt x="321" y="242"/>
                  </a:lnTo>
                  <a:lnTo>
                    <a:pt x="319" y="238"/>
                  </a:lnTo>
                  <a:lnTo>
                    <a:pt x="316" y="238"/>
                  </a:lnTo>
                  <a:lnTo>
                    <a:pt x="312" y="227"/>
                  </a:lnTo>
                  <a:lnTo>
                    <a:pt x="307" y="215"/>
                  </a:lnTo>
                  <a:lnTo>
                    <a:pt x="304" y="209"/>
                  </a:lnTo>
                  <a:lnTo>
                    <a:pt x="298" y="206"/>
                  </a:lnTo>
                  <a:lnTo>
                    <a:pt x="293" y="200"/>
                  </a:lnTo>
                  <a:lnTo>
                    <a:pt x="288" y="198"/>
                  </a:lnTo>
                  <a:lnTo>
                    <a:pt x="283" y="193"/>
                  </a:lnTo>
                  <a:lnTo>
                    <a:pt x="278" y="189"/>
                  </a:lnTo>
                  <a:lnTo>
                    <a:pt x="271" y="189"/>
                  </a:lnTo>
                  <a:lnTo>
                    <a:pt x="266" y="187"/>
                  </a:lnTo>
                  <a:lnTo>
                    <a:pt x="264" y="191"/>
                  </a:lnTo>
                  <a:lnTo>
                    <a:pt x="260" y="193"/>
                  </a:lnTo>
                  <a:lnTo>
                    <a:pt x="260" y="207"/>
                  </a:lnTo>
                  <a:lnTo>
                    <a:pt x="266" y="218"/>
                  </a:lnTo>
                  <a:lnTo>
                    <a:pt x="269" y="229"/>
                  </a:lnTo>
                  <a:lnTo>
                    <a:pt x="269" y="233"/>
                  </a:lnTo>
                  <a:lnTo>
                    <a:pt x="267" y="237"/>
                  </a:lnTo>
                  <a:lnTo>
                    <a:pt x="262" y="242"/>
                  </a:lnTo>
                  <a:lnTo>
                    <a:pt x="257" y="246"/>
                  </a:lnTo>
                  <a:lnTo>
                    <a:pt x="250" y="247"/>
                  </a:lnTo>
                  <a:lnTo>
                    <a:pt x="243" y="247"/>
                  </a:lnTo>
                  <a:lnTo>
                    <a:pt x="238" y="246"/>
                  </a:lnTo>
                  <a:lnTo>
                    <a:pt x="231" y="242"/>
                  </a:lnTo>
                  <a:lnTo>
                    <a:pt x="226" y="238"/>
                  </a:lnTo>
                  <a:lnTo>
                    <a:pt x="221" y="235"/>
                  </a:lnTo>
                  <a:lnTo>
                    <a:pt x="224" y="224"/>
                  </a:lnTo>
                  <a:lnTo>
                    <a:pt x="228" y="215"/>
                  </a:lnTo>
                  <a:lnTo>
                    <a:pt x="228" y="206"/>
                  </a:lnTo>
                  <a:lnTo>
                    <a:pt x="228" y="198"/>
                  </a:lnTo>
                  <a:lnTo>
                    <a:pt x="226" y="182"/>
                  </a:lnTo>
                  <a:lnTo>
                    <a:pt x="221" y="162"/>
                  </a:lnTo>
                  <a:lnTo>
                    <a:pt x="212" y="151"/>
                  </a:lnTo>
                  <a:lnTo>
                    <a:pt x="204" y="140"/>
                  </a:lnTo>
                  <a:lnTo>
                    <a:pt x="198" y="136"/>
                  </a:lnTo>
                  <a:lnTo>
                    <a:pt x="193" y="133"/>
                  </a:lnTo>
                  <a:lnTo>
                    <a:pt x="188" y="129"/>
                  </a:lnTo>
                  <a:lnTo>
                    <a:pt x="181" y="129"/>
                  </a:lnTo>
                  <a:lnTo>
                    <a:pt x="178" y="126"/>
                  </a:lnTo>
                  <a:lnTo>
                    <a:pt x="172" y="124"/>
                  </a:lnTo>
                  <a:lnTo>
                    <a:pt x="167" y="127"/>
                  </a:lnTo>
                  <a:lnTo>
                    <a:pt x="166" y="131"/>
                  </a:lnTo>
                  <a:lnTo>
                    <a:pt x="166" y="138"/>
                  </a:lnTo>
                  <a:lnTo>
                    <a:pt x="169" y="146"/>
                  </a:lnTo>
                  <a:lnTo>
                    <a:pt x="172" y="155"/>
                  </a:lnTo>
                  <a:lnTo>
                    <a:pt x="174" y="166"/>
                  </a:lnTo>
                  <a:lnTo>
                    <a:pt x="176" y="180"/>
                  </a:lnTo>
                  <a:lnTo>
                    <a:pt x="167" y="195"/>
                  </a:lnTo>
                  <a:lnTo>
                    <a:pt x="160" y="206"/>
                  </a:lnTo>
                  <a:lnTo>
                    <a:pt x="155" y="209"/>
                  </a:lnTo>
                  <a:lnTo>
                    <a:pt x="148" y="215"/>
                  </a:lnTo>
                  <a:lnTo>
                    <a:pt x="141" y="217"/>
                  </a:lnTo>
                  <a:lnTo>
                    <a:pt x="133" y="220"/>
                  </a:lnTo>
                  <a:lnTo>
                    <a:pt x="121" y="222"/>
                  </a:lnTo>
                  <a:lnTo>
                    <a:pt x="110" y="222"/>
                  </a:lnTo>
                  <a:lnTo>
                    <a:pt x="98" y="220"/>
                  </a:lnTo>
                  <a:lnTo>
                    <a:pt x="88" y="218"/>
                  </a:lnTo>
                  <a:lnTo>
                    <a:pt x="79" y="215"/>
                  </a:lnTo>
                  <a:lnTo>
                    <a:pt x="71" y="206"/>
                  </a:lnTo>
                  <a:lnTo>
                    <a:pt x="62" y="195"/>
                  </a:lnTo>
                  <a:lnTo>
                    <a:pt x="57" y="184"/>
                  </a:lnTo>
                  <a:lnTo>
                    <a:pt x="52" y="171"/>
                  </a:lnTo>
                  <a:lnTo>
                    <a:pt x="48" y="158"/>
                  </a:lnTo>
                  <a:lnTo>
                    <a:pt x="48" y="146"/>
                  </a:lnTo>
                  <a:lnTo>
                    <a:pt x="48" y="133"/>
                  </a:lnTo>
                  <a:lnTo>
                    <a:pt x="50" y="120"/>
                  </a:lnTo>
                  <a:lnTo>
                    <a:pt x="55" y="107"/>
                  </a:lnTo>
                  <a:lnTo>
                    <a:pt x="59" y="96"/>
                  </a:lnTo>
                  <a:lnTo>
                    <a:pt x="66" y="87"/>
                  </a:lnTo>
                  <a:lnTo>
                    <a:pt x="74" y="78"/>
                  </a:lnTo>
                  <a:lnTo>
                    <a:pt x="83" y="71"/>
                  </a:lnTo>
                  <a:lnTo>
                    <a:pt x="93" y="67"/>
                  </a:lnTo>
                  <a:lnTo>
                    <a:pt x="103" y="65"/>
                  </a:lnTo>
                  <a:lnTo>
                    <a:pt x="117" y="65"/>
                  </a:lnTo>
                  <a:lnTo>
                    <a:pt x="122" y="64"/>
                  </a:lnTo>
                  <a:lnTo>
                    <a:pt x="131" y="65"/>
                  </a:lnTo>
                  <a:lnTo>
                    <a:pt x="143" y="71"/>
                  </a:lnTo>
                  <a:lnTo>
                    <a:pt x="162" y="78"/>
                  </a:lnTo>
                  <a:lnTo>
                    <a:pt x="221" y="120"/>
                  </a:lnTo>
                  <a:lnTo>
                    <a:pt x="288" y="166"/>
                  </a:lnTo>
                  <a:lnTo>
                    <a:pt x="354" y="211"/>
                  </a:lnTo>
                  <a:lnTo>
                    <a:pt x="416" y="253"/>
                  </a:lnTo>
                  <a:lnTo>
                    <a:pt x="426" y="264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000">
                <a:latin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  <p:bldP spid="8" grpId="0" build="allAtOnce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1497</TotalTime>
  <Words>254</Words>
  <Application>Microsoft Office PowerPoint</Application>
  <PresentationFormat>Экран (4:3)</PresentationFormat>
  <Paragraphs>93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Эркер</vt:lpstr>
      <vt:lpstr>Презентация PowerPoint</vt:lpstr>
      <vt:lpstr>Етістік</vt:lpstr>
      <vt:lpstr>Презентация PowerPoint</vt:lpstr>
      <vt:lpstr>Етістіктің райлары  </vt:lpstr>
      <vt:lpstr>Тұйық етістік </vt:lpstr>
      <vt:lpstr>Презентация PowerPoint</vt:lpstr>
      <vt:lpstr>Берілген тұйық етістікті түрлендір</vt:lpstr>
      <vt:lpstr>           Мына ребусты дұрыс шешсең  Қазақ тілінің негізін салушы ғалымның аты-жөнін оқисың. </vt:lpstr>
      <vt:lpstr>Наурызға байланысты салт-дәстүрлер, ойындар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Samsung</dc:creator>
  <cp:lastModifiedBy>544</cp:lastModifiedBy>
  <cp:revision>9</cp:revision>
  <dcterms:created xsi:type="dcterms:W3CDTF">2013-03-13T04:54:52Z</dcterms:created>
  <dcterms:modified xsi:type="dcterms:W3CDTF">2014-11-01T03:23:44Z</dcterms:modified>
</cp:coreProperties>
</file>