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720" r:id="rId5"/>
  </p:sldMasterIdLst>
  <p:notesMasterIdLst>
    <p:notesMasterId r:id="rId14"/>
  </p:notesMasterIdLst>
  <p:sldIdLst>
    <p:sldId id="277" r:id="rId6"/>
    <p:sldId id="297" r:id="rId7"/>
    <p:sldId id="290" r:id="rId8"/>
    <p:sldId id="291" r:id="rId9"/>
    <p:sldId id="292" r:id="rId10"/>
    <p:sldId id="295" r:id="rId11"/>
    <p:sldId id="298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  <a:srgbClr val="CCE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F67F00-5AA2-46B6-A4BE-D96B4F57E105}" type="datetimeFigureOut">
              <a:rPr lang="ru-RU" smtClean="0"/>
              <a:pPr/>
              <a:t>25.09.2014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B2C20B-D2C2-41EA-9F16-1B6C3CA4E9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89002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F6BD18-9EC9-44DA-967A-8EA1342FC986}" type="slidenum">
              <a:rPr lang="ru-RU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25.09.2014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25.09.2014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25.09.2014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4DFEFD-C252-4C55-9CE2-43072C414127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67277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D27D86-6B37-449C-A720-50F9159A90A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25846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926C4D-81A9-4058-81C8-51D81BEA6B97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5302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6E5BAB-180C-487A-9460-13F3C31B5D3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12402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ED2229-FF43-4FBD-86ED-95FA0EAF670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7263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C1996C-C004-419D-A04B-EC0FDC7FEC1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9786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234D31-C509-40D0-834B-DDFD20B2331B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75172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7B5C71-160B-433F-B692-3E83593CB70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2881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25.09.2014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3E4203-9CD0-4E4E-91B1-389A2460C1F4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58146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87A183-4566-42DD-807E-E11FB723D45B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01701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DF927E-D256-4582-85A1-C94722F1576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29241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4DFEFD-C252-4C55-9CE2-43072C414127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31283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D27D86-6B37-449C-A720-50F9159A90A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32395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926C4D-81A9-4058-81C8-51D81BEA6B97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46384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6E5BAB-180C-487A-9460-13F3C31B5D3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19779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ED2229-FF43-4FBD-86ED-95FA0EAF670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74042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C1996C-C004-419D-A04B-EC0FDC7FEC1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45931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234D31-C509-40D0-834B-DDFD20B2331B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3381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25.09.2014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7B5C71-160B-433F-B692-3E83593CB70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51158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3E4203-9CD0-4E4E-91B1-389A2460C1F4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805724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87A183-4566-42DD-807E-E11FB723D45B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30972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DF927E-D256-4582-85A1-C94722F1576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87895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4DFEFD-C252-4C55-9CE2-43072C414127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5075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D27D86-6B37-449C-A720-50F9159A90A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88959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926C4D-81A9-4058-81C8-51D81BEA6B97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121200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6E5BAB-180C-487A-9460-13F3C31B5D3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254459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ED2229-FF43-4FBD-86ED-95FA0EAF670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986386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C1996C-C004-419D-A04B-EC0FDC7FEC1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5665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25.09.2014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234D31-C509-40D0-834B-DDFD20B2331B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794551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7B5C71-160B-433F-B692-3E83593CB70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070997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3E4203-9CD0-4E4E-91B1-389A2460C1F4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814478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87A183-4566-42DD-807E-E11FB723D45B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91087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DF927E-D256-4582-85A1-C94722F1576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245793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4DFEFD-C252-4C55-9CE2-43072C414127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091437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D27D86-6B37-449C-A720-50F9159A90A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98598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926C4D-81A9-4058-81C8-51D81BEA6B97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378070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6E5BAB-180C-487A-9460-13F3C31B5D3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040158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ED2229-FF43-4FBD-86ED-95FA0EAF670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9260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25.09.2014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C1996C-C004-419D-A04B-EC0FDC7FEC1A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269204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234D31-C509-40D0-834B-DDFD20B2331B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176990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7B5C71-160B-433F-B692-3E83593CB70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551531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3E4203-9CD0-4E4E-91B1-389A2460C1F4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623054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87A183-4566-42DD-807E-E11FB723D45B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075418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DF927E-D256-4582-85A1-C94722F1576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9486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25.09.2014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25.09.2014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25.09.2014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25.09.2014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25.09.2014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491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491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CFC1C5E-E11C-43AA-9E52-6A26FE3DB9CE}" type="slidenum">
              <a:rPr 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0322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491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491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CFC1C5E-E11C-43AA-9E52-6A26FE3DB9CE}" type="slidenum">
              <a:rPr 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8665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491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491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CFC1C5E-E11C-43AA-9E52-6A26FE3DB9CE}" type="slidenum">
              <a:rPr 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1172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491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491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CFC1C5E-E11C-43AA-9E52-6A26FE3DB9CE}" type="slidenum">
              <a:rPr 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2181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51.xml"/><Relationship Id="rId1" Type="http://schemas.openxmlformats.org/officeDocument/2006/relationships/audio" Target="../media/audio1.wav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3.xml"/><Relationship Id="rId1" Type="http://schemas.openxmlformats.org/officeDocument/2006/relationships/audio" Target="../media/audio2.wav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4.xml"/><Relationship Id="rId1" Type="http://schemas.openxmlformats.org/officeDocument/2006/relationships/audio" Target="../media/audio3.wav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35.xml"/><Relationship Id="rId1" Type="http://schemas.openxmlformats.org/officeDocument/2006/relationships/audio" Target="../media/audio4.wav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404664"/>
            <a:ext cx="7704856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ТЕОРИЯ БИОХИМИЧЕСКОЙ ЭВОЛЮЦИИ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Жизнь возникла в результате процессов, подчиняющихся физическим и химическим законам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20482" name="Picture 2" descr="http://www.inbi.ras.ru/history/oparin/photo/evk_oparin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73830"/>
            <a:ext cx="2993132" cy="4299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635896" y="5661248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1924 г – 1928 г</a:t>
            </a:r>
            <a:endParaRPr lang="ru-RU" sz="2400" b="1" dirty="0"/>
          </a:p>
        </p:txBody>
      </p:sp>
      <p:pic>
        <p:nvPicPr>
          <p:cNvPr id="20484" name="Picture 4" descr="http://blog.b92.net/user_stuff/upload/274/Jbs8.627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282102"/>
            <a:ext cx="2833347" cy="408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08006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10" name="Picture 6" descr="ЗЕМЛ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52413" y="0"/>
            <a:ext cx="9396413" cy="687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7113" name="Rectangle 9"/>
          <p:cNvSpPr>
            <a:spLocks noChangeArrowheads="1"/>
          </p:cNvSpPr>
          <p:nvPr/>
        </p:nvSpPr>
        <p:spPr bwMode="auto">
          <a:xfrm>
            <a:off x="0" y="6246813"/>
            <a:ext cx="9144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smtClean="0">
                <a:solidFill>
                  <a:srgbClr val="FFCC00"/>
                </a:solidFill>
              </a:rPr>
              <a:t>Планетарная стадия истории Земли</a:t>
            </a:r>
            <a:r>
              <a:rPr lang="ru-RU" sz="3600" b="1" smtClean="0">
                <a:solidFill>
                  <a:srgbClr val="0099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3600" b="1" smtClean="0">
                <a:solidFill>
                  <a:srgbClr val="0099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3600" b="1" smtClean="0">
              <a:solidFill>
                <a:srgbClr val="0099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47114" name="Запи157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28213" y="105251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22207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00" fill="hold"/>
                                        <p:tgtEl>
                                          <p:spTgt spid="471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11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0" name="Picture 4" descr="архей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5301" name="Rectangle 5"/>
          <p:cNvSpPr>
            <a:spLocks noGrp="1" noChangeArrowheads="1"/>
          </p:cNvSpPr>
          <p:nvPr>
            <p:ph type="title"/>
          </p:nvPr>
        </p:nvSpPr>
        <p:spPr>
          <a:xfrm>
            <a:off x="0" y="5741988"/>
            <a:ext cx="9144000" cy="1143000"/>
          </a:xfrm>
        </p:spPr>
        <p:txBody>
          <a:bodyPr/>
          <a:lstStyle/>
          <a:p>
            <a:r>
              <a:rPr lang="ru-RU" sz="3600" b="1">
                <a:solidFill>
                  <a:srgbClr val="F8F8F8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Первый этап происхождения жизни на  Земле</a:t>
            </a:r>
          </a:p>
        </p:txBody>
      </p:sp>
      <p:pic>
        <p:nvPicPr>
          <p:cNvPr id="55303" name="Запи189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980738" y="3213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8272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00" fill="hold"/>
                                        <p:tgtEl>
                                          <p:spTgt spid="5530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30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6" name="Rectangle 4"/>
          <p:cNvSpPr>
            <a:spLocks noGrp="1" noChangeArrowheads="1"/>
          </p:cNvSpPr>
          <p:nvPr>
            <p:ph type="title"/>
          </p:nvPr>
        </p:nvSpPr>
        <p:spPr>
          <a:xfrm>
            <a:off x="2484438" y="6237288"/>
            <a:ext cx="4619625" cy="476250"/>
          </a:xfrm>
        </p:spPr>
        <p:txBody>
          <a:bodyPr/>
          <a:lstStyle/>
          <a:p>
            <a:r>
              <a:rPr lang="ru-RU" sz="1800" b="1"/>
              <a:t>Коацерватные капли</a:t>
            </a:r>
          </a:p>
        </p:txBody>
      </p:sp>
      <p:sp>
        <p:nvSpPr>
          <p:cNvPr id="74759" name="Rectangle 7"/>
          <p:cNvSpPr>
            <a:spLocks noChangeArrowheads="1"/>
          </p:cNvSpPr>
          <p:nvPr/>
        </p:nvSpPr>
        <p:spPr bwMode="auto">
          <a:xfrm>
            <a:off x="0" y="188913"/>
            <a:ext cx="9144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Второй этап происхождения жизни на  Земле</a:t>
            </a:r>
          </a:p>
        </p:txBody>
      </p:sp>
      <p:pic>
        <p:nvPicPr>
          <p:cNvPr id="74760" name="Запи189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4000" y="32845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4761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4225" y="1341438"/>
            <a:ext cx="5038725" cy="5329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970325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000" fill="hold"/>
                                        <p:tgtEl>
                                          <p:spTgt spid="747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476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0" name="Rectangle 4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ru-RU" sz="40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Третий этап происхождения жизни на  Земле</a:t>
            </a:r>
          </a:p>
        </p:txBody>
      </p:sp>
      <p:pic>
        <p:nvPicPr>
          <p:cNvPr id="80901" name="Запи189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4000" y="22050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0902" name="Picture 6" descr="Пейзажи - 03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3138" y="1484313"/>
            <a:ext cx="6983412" cy="5237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00403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000" fill="hold"/>
                                        <p:tgtEl>
                                          <p:spTgt spid="8090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090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14290"/>
            <a:ext cx="9144000" cy="1143001"/>
          </a:xfrm>
        </p:spPr>
        <p:txBody>
          <a:bodyPr/>
          <a:lstStyle/>
          <a:p>
            <a:r>
              <a:rPr lang="ru-RU" sz="3200" b="1" dirty="0">
                <a:solidFill>
                  <a:srgbClr val="C00000"/>
                </a:solidFill>
              </a:rPr>
              <a:t>Основные положения теории возникновения жизни на Земле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idx="1"/>
          </p:nvPr>
        </p:nvSpPr>
        <p:spPr>
          <a:xfrm>
            <a:off x="500034" y="1357298"/>
            <a:ext cx="8072494" cy="4521214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None/>
            </a:pPr>
            <a:r>
              <a:rPr lang="ru-RU" sz="2800" dirty="0"/>
              <a:t>1. </a:t>
            </a:r>
            <a:r>
              <a:rPr lang="ru-RU" sz="2400" b="1" dirty="0"/>
              <a:t>Органические вещества сформировались из неорганических под действием физических факторов среды.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ru-RU" sz="2400" b="1" dirty="0"/>
              <a:t>2. Органические вещества взаимодействовали, образуя все более сложные вещества, в результате чего возникли ферменты и самовоспроизводящиеся системы – свободные гены.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ru-RU" sz="2400" b="1" dirty="0"/>
              <a:t>3. Свободные гены соединялись с другими высокомолекулярными органическими веществами.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ru-RU" sz="2400" b="1" dirty="0"/>
              <a:t>4. Вокруг них  стали образовываться белково-липидные мембраны.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ru-RU" sz="2400" b="1" dirty="0"/>
              <a:t>5. Возникли клетки.</a:t>
            </a:r>
          </a:p>
        </p:txBody>
      </p:sp>
    </p:spTree>
    <p:extLst>
      <p:ext uri="{BB962C8B-B14F-4D97-AF65-F5344CB8AC3E}">
        <p14:creationId xmlns:p14="http://schemas.microsoft.com/office/powerpoint/2010/main" xmlns="" val="1199194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 descr="Mille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32656"/>
            <a:ext cx="3911864" cy="5818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110102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511719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evoluts.ru/images/stories/kon29/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424936" cy="5914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38098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">
      <a:dk1>
        <a:srgbClr val="000000"/>
      </a:dk1>
      <a:lt1>
        <a:srgbClr val="FFFFC7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9B9"/>
      </a:accent6>
      <a:hlink>
        <a:srgbClr val="FF5050"/>
      </a:hlink>
      <a:folHlink>
        <a:srgbClr val="FF99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5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</TotalTime>
  <Words>113</Words>
  <Application>Microsoft Office PowerPoint</Application>
  <PresentationFormat>Экран (4:3)</PresentationFormat>
  <Paragraphs>15</Paragraphs>
  <Slides>8</Slides>
  <Notes>1</Notes>
  <HiddenSlides>0</HiddenSlides>
  <MMClips>4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Тема Office</vt:lpstr>
      <vt:lpstr>Оформление по умолчанию</vt:lpstr>
      <vt:lpstr>1_Оформление по умолчанию</vt:lpstr>
      <vt:lpstr>2_Оформление по умолчанию</vt:lpstr>
      <vt:lpstr>5_Оформление по умолчанию</vt:lpstr>
      <vt:lpstr>Слайд 1</vt:lpstr>
      <vt:lpstr>Слайд 2</vt:lpstr>
      <vt:lpstr>Первый этап происхождения жизни на  Земле</vt:lpstr>
      <vt:lpstr>Коацерватные капли</vt:lpstr>
      <vt:lpstr>Третий этап происхождения жизни на  Земле</vt:lpstr>
      <vt:lpstr>Основные положения теории возникновения жизни на Земле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40</cp:revision>
  <dcterms:created xsi:type="dcterms:W3CDTF">2013-09-13T13:46:33Z</dcterms:created>
  <dcterms:modified xsi:type="dcterms:W3CDTF">2014-09-25T16:14:05Z</dcterms:modified>
</cp:coreProperties>
</file>