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2127"/>
    <a:srgbClr val="66FF66"/>
    <a:srgbClr val="FF0066"/>
    <a:srgbClr val="FFFF00"/>
    <a:srgbClr val="FF9900"/>
    <a:srgbClr val="66FF99"/>
    <a:srgbClr val="99FF99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9.jpeg"/><Relationship Id="rId7" Type="http://schemas.openxmlformats.org/officeDocument/2006/relationships/hyperlink" Target="http://en.wikipedia.org/wiki/Astana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hyperlink" Target="http://en.wikipedia.org/wiki/Turkistan_(city)" TargetMode="Externa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Comic Sans MS" pitchFamily="66" charset="0"/>
              </a:rPr>
              <a:t>Going to Kazakhstan</a:t>
            </a:r>
            <a:endParaRPr lang="ru-RU" sz="48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152400"/>
            <a:ext cx="8382000" cy="95410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latin typeface="Comic Sans MS" pitchFamily="66" charset="0"/>
              </a:rPr>
              <a:t>Kazakhstan-land, rich in its history, customs and traditions.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62400" y="1143000"/>
            <a:ext cx="4800600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Kazakhstan is the Majesty of enormous mountain peaks, wild forests, deserts, huge heat rocks, diamond Lakes, boundless steppes, fast-flowing rivers, </a:t>
            </a:r>
            <a:r>
              <a:rPr lang="en-US" sz="2400" dirty="0" err="1" smtClean="0">
                <a:latin typeface="Comic Sans MS" pitchFamily="66" charset="0"/>
              </a:rPr>
              <a:t>Stange</a:t>
            </a:r>
            <a:r>
              <a:rPr lang="en-US" sz="2400" dirty="0" smtClean="0">
                <a:latin typeface="Comic Sans MS" pitchFamily="66" charset="0"/>
              </a:rPr>
              <a:t> power of glaciers in sunlight, unique fauna and flora.</a:t>
            </a:r>
            <a:endParaRPr lang="ru-RU" sz="2400" dirty="0">
              <a:latin typeface="Comic Sans MS" pitchFamily="66" charset="0"/>
            </a:endParaRPr>
          </a:p>
        </p:txBody>
      </p:sp>
      <p:pic>
        <p:nvPicPr>
          <p:cNvPr id="1026" name="Picture 2" descr="http://symbolkz.narod.ru/files/symbo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76400"/>
            <a:ext cx="2143125" cy="4415299"/>
          </a:xfrm>
          <a:prstGeom prst="rect">
            <a:avLst/>
          </a:prstGeom>
          <a:noFill/>
        </p:spPr>
      </p:pic>
      <p:pic>
        <p:nvPicPr>
          <p:cNvPr id="1028" name="Picture 4" descr="http://velotyanshan.narod.ru/photo/2009-07-06/images/IMG_155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3886200"/>
            <a:ext cx="4223820" cy="28194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9900"/>
                </a:solidFill>
                <a:latin typeface="Comic Sans MS" pitchFamily="66" charset="0"/>
              </a:rPr>
              <a:t>Money in Kazakhstan</a:t>
            </a:r>
            <a:endParaRPr lang="ru-RU" sz="4800" dirty="0">
              <a:solidFill>
                <a:srgbClr val="FF9900"/>
              </a:solidFill>
              <a:latin typeface="Comic Sans MS" pitchFamily="66" charset="0"/>
            </a:endParaRPr>
          </a:p>
        </p:txBody>
      </p:sp>
      <p:pic>
        <p:nvPicPr>
          <p:cNvPr id="15362" name="Picture 2" descr="http://im0-tub-kz.yandex.net/i?id=134440699-59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981200"/>
            <a:ext cx="5661152" cy="37909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" y="2667000"/>
            <a:ext cx="320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solidFill>
                  <a:srgbClr val="7030A0"/>
                </a:solidFill>
                <a:latin typeface="Comic Sans MS" pitchFamily="66" charset="0"/>
              </a:rPr>
              <a:t>tenge</a:t>
            </a:r>
            <a:endParaRPr lang="ru-RU" sz="88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Comic Sans MS" pitchFamily="66" charset="0"/>
              </a:rPr>
              <a:t>Where to stay?</a:t>
            </a:r>
            <a:endParaRPr lang="ru-RU" sz="4800" b="1" dirty="0"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1220843">
            <a:off x="19039" y="1470533"/>
            <a:ext cx="321113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Holiday In </a:t>
            </a:r>
            <a:r>
              <a:rPr lang="ru-RU" sz="2800" dirty="0" smtClean="0">
                <a:latin typeface="Comic Sans MS" pitchFamily="66" charset="0"/>
              </a:rPr>
              <a:t>А</a:t>
            </a:r>
            <a:r>
              <a:rPr lang="en-US" sz="2800" dirty="0" err="1" smtClean="0">
                <a:latin typeface="Comic Sans MS" pitchFamily="66" charset="0"/>
              </a:rPr>
              <a:t>lmaty</a:t>
            </a:r>
            <a:endParaRPr lang="ru-RU" sz="2800" dirty="0">
              <a:latin typeface="Comic Sans MS" pitchFamily="66" charset="0"/>
            </a:endParaRPr>
          </a:p>
        </p:txBody>
      </p:sp>
      <p:pic>
        <p:nvPicPr>
          <p:cNvPr id="16386" name="Picture 2" descr="http://im5-tub-kz.yandex.net/i?id=39013119-35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144556">
            <a:off x="327715" y="2093842"/>
            <a:ext cx="2971800" cy="169779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 rot="20969540">
            <a:off x="4518090" y="1893679"/>
            <a:ext cx="2684132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Century Gothic" pitchFamily="34" charset="0"/>
              </a:rPr>
              <a:t>and</a:t>
            </a:r>
            <a:endParaRPr lang="ru-RU" sz="9600" b="1" dirty="0"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357129">
            <a:off x="2525441" y="4045662"/>
            <a:ext cx="6042039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smtClean="0">
                <a:latin typeface="Comic Sans MS" pitchFamily="66" charset="0"/>
              </a:rPr>
              <a:t>Hotel Diplomat &amp; Business Center</a:t>
            </a:r>
            <a:endParaRPr lang="en-US" sz="2800" b="1" dirty="0"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24400" y="4495800"/>
            <a:ext cx="1518364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in Astana</a:t>
            </a:r>
            <a:endParaRPr lang="ru-RU" sz="2400" dirty="0">
              <a:latin typeface="Comic Sans MS" pitchFamily="66" charset="0"/>
            </a:endParaRPr>
          </a:p>
        </p:txBody>
      </p:sp>
      <p:pic>
        <p:nvPicPr>
          <p:cNvPr id="16388" name="Picture 4" descr="http://im5-tub-kz.yandex.net/i?id=624097407-65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572000"/>
            <a:ext cx="3749040" cy="20375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" name="Прямоугольник 9"/>
          <p:cNvSpPr/>
          <p:nvPr/>
        </p:nvSpPr>
        <p:spPr>
          <a:xfrm>
            <a:off x="5181600" y="5715000"/>
            <a:ext cx="369684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MV Boli" pitchFamily="2" charset="0"/>
                <a:cs typeface="MV Boli" pitchFamily="2" charset="0"/>
              </a:rPr>
              <a:t>pleasant stay</a:t>
            </a:r>
            <a:endParaRPr lang="ru-RU" sz="4400" dirty="0">
              <a:cs typeface="MV Bol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0864194">
            <a:off x="255665" y="548093"/>
            <a:ext cx="3071129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 smtClean="0">
                <a:latin typeface="Comic Sans MS" pitchFamily="66" charset="0"/>
              </a:rPr>
              <a:t>You can visit …</a:t>
            </a:r>
            <a:endParaRPr lang="ru-RU" sz="3200" dirty="0"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87886">
            <a:off x="3642361" y="606523"/>
            <a:ext cx="5486400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Burabai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- "Kazakhstan Switzerland", "pearl of Kazakhstan"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7410" name="Picture 2" descr="http://im3-tub-kz.yandex.net/i?id=663457753-3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086292">
            <a:off x="107432" y="167141"/>
            <a:ext cx="944389" cy="715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2" name="Picture 4" descr="Достопримечательности Борового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1066800"/>
            <a:ext cx="2286000" cy="174879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 rot="21303698">
            <a:off x="27452" y="1715285"/>
            <a:ext cx="4479953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The mosque named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Mashhura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Zhusup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.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0" y="2057400"/>
            <a:ext cx="1672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In  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pavlodar</a:t>
            </a:r>
            <a:endParaRPr lang="ru-RU" sz="2000" dirty="0">
              <a:solidFill>
                <a:schemeClr val="accent4">
                  <a:lumMod val="50000"/>
                </a:schemeClr>
              </a:solidFill>
              <a:cs typeface="Aharoni" pitchFamily="2" charset="-79"/>
            </a:endParaRPr>
          </a:p>
        </p:txBody>
      </p:sp>
      <p:pic>
        <p:nvPicPr>
          <p:cNvPr id="17414" name="Picture 6" descr="Достопримечательности Павлодар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45744">
            <a:off x="1305950" y="2326510"/>
            <a:ext cx="2417933" cy="184972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 rot="336372">
            <a:off x="4297738" y="3175129"/>
            <a:ext cx="420340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Mausoleum of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Khoja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Ahmed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Yasawi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05629">
            <a:off x="7371420" y="3783873"/>
            <a:ext cx="17527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In 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hlinkClick r:id="rId5" tooltip="Turkistan (city)"/>
              </a:rPr>
              <a:t>Turkestan</a:t>
            </a:r>
            <a:endParaRPr lang="ru-RU" sz="2000" dirty="0">
              <a:solidFill>
                <a:schemeClr val="accent6">
                  <a:lumMod val="50000"/>
                </a:schemeClr>
              </a:solidFill>
              <a:cs typeface="Aharoni" pitchFamily="2" charset="-79"/>
            </a:endParaRPr>
          </a:p>
        </p:txBody>
      </p:sp>
      <p:pic>
        <p:nvPicPr>
          <p:cNvPr id="17416" name="Picture 8" descr="View of the Mausoleum of Khoja Ahmed Yasawi in Turkestan, Kazakhstan.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484187">
            <a:off x="5354833" y="3805121"/>
            <a:ext cx="2210273" cy="1538351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81000" y="4267200"/>
            <a:ext cx="45720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Bayterek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is a monument in </a:t>
            </a:r>
            <a:r>
              <a:rPr lang="en-US" sz="2400" u="sng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hlinkClick r:id="rId7" tooltip="Astana"/>
              </a:rPr>
              <a:t>Astana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7418" name="Picture 10" descr="Astana 2010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981199" y="4800600"/>
            <a:ext cx="3156857" cy="188595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21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Getting around …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200" y="1371600"/>
            <a:ext cx="9067800" cy="584775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66"/>
                </a:solidFill>
                <a:latin typeface="Comic Sans MS" pitchFamily="66" charset="0"/>
              </a:rPr>
              <a:t>in Kazakhstan ride trams, trains, trolleybus</a:t>
            </a:r>
            <a:r>
              <a:rPr lang="en-US" sz="3200" dirty="0" smtClean="0">
                <a:solidFill>
                  <a:srgbClr val="FF0066"/>
                </a:solidFill>
              </a:rPr>
              <a:t>.</a:t>
            </a:r>
            <a:endParaRPr lang="ru-RU" sz="3200" dirty="0">
              <a:solidFill>
                <a:srgbClr val="FF0066"/>
              </a:solidFill>
            </a:endParaRPr>
          </a:p>
        </p:txBody>
      </p:sp>
      <p:pic>
        <p:nvPicPr>
          <p:cNvPr id="30722" name="Picture 2" descr="http://im3-tub-kz.yandex.net/i?id=41162543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413323">
            <a:off x="601425" y="2074368"/>
            <a:ext cx="3503812" cy="26018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724" name="Picture 4" descr="http://im3-tub-kz.yandex.net/i?id=595662031-35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50735">
            <a:off x="4529112" y="2241801"/>
            <a:ext cx="3476661" cy="260749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726" name="Picture 6" descr="http://im7-tub-kz.yandex.net/i?id=112932041-37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3962400"/>
            <a:ext cx="3678936" cy="2590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7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000" dirty="0" smtClean="0"/>
              <a:t>Eating out …..</a:t>
            </a:r>
            <a:endParaRPr lang="ru-RU" sz="6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295400"/>
            <a:ext cx="6553200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better to eat at the pizzeria and cafe bistro</a:t>
            </a:r>
            <a:endParaRPr lang="ru-RU" sz="2000" b="1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6" name="Picture 2" descr="http://im2-tub-kz.yandex.net/i?id=68619383-58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304800"/>
            <a:ext cx="2250567" cy="3409950"/>
          </a:xfrm>
          <a:prstGeom prst="rect">
            <a:avLst/>
          </a:prstGeom>
          <a:noFill/>
        </p:spPr>
      </p:pic>
      <p:pic>
        <p:nvPicPr>
          <p:cNvPr id="31748" name="Picture 4" descr="http://im2-tub-kz.yandex.net/i?id=415583974-02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752600"/>
            <a:ext cx="3477133" cy="2495550"/>
          </a:xfrm>
          <a:prstGeom prst="rect">
            <a:avLst/>
          </a:prstGeom>
          <a:noFill/>
        </p:spPr>
      </p:pic>
      <p:pic>
        <p:nvPicPr>
          <p:cNvPr id="31750" name="Picture 6" descr="http://im2-tub-kz.yandex.net/i?id=45690846-03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819400"/>
            <a:ext cx="2540000" cy="1905000"/>
          </a:xfrm>
          <a:prstGeom prst="rect">
            <a:avLst/>
          </a:prstGeom>
          <a:noFill/>
        </p:spPr>
      </p:pic>
      <p:pic>
        <p:nvPicPr>
          <p:cNvPr id="31752" name="Picture 8" descr="http://im1-tub-kz.yandex.net/i?id=436503232-42-72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6200" y="2209800"/>
            <a:ext cx="2438400" cy="1828800"/>
          </a:xfrm>
          <a:prstGeom prst="rect">
            <a:avLst/>
          </a:prstGeom>
          <a:noFill/>
        </p:spPr>
      </p:pic>
      <p:pic>
        <p:nvPicPr>
          <p:cNvPr id="31754" name="Picture 10" descr="http://im5-tub-kz.yandex.net/i?id=342093850-03-72&amp;n=2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5400" y="3886200"/>
            <a:ext cx="3271520" cy="219075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609600" y="4953000"/>
            <a:ext cx="464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Gabriola" pitchFamily="82" charset="0"/>
              </a:rPr>
              <a:t>… because it is tasty and cheap.</a:t>
            </a:r>
            <a:endParaRPr lang="ru-RU" sz="4000" dirty="0"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1752600"/>
            <a:ext cx="76962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The </a:t>
            </a:r>
            <a:r>
              <a:rPr lang="en-US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End </a:t>
            </a:r>
            <a:r>
              <a:rPr lang="en-US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!</a:t>
            </a:r>
            <a:endParaRPr lang="ru-RU" sz="9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136</TotalTime>
  <Words>144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Начальная</vt:lpstr>
      <vt:lpstr>Going to Kazakhstan</vt:lpstr>
      <vt:lpstr>Презентация PowerPoint</vt:lpstr>
      <vt:lpstr>Money in Kazakhstan</vt:lpstr>
      <vt:lpstr>Where to stay?</vt:lpstr>
      <vt:lpstr>Презентация PowerPoint</vt:lpstr>
      <vt:lpstr>Getting around …</vt:lpstr>
      <vt:lpstr>Eating out …..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40</cp:lastModifiedBy>
  <cp:revision>17</cp:revision>
  <dcterms:created xsi:type="dcterms:W3CDTF">2014-04-14T10:35:08Z</dcterms:created>
  <dcterms:modified xsi:type="dcterms:W3CDTF">2014-10-31T11:37:39Z</dcterms:modified>
</cp:coreProperties>
</file>