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127"/>
    <a:srgbClr val="66FF66"/>
    <a:srgbClr val="FF0066"/>
    <a:srgbClr val="FFFF00"/>
    <a:srgbClr val="FF9900"/>
    <a:srgbClr val="66FF99"/>
    <a:srgbClr val="99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openxmlformats.org/officeDocument/2006/relationships/hyperlink" Target="http://en.wikipedia.org/wiki/Astana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en.wikipedia.org/wiki/Turkistan_(city)" TargetMode="Externa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omic Sans MS" pitchFamily="66" charset="0"/>
              </a:rPr>
              <a:t>Going to Kazakhstan</a:t>
            </a:r>
            <a:endParaRPr lang="ru-RU" sz="4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152400"/>
            <a:ext cx="8382000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Kazakhstan-land, rich in its history, customs and traditions.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62400" y="1143000"/>
            <a:ext cx="480060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Kazakhstan is the Majesty of enormous mountain peaks, wild forests, deserts, huge heat rocks, diamond Lakes, boundless steppes, fast-flowing rivers, </a:t>
            </a:r>
            <a:r>
              <a:rPr lang="en-US" sz="2400" dirty="0" err="1" smtClean="0">
                <a:latin typeface="Comic Sans MS" pitchFamily="66" charset="0"/>
              </a:rPr>
              <a:t>Stange</a:t>
            </a:r>
            <a:r>
              <a:rPr lang="en-US" sz="2400" dirty="0" smtClean="0">
                <a:latin typeface="Comic Sans MS" pitchFamily="66" charset="0"/>
              </a:rPr>
              <a:t> power of glaciers in sunlight, unique fauna and flora.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1026" name="Picture 2" descr="http://symbolkz.narod.ru/files/symb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2143125" cy="4415299"/>
          </a:xfrm>
          <a:prstGeom prst="rect">
            <a:avLst/>
          </a:prstGeom>
          <a:noFill/>
        </p:spPr>
      </p:pic>
      <p:pic>
        <p:nvPicPr>
          <p:cNvPr id="1028" name="Picture 4" descr="http://velotyanshan.narod.ru/photo/2009-07-06/images/IMG_15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886200"/>
            <a:ext cx="422382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9900"/>
                </a:solidFill>
                <a:latin typeface="Comic Sans MS" pitchFamily="66" charset="0"/>
              </a:rPr>
              <a:t>Money in Kazakhstan</a:t>
            </a:r>
            <a:endParaRPr lang="ru-RU" sz="4800" dirty="0">
              <a:solidFill>
                <a:srgbClr val="FF9900"/>
              </a:solidFill>
              <a:latin typeface="Comic Sans MS" pitchFamily="66" charset="0"/>
            </a:endParaRPr>
          </a:p>
        </p:txBody>
      </p:sp>
      <p:pic>
        <p:nvPicPr>
          <p:cNvPr id="15362" name="Picture 2" descr="http://im0-tub-kz.yandex.net/i?id=134440699-5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981200"/>
            <a:ext cx="5661152" cy="3790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266700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7030A0"/>
                </a:solidFill>
                <a:latin typeface="Comic Sans MS" pitchFamily="66" charset="0"/>
              </a:rPr>
              <a:t>tenge</a:t>
            </a:r>
            <a:endParaRPr lang="ru-RU" sz="88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omic Sans MS" pitchFamily="66" charset="0"/>
              </a:rPr>
              <a:t>Where to stay?</a:t>
            </a:r>
            <a:endParaRPr lang="ru-RU" sz="4800" b="1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220843">
            <a:off x="19039" y="1470533"/>
            <a:ext cx="321113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Holiday In </a:t>
            </a:r>
            <a:r>
              <a:rPr lang="ru-RU" sz="2800" dirty="0" smtClean="0">
                <a:latin typeface="Comic Sans MS" pitchFamily="66" charset="0"/>
              </a:rPr>
              <a:t>А</a:t>
            </a:r>
            <a:r>
              <a:rPr lang="en-US" sz="2800" dirty="0" err="1" smtClean="0">
                <a:latin typeface="Comic Sans MS" pitchFamily="66" charset="0"/>
              </a:rPr>
              <a:t>lmaty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16386" name="Picture 2" descr="http://im5-tub-kz.yandex.net/i?id=39013119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44556">
            <a:off x="327715" y="2093842"/>
            <a:ext cx="2971800" cy="16977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20969540">
            <a:off x="4518090" y="1893679"/>
            <a:ext cx="268413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Century Gothic" pitchFamily="34" charset="0"/>
              </a:rPr>
              <a:t>and</a:t>
            </a:r>
            <a:endParaRPr lang="ru-RU" sz="9600" b="1" dirty="0"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357129">
            <a:off x="2525441" y="4045662"/>
            <a:ext cx="6042039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Hotel Diplomat &amp; Business Center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24400" y="4495800"/>
            <a:ext cx="151836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in Astana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16388" name="Picture 4" descr="http://im5-tub-kz.yandex.net/i?id=624097407-6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572000"/>
            <a:ext cx="3749040" cy="20375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5181600" y="5715000"/>
            <a:ext cx="36968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MV Boli" pitchFamily="2" charset="0"/>
                <a:cs typeface="MV Boli" pitchFamily="2" charset="0"/>
              </a:rPr>
              <a:t>pleasant stay</a:t>
            </a:r>
            <a:endParaRPr lang="ru-RU" sz="4400" dirty="0"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864194">
            <a:off x="255665" y="548093"/>
            <a:ext cx="3071129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You can visit …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87886">
            <a:off x="3642361" y="606523"/>
            <a:ext cx="54864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Burabai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- "Kazakhstan Switzerland", "pearl of Kazakhstan"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7410" name="Picture 2" descr="http://im3-tub-kz.yandex.net/i?id=663457753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86292">
            <a:off x="107432" y="167141"/>
            <a:ext cx="944389" cy="715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Достопримечательности Боровог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066800"/>
            <a:ext cx="2286000" cy="174879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21303698">
            <a:off x="27452" y="1715285"/>
            <a:ext cx="447995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The mosque named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Mashhura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Zhusup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2057400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In 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pavlodar</a:t>
            </a:r>
            <a:endParaRPr lang="ru-RU" sz="2000" dirty="0">
              <a:solidFill>
                <a:schemeClr val="accent4">
                  <a:lumMod val="50000"/>
                </a:schemeClr>
              </a:solidFill>
              <a:cs typeface="Aharoni" pitchFamily="2" charset="-79"/>
            </a:endParaRPr>
          </a:p>
        </p:txBody>
      </p:sp>
      <p:pic>
        <p:nvPicPr>
          <p:cNvPr id="17414" name="Picture 6" descr="Достопримечательности Павлода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45744">
            <a:off x="1305950" y="2326510"/>
            <a:ext cx="2417933" cy="184972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 rot="336372">
            <a:off x="4297738" y="3175129"/>
            <a:ext cx="420340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Mausoleum of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Khoja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Ahmed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Yasawi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05629">
            <a:off x="7371420" y="3783873"/>
            <a:ext cx="1752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In 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hlinkClick r:id="rId5" tooltip="Turkistan (city)"/>
              </a:rPr>
              <a:t>Turkestan</a:t>
            </a:r>
            <a:endParaRPr lang="ru-RU" sz="2000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</p:txBody>
      </p:sp>
      <p:pic>
        <p:nvPicPr>
          <p:cNvPr id="17416" name="Picture 8" descr="View of the Mausoleum of Khoja Ahmed Yasawi in Turkestan, Kazakhstan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484187">
            <a:off x="5354833" y="3805121"/>
            <a:ext cx="2210273" cy="1538351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81000" y="4267200"/>
            <a:ext cx="4572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Bayterek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is a monument in 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hlinkClick r:id="rId7" tooltip="Astana"/>
              </a:rPr>
              <a:t>Astana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7418" name="Picture 10" descr="Astana 201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81199" y="4800600"/>
            <a:ext cx="3156857" cy="18859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21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Getting around …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" y="1371600"/>
            <a:ext cx="9067800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66"/>
                </a:solidFill>
                <a:latin typeface="Comic Sans MS" pitchFamily="66" charset="0"/>
              </a:rPr>
              <a:t>in Kazakhstan ride trams, trains, trolleybus</a:t>
            </a:r>
            <a:r>
              <a:rPr lang="en-US" sz="3200" dirty="0" smtClean="0">
                <a:solidFill>
                  <a:srgbClr val="FF0066"/>
                </a:solidFill>
              </a:rPr>
              <a:t>.</a:t>
            </a:r>
            <a:endParaRPr lang="ru-RU" sz="3200" dirty="0">
              <a:solidFill>
                <a:srgbClr val="FF0066"/>
              </a:solidFill>
            </a:endParaRPr>
          </a:p>
        </p:txBody>
      </p:sp>
      <p:pic>
        <p:nvPicPr>
          <p:cNvPr id="30722" name="Picture 2" descr="http://im3-tub-kz.yandex.net/i?id=41162543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13323">
            <a:off x="601425" y="2074368"/>
            <a:ext cx="3503812" cy="26018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24" name="Picture 4" descr="http://im3-tub-kz.yandex.net/i?id=595662031-3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50735">
            <a:off x="4529112" y="2241801"/>
            <a:ext cx="3476661" cy="26074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26" name="Picture 6" descr="http://im7-tub-kz.yandex.net/i?id=112932041-3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3962400"/>
            <a:ext cx="3678936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/>
              <a:t>Eating out …..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95400"/>
            <a:ext cx="65532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better to eat at the pizzeria and cafe bistro</a:t>
            </a:r>
            <a:endParaRPr lang="ru-RU" sz="2000" b="1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6" name="Picture 2" descr="http://im2-tub-kz.yandex.net/i?id=68619383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04800"/>
            <a:ext cx="2250567" cy="3409950"/>
          </a:xfrm>
          <a:prstGeom prst="rect">
            <a:avLst/>
          </a:prstGeom>
          <a:noFill/>
        </p:spPr>
      </p:pic>
      <p:pic>
        <p:nvPicPr>
          <p:cNvPr id="31748" name="Picture 4" descr="http://im2-tub-kz.yandex.net/i?id=415583974-0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752600"/>
            <a:ext cx="3477133" cy="2495550"/>
          </a:xfrm>
          <a:prstGeom prst="rect">
            <a:avLst/>
          </a:prstGeom>
          <a:noFill/>
        </p:spPr>
      </p:pic>
      <p:pic>
        <p:nvPicPr>
          <p:cNvPr id="31750" name="Picture 6" descr="http://im2-tub-kz.yandex.net/i?id=45690846-0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19400"/>
            <a:ext cx="2540000" cy="1905000"/>
          </a:xfrm>
          <a:prstGeom prst="rect">
            <a:avLst/>
          </a:prstGeom>
          <a:noFill/>
        </p:spPr>
      </p:pic>
      <p:pic>
        <p:nvPicPr>
          <p:cNvPr id="31752" name="Picture 8" descr="http://im1-tub-kz.yandex.net/i?id=436503232-42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2209800"/>
            <a:ext cx="2438400" cy="1828800"/>
          </a:xfrm>
          <a:prstGeom prst="rect">
            <a:avLst/>
          </a:prstGeom>
          <a:noFill/>
        </p:spPr>
      </p:pic>
      <p:pic>
        <p:nvPicPr>
          <p:cNvPr id="31754" name="Picture 10" descr="http://im5-tub-kz.yandex.net/i?id=342093850-03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3886200"/>
            <a:ext cx="3271520" cy="219075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09600" y="4953000"/>
            <a:ext cx="464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Gabriola" pitchFamily="82" charset="0"/>
              </a:rPr>
              <a:t>… because it is tasty and cheap.</a:t>
            </a:r>
            <a:endParaRPr lang="ru-RU" sz="40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752600"/>
            <a:ext cx="7696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The </a:t>
            </a:r>
            <a:r>
              <a:rPr lang="en-US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End </a:t>
            </a:r>
            <a:r>
              <a:rPr lang="en-US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!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136</TotalTime>
  <Words>144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Going to Kazakhstan</vt:lpstr>
      <vt:lpstr>Презентация PowerPoint</vt:lpstr>
      <vt:lpstr>Money in Kazakhstan</vt:lpstr>
      <vt:lpstr>Where to stay?</vt:lpstr>
      <vt:lpstr>Презентация PowerPoint</vt:lpstr>
      <vt:lpstr>Getting around …</vt:lpstr>
      <vt:lpstr>Eating out …..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40</cp:lastModifiedBy>
  <cp:revision>17</cp:revision>
  <dcterms:created xsi:type="dcterms:W3CDTF">2014-04-14T10:35:08Z</dcterms:created>
  <dcterms:modified xsi:type="dcterms:W3CDTF">2014-10-31T11:37:39Z</dcterms:modified>
</cp:coreProperties>
</file>