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5" r:id="rId9"/>
    <p:sldId id="275" r:id="rId10"/>
    <p:sldId id="282" r:id="rId11"/>
    <p:sldId id="283" r:id="rId12"/>
    <p:sldId id="272" r:id="rId13"/>
    <p:sldId id="273" r:id="rId14"/>
    <p:sldId id="281" r:id="rId15"/>
    <p:sldId id="28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7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1556792"/>
            <a:ext cx="8149741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Детско-юношеская</a:t>
            </a:r>
          </a:p>
          <a:p>
            <a:pPr algn="ctr"/>
            <a:r>
              <a:rPr lang="ru-RU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рганизация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«Центр детства</a:t>
            </a:r>
            <a:r>
              <a:rPr lang="ru-RU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СОШ № 21</a:t>
            </a:r>
          </a:p>
          <a:p>
            <a:pPr algn="ctr"/>
            <a:r>
              <a:rPr lang="ru-RU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</a:t>
            </a:r>
            <a:r>
              <a:rPr lang="ru-RU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Павлодар</a:t>
            </a:r>
            <a:endParaRPr lang="ru-RU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жас УЛА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5642" y="0"/>
            <a:ext cx="2286000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737500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59558" y="116632"/>
            <a:ext cx="80648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участие в городских, </a:t>
            </a:r>
          </a:p>
          <a:p>
            <a:pPr algn="ctr"/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областных мероприятиях </a:t>
            </a:r>
          </a:p>
          <a:p>
            <a:pPr algn="ctr"/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Дворца школьников</a:t>
            </a:r>
          </a:p>
        </p:txBody>
      </p:sp>
      <p:pic>
        <p:nvPicPr>
          <p:cNvPr id="1026" name="Picture 2" descr="C:\Users\1\Downloads\L3Vzci9sb2NhbC9wZW0vdmhvc3RzLzEyNjk1Ni93ZWJzcGFjZS9odHRwZG9jcy9kc2hrLmt6L2ltYWdlcy9zdG9yaWVzL25vdm9zdHkvbml0LzIwMTQuMDEuMTVfMDMuanB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70" y="1537533"/>
            <a:ext cx="4340217" cy="30490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3" descr="DSC0138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393" y="3356992"/>
            <a:ext cx="4228075" cy="31726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574341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9302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Областной Форум </a:t>
            </a:r>
            <a:b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ЕДЮО «</a:t>
            </a:r>
            <a:r>
              <a:rPr lang="kk-KZ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Жас Ұлан» и МК «Жас Отан» </a:t>
            </a:r>
            <a:br>
              <a:rPr lang="kk-KZ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«Болашақ  бүгіңнен басталады-</a:t>
            </a:r>
            <a:br>
              <a:rPr lang="kk-KZ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Будущее начинается сегодня!»</a:t>
            </a:r>
            <a:r>
              <a:rPr lang="ru-RU" sz="2800" b="1" cap="none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cap="none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1\Desktop\2014-02-27 12.25.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09" y="1844824"/>
            <a:ext cx="3600400" cy="48005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40895" y="2204864"/>
            <a:ext cx="4291545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Победители </a:t>
            </a:r>
          </a:p>
          <a:p>
            <a:pPr algn="ctr"/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городского</a:t>
            </a:r>
            <a:r>
              <a:rPr lang="ru-RU" sz="28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смотра-рейтинга </a:t>
            </a:r>
          </a:p>
          <a:p>
            <a:pPr algn="ctr"/>
            <a:r>
              <a:rPr lang="ru-RU" sz="28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ДЮО и координаторов ДЮО</a:t>
            </a:r>
            <a:endParaRPr lang="ru-RU" sz="2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3551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681" y="-44765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  <a:r>
              <a:rPr lang="ru-RU" sz="36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оржественное посвящение </a:t>
            </a:r>
          </a:p>
          <a:p>
            <a:pPr algn="ctr"/>
            <a:r>
              <a:rPr lang="ru-RU" sz="36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РОО ДЮО «Жас </a:t>
            </a:r>
            <a:r>
              <a:rPr lang="kk-KZ" sz="36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Ұлан</a:t>
            </a:r>
            <a:r>
              <a:rPr lang="ru-RU" sz="36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endParaRPr lang="ru-RU" sz="36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F:\IMG_00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15" y="3763730"/>
            <a:ext cx="4096444" cy="30723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F:\ЖасУлан\Фото0166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32" y="4220718"/>
            <a:ext cx="4248472" cy="2543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G:\DCIM\101MSDCF\DSC01598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104" y="1155564"/>
            <a:ext cx="4379391" cy="3147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F:\ЖасУлан\Фото0146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48" y="1247894"/>
            <a:ext cx="4168452" cy="27571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972133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036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</a:t>
            </a:r>
            <a:r>
              <a:rPr lang="ru-RU" sz="36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частие в республиканской </a:t>
            </a:r>
          </a:p>
          <a:p>
            <a:pPr algn="ctr"/>
            <a:r>
              <a:rPr lang="ru-RU" sz="36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акции «Тағзым»</a:t>
            </a:r>
            <a:endParaRPr lang="ru-RU" sz="36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F:\9 Мая\DSC016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7" y="1183941"/>
            <a:ext cx="3954057" cy="29658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9 Мая\DSC016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201834"/>
            <a:ext cx="3888432" cy="29165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9 Мая\DSC016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887927"/>
            <a:ext cx="3811069" cy="28585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F:\9 Мая\DSC0163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42800"/>
            <a:ext cx="3931399" cy="29488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090399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участие в акции </a:t>
            </a:r>
          </a:p>
          <a:p>
            <a:pPr algn="ctr"/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«Весенняя неделя добра - 2013» </a:t>
            </a:r>
          </a:p>
          <a:p>
            <a:pPr algn="ctr"/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Областная акция </a:t>
            </a:r>
          </a:p>
          <a:p>
            <a:pPr algn="ctr"/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«Лучший волонтерский отряд-2013»</a:t>
            </a:r>
          </a:p>
        </p:txBody>
      </p:sp>
      <p:pic>
        <p:nvPicPr>
          <p:cNvPr id="3" name="Picture 2" descr="C:\Documents and Settings\Приемная\Мои документы\Downloads\DSC018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1844824"/>
            <a:ext cx="4606837" cy="3455435"/>
          </a:xfrm>
          <a:prstGeom prst="rect">
            <a:avLst/>
          </a:prstGeom>
          <a:noFill/>
        </p:spPr>
      </p:pic>
      <p:pic>
        <p:nvPicPr>
          <p:cNvPr id="4" name="Picture 2" descr="E:\Camera\2013-12-06 16.06.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739" y="1844824"/>
            <a:ext cx="3614300" cy="48190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298677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участие </a:t>
            </a:r>
            <a:r>
              <a:rPr lang="ru-RU" sz="2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</a:t>
            </a:r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ток-шоу «Точка зрения» роль ДЮО «</a:t>
            </a:r>
            <a:r>
              <a:rPr lang="ru-RU" sz="20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Жас</a:t>
            </a:r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Улан» в системе патриотического воспитания школьников </a:t>
            </a:r>
            <a:r>
              <a:rPr lang="ru-RU" sz="3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32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E:\9Б поздравления ветеранов с Днем пожилого человека\20141010_13511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917" y="1600200"/>
            <a:ext cx="6498166" cy="48736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46864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1378" y="332656"/>
            <a:ext cx="868929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девиз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детской организации </a:t>
            </a:r>
            <a:endParaRPr lang="ru-RU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0953" y="2780928"/>
            <a:ext cx="8883047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       «Тепло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, забота, доброта – </a:t>
            </a:r>
            <a:endParaRPr lang="ru-RU" sz="4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помогут 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нам </a:t>
            </a:r>
            <a:endParaRPr lang="ru-RU" sz="4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  во 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всем </a:t>
            </a: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всегда»</a:t>
            </a:r>
            <a:endParaRPr lang="ru-RU" sz="4400" b="1" cap="none" spc="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9299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7895" y="1772816"/>
            <a:ext cx="8653797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Помочь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каждому ребенку познать и улучшить окружающий мир, развивать свои способности и таланты, стать достойным гражданином своей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страны </a:t>
            </a:r>
            <a:endParaRPr lang="ru-RU" sz="3600" b="1" cap="none" spc="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3490" y="188640"/>
            <a:ext cx="880820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</a:t>
            </a:r>
            <a: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ель детско-юношеской организации</a:t>
            </a:r>
            <a:endParaRPr lang="ru-RU" sz="36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0806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908720"/>
            <a:ext cx="8617284" cy="64633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Оказание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помощи учащимся в познании себя и окружающих, в адаптации к жизни, социальной защите их прав и интересов во всех сферах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жизнедеятельности</a:t>
            </a:r>
          </a:p>
          <a:p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Создание условий для пробуждения у учащихся стремления к саморазвитию, самовоспитанию, самооценке,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самоанализу</a:t>
            </a:r>
          </a:p>
          <a:p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Оказание помощи учащимся в осознании того, что личностное проявление каждого возможно только в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коллективе</a:t>
            </a:r>
          </a:p>
          <a:p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Укрепление и поддерживание школьных традиций, способствующих созданию общешкольного коллектива и украшающих его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жизнь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08520" y="14608"/>
            <a:ext cx="9193348" cy="160043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</a:rPr>
              <a:t>з</a:t>
            </a:r>
            <a:r>
              <a:rPr lang="ru-RU" sz="4400" b="1" dirty="0" smtClean="0">
                <a:solidFill>
                  <a:srgbClr val="002060"/>
                </a:solidFill>
              </a:rPr>
              <a:t>адачи </a:t>
            </a:r>
            <a:r>
              <a:rPr lang="ru-RU" sz="4400" b="1" dirty="0">
                <a:solidFill>
                  <a:srgbClr val="002060"/>
                </a:solidFill>
              </a:rPr>
              <a:t>детской организации 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56666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5" y="332656"/>
            <a:ext cx="856895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аконы детско-юношеской организации</a:t>
            </a:r>
            <a:endParaRPr lang="ru-RU" sz="40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1122" y="1772816"/>
            <a:ext cx="8438529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</a:rPr>
              <a:t>- единство 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слова и дела</a:t>
            </a:r>
          </a:p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</a:rPr>
              <a:t>- дружба 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и товарищество</a:t>
            </a:r>
          </a:p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</a:rPr>
              <a:t>- честь 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и совесть</a:t>
            </a:r>
          </a:p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</a:rPr>
              <a:t>- забота 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и милосердие</a:t>
            </a:r>
          </a:p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</a:rPr>
              <a:t>- охрана 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природы</a:t>
            </a:r>
          </a:p>
        </p:txBody>
      </p:sp>
    </p:spTree>
    <p:extLst>
      <p:ext uri="{BB962C8B-B14F-4D97-AF65-F5344CB8AC3E}">
        <p14:creationId xmlns="" xmlns:p14="http://schemas.microsoft.com/office/powerpoint/2010/main" val="2288637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0894" y="188640"/>
            <a:ext cx="79207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рава и обязанности</a:t>
            </a:r>
            <a:endParaRPr lang="ru-RU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052770"/>
            <a:ext cx="8856984" cy="56938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- принимать активное участие в деятельности «Жас Улан»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-  избирать и быть избранным в состав органов управления    </a:t>
            </a: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 «Жас Улан»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- получать поощрения, награды за успехи и достижения в   </a:t>
            </a: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  реализации программы «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Ж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ас Улан» и за особые личные   </a:t>
            </a: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достижения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- обращаться с заявлениями, просьбами, вопросами, предложениями,  </a:t>
            </a: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  инициативами</a:t>
            </a:r>
          </a:p>
          <a:p>
            <a:endParaRPr lang="ru-RU" sz="20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- уважать государственные символы РК, быть патриотом своей страны</a:t>
            </a: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- выполнять основные положения и решения руководящих органов «Жас Улан» </a:t>
            </a: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- признавать и уважать права и интересы других членов «Жас Улан»</a:t>
            </a: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- быть примером в учебе, общественных делах, труде, беречь общественную собственность, быть образцом культурного поведения </a:t>
            </a: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- вести ЗОЖ и пропагандировать его среди своих сверстников</a:t>
            </a: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- уважать старшее поколение и заботиться о младших 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4732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3" y="89337"/>
            <a:ext cx="849406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лятва детско-юношеской организации</a:t>
            </a:r>
            <a:endParaRPr lang="ru-RU" sz="40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4218" y="1412776"/>
            <a:ext cx="8496944" cy="55399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Мен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, ____________________, Республикалық бірыңғай «Жас Ұлан» балалар мен жасөспірімдер ұйымының қатарына кіре отырып:</a:t>
            </a:r>
          </a:p>
          <a:p>
            <a:pPr fontAlgn="base"/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 Өз Отаным – Қазақстан Республикасының патриоты болуға;</a:t>
            </a:r>
          </a:p>
          <a:p>
            <a:pPr fontAlgn="base"/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Мемлекеттік рәміздерді құрметтеуге, дәріптеуге;</a:t>
            </a:r>
          </a:p>
          <a:p>
            <a:pPr fontAlgn="base"/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Туған елім, жерім, Отанымды мақтаныш етуге;</a:t>
            </a:r>
          </a:p>
          <a:p>
            <a:pPr fontAlgn="base"/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Ата-анамды қадірлеуге;</a:t>
            </a:r>
          </a:p>
          <a:p>
            <a:pPr fontAlgn="base"/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Үлкенге құрмет, кішіге ізет көрсетуге;</a:t>
            </a:r>
          </a:p>
          <a:p>
            <a:pPr fontAlgn="base"/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        Білімге табандылықпен  ұмтылуға;</a:t>
            </a:r>
          </a:p>
          <a:p>
            <a:pPr fontAlgn="base"/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        Салауатты өмір салтын ұстануға;</a:t>
            </a:r>
          </a:p>
          <a:p>
            <a:pPr fontAlgn="base"/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Табиғатты аялауға;</a:t>
            </a:r>
          </a:p>
          <a:p>
            <a:pPr fontAlgn="base"/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«Жас Ұлан» Ережесін бұлжытпай сақтауға және оны өз достарымнан талап етуге ант етемін.</a:t>
            </a:r>
          </a:p>
          <a:p>
            <a:pPr fontAlgn="base"/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 Біздің жерлестеріміздің даңқты ерлігі өнегесі негізінде ерлікке үйренуге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және Отанға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шексіз қызмет етуге салтанатты түрде</a:t>
            </a:r>
          </a:p>
          <a:p>
            <a:pPr fontAlgn="base"/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 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АНТ ЕТЕМІН, АНТ ЕТЕМІН, АНТ ЕТЕМІН! 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0938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74325"/>
            <a:ext cx="82809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радиционные</a:t>
            </a:r>
            <a:r>
              <a:rPr lang="ru-RU" sz="40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мероприятия</a:t>
            </a:r>
            <a:r>
              <a:rPr lang="ru-RU" sz="40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000" b="1" cap="none" spc="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3134" y="880420"/>
            <a:ext cx="29738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r>
              <a:rPr lang="ru-RU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кция «Первый букет, </a:t>
            </a:r>
          </a:p>
          <a:p>
            <a:pPr algn="ctr"/>
            <a:r>
              <a:rPr lang="ru-RU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ветерану»</a:t>
            </a:r>
            <a:endParaRPr lang="ru-RU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38" descr="DSC0136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9996" y="1494076"/>
            <a:ext cx="3025775" cy="2268537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373277" y="880420"/>
            <a:ext cx="275748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r>
              <a:rPr lang="ru-RU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кция «Милосердие»</a:t>
            </a:r>
            <a:endParaRPr lang="ru-RU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41" descr="Изображение 0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84108" y="1567531"/>
            <a:ext cx="2951163" cy="2212975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77554" y="3957673"/>
            <a:ext cx="264367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r>
              <a:rPr lang="ru-RU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кция «Дети-детям»</a:t>
            </a:r>
            <a:endParaRPr lang="ru-RU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Picture 47" descr="Изображение 0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3134" y="4355948"/>
            <a:ext cx="2879725" cy="2160588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680295" y="880420"/>
            <a:ext cx="207460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r>
              <a:rPr lang="ru-RU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кция «Забота»</a:t>
            </a:r>
            <a:endParaRPr lang="ru-RU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D:\неделя добра 2012\кусаинова а.б.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409391"/>
            <a:ext cx="1896942" cy="2529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0" descr="IMG_165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308068"/>
            <a:ext cx="3083152" cy="2312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7" descr="SAM_09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31004" y="4414799"/>
            <a:ext cx="2723848" cy="2042886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31004" y="3955838"/>
            <a:ext cx="350769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r>
              <a:rPr lang="ru-RU" sz="2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онцертные программы</a:t>
            </a:r>
            <a:endParaRPr lang="ru-RU" sz="20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9400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1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r>
              <a:rPr lang="ru-RU" sz="3100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кция «Детство без жестокости и насилия» декада «Права детей-права людей»</a:t>
            </a:r>
            <a:r>
              <a:rPr lang="ru-RU" sz="3100" b="1" cap="none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100" b="1" cap="none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3100" dirty="0"/>
          </a:p>
        </p:txBody>
      </p:sp>
      <p:pic>
        <p:nvPicPr>
          <p:cNvPr id="1026" name="Picture 2" descr="C:\Users\1\Desktop\омбудсмен\P10105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84" y="980728"/>
            <a:ext cx="3168352" cy="23762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1\Desktop\омбудсмен\SAM_64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113" y="980728"/>
            <a:ext cx="3182848" cy="23871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омбудсмен\2013-11-14 15.36.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740" y="4351750"/>
            <a:ext cx="3241135" cy="24308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\Desktop\омбудсмен\2013-11-15 14.18.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610" y="4327771"/>
            <a:ext cx="3243511" cy="24326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1\Desktop\омбудсмен\2013-11-22 09.21.1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84" y="3717031"/>
            <a:ext cx="2206266" cy="16546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1\Desktop\омбудсмен\2013-11-21 13.25.4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600" y="1000520"/>
            <a:ext cx="2333010" cy="17497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370739" y="3432887"/>
            <a:ext cx="660638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лассные часы, в</a:t>
            </a:r>
            <a:r>
              <a:rPr lang="ru-RU" sz="2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икторины, беседы,</a:t>
            </a:r>
          </a:p>
          <a:p>
            <a:pPr algn="ctr"/>
            <a:r>
              <a:rPr lang="ru-RU" sz="2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выставки по правам ребенка</a:t>
            </a:r>
            <a:endParaRPr lang="ru-RU" sz="20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82782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638</TotalTime>
  <Words>388</Words>
  <Application>Microsoft Office PowerPoint</Application>
  <PresentationFormat>Экран (4:3)</PresentationFormat>
  <Paragraphs>81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      акция «Детство без жестокости и насилия» декада «Права детей-права людей» </vt:lpstr>
      <vt:lpstr>Слайд 10</vt:lpstr>
      <vt:lpstr>Областной Форум  ЕДЮО «Жас Ұлан» и МК «Жас Отан»  «Болашақ  бүгіңнен басталады- Будущее начинается сегодня!» </vt:lpstr>
      <vt:lpstr>Слайд 12</vt:lpstr>
      <vt:lpstr>Слайд 13</vt:lpstr>
      <vt:lpstr>Слайд 14</vt:lpstr>
      <vt:lpstr>      участие в ток-шоу «Точка зрения» роль ДЮО «Жас Улан» в системе патриотического воспитания школьников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Ученик</dc:creator>
  <cp:lastModifiedBy>user</cp:lastModifiedBy>
  <cp:revision>59</cp:revision>
  <dcterms:created xsi:type="dcterms:W3CDTF">2013-02-19T08:41:32Z</dcterms:created>
  <dcterms:modified xsi:type="dcterms:W3CDTF">2014-11-15T04:01:06Z</dcterms:modified>
</cp:coreProperties>
</file>