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Қазақстанның рәміздері.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732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6" y="1844824"/>
            <a:ext cx="6120680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– флаг                          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Елтаңба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герб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– наш                          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әміздер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символика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по середине    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ырақтар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крылатые кони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804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28800"/>
            <a:ext cx="8496944" cy="4104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 smtClean="0"/>
              <a:t> 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Қазақстан Республикасында тұрамын.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Қазақ-стан жері үлкен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, әдемі.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Біздің Республикамыздың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мемлекеттік рәміздері бар.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Олар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: Ту, Елтаңба,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Ән-ұран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Ту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төртбұрышты, көк және алтын түсті.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Орта-сында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күн мен қыран бейнеленген.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Елтаңба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да көк, алтын түсті.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Оның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ортасында шаңырақ орналасқан. Екі жағынан пырақтар қанатымен көмкеріп тұр. Астында «Қазақстан» деген жазу бар.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Әнұранның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авторы Жүмекен Нәжмиденов пен Нұрсұлтан Назарбаев.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52728"/>
          </a:xfrm>
        </p:spPr>
        <p:txBody>
          <a:bodyPr>
            <a:noAutofit/>
          </a:bodyPr>
          <a:lstStyle/>
          <a:p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1-тапсырма. Мәтінді түсініп оқы.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42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91680" y="2675467"/>
            <a:ext cx="6588720" cy="3450696"/>
          </a:xfrm>
        </p:spPr>
        <p:txBody>
          <a:bodyPr/>
          <a:lstStyle/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Республикасында тұрамын.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Біздің Республикамыз.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Мемлекеттік рәміздері.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Көк және алтын түсті.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Шаңырақ орналасқан.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Autofit/>
          </a:bodyPr>
          <a:lstStyle/>
          <a:p>
            <a:pPr algn="l"/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Сөз тіркестерді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дауыстап 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айт.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32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4293096"/>
            <a:ext cx="7408333" cy="21602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lv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Бұл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не?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sz="2800" smtClean="0">
                <a:latin typeface="Times New Roman" pitchFamily="18" charset="0"/>
                <a:cs typeface="Times New Roman" pitchFamily="18" charset="0"/>
              </a:rPr>
              <a:t>-   Елтаңба және Тудың түсі қандай?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  Герб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пен Флаг қалай аталады?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/>
              <a:t> 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584176"/>
          </a:xfrm>
        </p:spPr>
        <p:txBody>
          <a:bodyPr>
            <a:noAutofit/>
          </a:bodyPr>
          <a:lstStyle/>
          <a:p>
            <a:pPr algn="l"/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3-тапсырма. Сурет бойынша әңгімелеңдер.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900igr.net/datas/geografija/Simvolika-SNG/0007-007-Simvolika-Kazakhstana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3" t="35102" r="6938" b="14255"/>
          <a:stretch/>
        </p:blipFill>
        <p:spPr bwMode="auto">
          <a:xfrm>
            <a:off x="1403648" y="1916832"/>
            <a:ext cx="6336705" cy="2562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7081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156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Қазақстанның рәміздері.</vt:lpstr>
      <vt:lpstr>Сөздік:</vt:lpstr>
      <vt:lpstr>1-тапсырма. Мәтінді түсініп оқы. </vt:lpstr>
      <vt:lpstr>2-тапсырма. Сөз тіркестерді     дауыстап айт. </vt:lpstr>
      <vt:lpstr>3-тапсырма. Сурет бойынша әңгімелеңдер.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Қазақстанның рәміздері.</dc:title>
  <dc:creator>Даулет</dc:creator>
  <cp:lastModifiedBy>Алтын</cp:lastModifiedBy>
  <cp:revision>1</cp:revision>
  <dcterms:created xsi:type="dcterms:W3CDTF">2014-11-23T14:45:20Z</dcterms:created>
  <dcterms:modified xsi:type="dcterms:W3CDTF">2014-11-23T14:54:49Z</dcterms:modified>
</cp:coreProperties>
</file>