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5" r:id="rId11"/>
    <p:sldId id="263" r:id="rId12"/>
    <p:sldId id="264" r:id="rId13"/>
    <p:sldId id="266" r:id="rId14"/>
    <p:sldId id="274" r:id="rId15"/>
    <p:sldId id="267" r:id="rId16"/>
    <p:sldId id="275" r:id="rId17"/>
    <p:sldId id="269" r:id="rId18"/>
    <p:sldId id="268" r:id="rId19"/>
    <p:sldId id="270" r:id="rId20"/>
    <p:sldId id="276" r:id="rId21"/>
  </p:sldIdLst>
  <p:sldSz cx="9144000" cy="6858000" type="screen4x3"/>
  <p:notesSz cx="6858000" cy="9144000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FF66CC"/>
    <a:srgbClr val="FFFFCC"/>
    <a:srgbClr val="FF5050"/>
    <a:srgbClr val="FFE5FF"/>
    <a:srgbClr val="00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94701" autoAdjust="0"/>
  </p:normalViewPr>
  <p:slideViewPr>
    <p:cSldViewPr>
      <p:cViewPr varScale="1">
        <p:scale>
          <a:sx n="84" d="100"/>
          <a:sy n="84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183591C-258A-4425-A83A-9BF637E7E25C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47818-B436-4891-8174-910A8AC502A9}" type="slidenum">
              <a:rPr lang="de-DE"/>
              <a:pPr/>
              <a:t>1</a:t>
            </a:fld>
            <a:endParaRPr lang="de-DE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6E9B9-618F-4D9B-AC60-E7FAB67DAB4F}" type="slidenum">
              <a:rPr lang="de-DE"/>
              <a:pPr/>
              <a:t>10</a:t>
            </a:fld>
            <a:endParaRPr lang="de-DE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6C1A0-83EF-4B2D-A6B7-1EEE7EFA4412}" type="slidenum">
              <a:rPr lang="de-DE"/>
              <a:pPr/>
              <a:t>11</a:t>
            </a:fld>
            <a:endParaRPr lang="de-DE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B2936-ED11-4DEE-AF2F-E4C427F41E5C}" type="slidenum">
              <a:rPr lang="de-DE"/>
              <a:pPr/>
              <a:t>12</a:t>
            </a:fld>
            <a:endParaRPr lang="de-DE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14B7D-D66C-4690-9869-01E5643CC467}" type="slidenum">
              <a:rPr lang="de-DE"/>
              <a:pPr/>
              <a:t>13</a:t>
            </a:fld>
            <a:endParaRPr lang="de-DE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FABCA-DB39-45E6-B183-5C7F75FED773}" type="slidenum">
              <a:rPr lang="de-DE"/>
              <a:pPr/>
              <a:t>14</a:t>
            </a:fld>
            <a:endParaRPr lang="de-DE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8382A-7A60-4527-A540-4D2129F1010E}" type="slidenum">
              <a:rPr lang="de-DE"/>
              <a:pPr/>
              <a:t>15</a:t>
            </a:fld>
            <a:endParaRPr lang="de-DE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E9DC5-C61D-4A0C-9BF0-2596DAAFAC3C}" type="slidenum">
              <a:rPr lang="de-DE"/>
              <a:pPr/>
              <a:t>16</a:t>
            </a:fld>
            <a:endParaRPr lang="de-DE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95464-A53F-4B5B-B4F1-C2829A9CB999}" type="slidenum">
              <a:rPr lang="de-DE"/>
              <a:pPr/>
              <a:t>17</a:t>
            </a:fld>
            <a:endParaRPr lang="de-DE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29E0F-C2D2-4A89-B28C-5B14B042CA30}" type="slidenum">
              <a:rPr lang="de-DE"/>
              <a:pPr/>
              <a:t>18</a:t>
            </a:fld>
            <a:endParaRPr lang="de-DE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E2866-96D7-46B4-BFC3-E8002A57FF26}" type="slidenum">
              <a:rPr lang="de-DE"/>
              <a:pPr/>
              <a:t>19</a:t>
            </a:fld>
            <a:endParaRPr lang="de-DE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D4DFD-046C-4D5F-9B8E-EA78EB71135F}" type="slidenum">
              <a:rPr lang="de-DE"/>
              <a:pPr/>
              <a:t>2</a:t>
            </a:fld>
            <a:endParaRPr lang="de-DE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CA2DD-74F3-499B-B304-3A25B6CB4FC5}" type="slidenum">
              <a:rPr lang="de-DE"/>
              <a:pPr/>
              <a:t>3</a:t>
            </a:fld>
            <a:endParaRPr lang="de-DE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4290D-93AC-430E-AC22-BC73F93307B4}" type="slidenum">
              <a:rPr lang="de-DE"/>
              <a:pPr/>
              <a:t>4</a:t>
            </a:fld>
            <a:endParaRPr lang="de-DE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6BBFD-FEBA-46FB-8D87-73F1100DE51C}" type="slidenum">
              <a:rPr lang="de-DE"/>
              <a:pPr/>
              <a:t>5</a:t>
            </a:fld>
            <a:endParaRPr lang="de-DE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43ED1-EE65-4D41-B6F8-0AE133153C33}" type="slidenum">
              <a:rPr lang="de-DE"/>
              <a:pPr/>
              <a:t>6</a:t>
            </a:fld>
            <a:endParaRPr lang="de-DE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66E16-7DB4-43BF-A2FD-FF51779CE845}" type="slidenum">
              <a:rPr lang="de-DE"/>
              <a:pPr/>
              <a:t>7</a:t>
            </a:fld>
            <a:endParaRPr lang="de-DE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E584C-C7AD-4E4E-870F-194C713DFE3B}" type="slidenum">
              <a:rPr lang="de-DE"/>
              <a:pPr/>
              <a:t>8</a:t>
            </a:fld>
            <a:endParaRPr lang="de-DE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EF547-9211-4B49-B40E-A31F034E5837}" type="slidenum">
              <a:rPr lang="de-DE"/>
              <a:pPr/>
              <a:t>9</a:t>
            </a:fld>
            <a:endParaRPr lang="de-DE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4373C-2240-4A32-8A5B-F36F1F32A0E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3AF0A-F15F-4726-B06F-12EE4C9D5AA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7C8D2-5283-4D9B-9233-A34BD6F4826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3BFA0D-7C3D-40F9-BABC-47866E932E7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ED92E7-5DDB-4279-A5AA-DEC29CFAB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3BB13-338A-4C66-B5DD-032CE8A4F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FBB81-3025-4EBA-8511-33DA9B303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8F3E-C643-4317-AE44-11CD9D433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DEAD7-E61A-4398-A4CA-43C238481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6DC75-2B88-4C56-94DF-1FAC015A2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00D12-A542-437D-9A4C-64FF3CC9B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CBE3-9266-4869-BBE9-66C5B36C634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57B8-B1C8-4280-8B95-12EF651C7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AE82A-5FA5-4424-94A5-43F002340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088FD-1CBC-4055-9F07-A6F6DA46B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274638"/>
            <a:ext cx="20002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8483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C012-CB30-4A13-AD55-FAFEDCD74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53B72-567F-4E51-968F-42BA4FED3BD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69E54-187D-4B54-9209-E750F180566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8906-836D-43CD-9620-62E6FAD5F8B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A7EEA-6E3B-48D0-977A-337B500ED03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E0F86-F92B-41C0-9440-1CFE1816CF3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F3BC2-6FF1-4342-9F22-8492869CBA6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F8475-F312-4455-B139-A93388CCD17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ECDEE1F-3EE5-4313-9686-6D25E8E1E6F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4" r:id="rId1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C73D1133-950C-45F4-8F55-6178118D7C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8132763" cy="1368425"/>
          </a:xfrm>
        </p:spPr>
        <p:txBody>
          <a:bodyPr/>
          <a:lstStyle/>
          <a:p>
            <a:r>
              <a:rPr lang="ru-RU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Трещина в кувшине</a:t>
            </a:r>
            <a:r>
              <a:rPr lang="en-US" sz="5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 </a:t>
            </a:r>
            <a:r>
              <a:rPr lang="fr-FR" sz="5400">
                <a:solidFill>
                  <a:srgbClr val="FFFF66"/>
                </a:solidFill>
                <a:latin typeface="Deco-B731" pitchFamily="2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43663" y="6021388"/>
            <a:ext cx="2462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Стоит убедиться, 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включён ли звук?</a:t>
            </a:r>
            <a:endParaRPr lang="fr-FR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ransition spd="slow">
    <p:fade/>
    <p:sndAc>
      <p:stSnd loop="1">
        <p:snd r:embed="rId3" name="Titanic-Musica Celta - La Musica de los Dioses Titanic-0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73675"/>
            <a:ext cx="9144000" cy="1584325"/>
          </a:xfrm>
        </p:spPr>
        <p:txBody>
          <a:bodyPr/>
          <a:lstStyle/>
          <a:p>
            <a:pPr marL="0" indent="12700">
              <a:buFontTx/>
              <a:buNone/>
            </a:pPr>
            <a:r>
              <a:rPr lang="ru-RU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Старая женщина усмехнулась. </a:t>
            </a:r>
            <a:r>
              <a:rPr lang="de-D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Ты заметил, что на твоей стороне дорожки растут цветы, а на стороне другого кувшина  - нет ? </a:t>
            </a:r>
            <a:r>
              <a:rPr lang="de-D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FR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твоей стороне дорожки я посеяла семена цветов, потому что знала о твоём недостатке. Так что ты  поливаешь  их каждый день, когда мы идём домой.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671888" cy="4005263"/>
          </a:xfrm>
        </p:spPr>
        <p:txBody>
          <a:bodyPr/>
          <a:lstStyle/>
          <a:p>
            <a:pPr marL="0" indent="12700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Два года подряд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могла срезать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эти чудесные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цветы и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украшать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ими стол.</a:t>
            </a:r>
            <a:r>
              <a:rPr lang="de-DE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44000" cy="41481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бы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не был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таким, какой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есть, то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этой красоты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было бы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она не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оказывала бы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чести нашему дому. </a:t>
            </a:r>
            <a: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32813" cy="7921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каждого из нас есть свои совсем особые странности и недостатки.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63938" y="4868863"/>
            <a:ext cx="5580062" cy="1989137"/>
          </a:xfrm>
        </p:spPr>
        <p:txBody>
          <a:bodyPr/>
          <a:lstStyle/>
          <a:p>
            <a:pPr marL="177800" indent="-177800" algn="r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  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Но есть особенности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и трещины, которые делают нашу жизнь столь интересной и достойной.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914900"/>
            <a:ext cx="4608512" cy="19431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Просто нужно каждого воспринимать таким, какой он есть, и видеть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в нём хорошее.</a:t>
            </a:r>
            <a:r>
              <a:rPr lang="de-DE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084763"/>
            <a:ext cx="8280400" cy="155733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Итак, все мои друзья с трещинкой в кувшине! Радуйтесь чудесным дням и не забывайте насладиться запахом цветов на вашей стороне тропинки.</a:t>
            </a: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1584325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rgbClr val="FF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время, чтобы отправить это сообщение всем своим друзьям, у которых сбоку есть трещина </a:t>
            </a:r>
            <a:r>
              <a:rPr lang="fr-FR">
                <a:solidFill>
                  <a:srgbClr val="FF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835150" y="5949950"/>
            <a:ext cx="698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 Бог знает, сколько нас есть</a:t>
            </a:r>
            <a:r>
              <a:rPr lang="fr-FR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!!!!!</a:t>
            </a:r>
            <a:endParaRPr lang="fr-FR" sz="3200" b="1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47529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Verdana"/>
              </a:rPr>
              <a:t>КОНЕЦ</a:t>
            </a:r>
            <a:endParaRPr lang="en-US" sz="9600" b="1" kern="1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03213" y="5681663"/>
            <a:ext cx="254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de-DE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79475" y="5969000"/>
            <a:ext cx="203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de-DE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9388" y="594995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©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Борис Туранский, </a:t>
            </a:r>
            <a:b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Перевод с немецкого языка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716463" cy="33575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Жила-была пожилая китайская женщина,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которой было два больших кувшина.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Они свешивались по концам коромысла, лежащего у неё на плече.</a:t>
            </a:r>
            <a:endParaRPr lang="fr-FR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4500563" cy="4105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одного из них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была трещина,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то время как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другой был безупречным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всегда вмещал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себя полную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порцию воды.</a:t>
            </a:r>
            <a:r>
              <a:rPr lang="de-DE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643438" cy="46815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В конце длинного пути от реки к дому старой женщины кувшин с трещиной всегда оставался заполненным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лишь наполовину.</a:t>
            </a:r>
            <a: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57788"/>
            <a:ext cx="9144000" cy="15573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течение двух лет это происходило каждый день: старая женщина приносила домой всегда только полтора кувшина воды.</a:t>
            </a:r>
            <a:endParaRPr lang="fr-FR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73688"/>
            <a:ext cx="7885113" cy="1225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Безупречно целый кувшин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 очень горд своей работой,</a:t>
            </a:r>
            <a:r>
              <a:rPr lang="de-DE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437063"/>
            <a:ext cx="8137525" cy="21621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  </a:t>
            </a: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 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бедный кувшин с трещиной стыдился своего недостатка и был расстроен, что он может делать только половину того, для чего он был сделан.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5238" y="0"/>
            <a:ext cx="4068762" cy="5876925"/>
          </a:xfrm>
        </p:spPr>
        <p:txBody>
          <a:bodyPr/>
          <a:lstStyle/>
          <a:p>
            <a:pPr marL="177800" indent="-177800" algn="r">
              <a:buFontTx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 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Спустя два года, которые, казалось, убедили его в бесконечной собственной непригодности, кувшин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обратился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к старой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женщине:</a:t>
            </a:r>
            <a:endParaRPr lang="fr-FR">
              <a:solidFill>
                <a:schemeClr val="bg1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0"/>
            <a:ext cx="3276600" cy="4076700"/>
          </a:xfrm>
        </p:spPr>
        <p:txBody>
          <a:bodyPr/>
          <a:lstStyle/>
          <a:p>
            <a:pPr indent="-76200" algn="r">
              <a:buFontTx/>
              <a:buNone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ce Mikita" pitchFamily="2" charset="0"/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Мне стыдно </a:t>
            </a:r>
            <a:b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из-за моей  трещины, из которой всю дорогу к твоему дому всегда бежит вода.</a:t>
            </a:r>
            <a: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de-DE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légende du pot fêlé_6janvier2007">
  <a:themeElements>
    <a:clrScheme name="La légende du pot fêlé_6janvier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 légende du pot fêlé_6janvier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 légende du pot fêlé_6janvier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légende du pot fêlé_6janvier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légende du pot fêlé_6janvier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légende du pot fêlé_6janvier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légende du pot fêlé_6janvier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légende du pot fêlé_6janvier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légende du pot fêlé_6janvier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légende du pot fêlé_6janvier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légende du pot fêlé_6janvier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légende du pot fêlé_6janvier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légende du pot fêlé_6janvier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légende du pot fêlé_6janvier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6feather">
  <a:themeElements>
    <a:clrScheme name="016feather 3">
      <a:dk1>
        <a:srgbClr val="000000"/>
      </a:dk1>
      <a:lt1>
        <a:srgbClr val="FFF8DC"/>
      </a:lt1>
      <a:dk2>
        <a:srgbClr val="000000"/>
      </a:dk2>
      <a:lt2>
        <a:srgbClr val="828282"/>
      </a:lt2>
      <a:accent1>
        <a:srgbClr val="F3F31C"/>
      </a:accent1>
      <a:accent2>
        <a:srgbClr val="F3CA1C"/>
      </a:accent2>
      <a:accent3>
        <a:srgbClr val="FFFBEB"/>
      </a:accent3>
      <a:accent4>
        <a:srgbClr val="000000"/>
      </a:accent4>
      <a:accent5>
        <a:srgbClr val="F8F8AB"/>
      </a:accent5>
      <a:accent6>
        <a:srgbClr val="DCB718"/>
      </a:accent6>
      <a:hlink>
        <a:srgbClr val="2878E7"/>
      </a:hlink>
      <a:folHlink>
        <a:srgbClr val="9728E7"/>
      </a:folHlink>
    </a:clrScheme>
    <a:fontScheme name="016feath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6feather 1">
        <a:dk1>
          <a:srgbClr val="000000"/>
        </a:dk1>
        <a:lt1>
          <a:srgbClr val="FFF8DC"/>
        </a:lt1>
        <a:dk2>
          <a:srgbClr val="000000"/>
        </a:dk2>
        <a:lt2>
          <a:srgbClr val="828282"/>
        </a:lt2>
        <a:accent1>
          <a:srgbClr val="FFEB8C"/>
        </a:accent1>
        <a:accent2>
          <a:srgbClr val="FFC976"/>
        </a:accent2>
        <a:accent3>
          <a:srgbClr val="FFFBEB"/>
        </a:accent3>
        <a:accent4>
          <a:srgbClr val="000000"/>
        </a:accent4>
        <a:accent5>
          <a:srgbClr val="FFF3C5"/>
        </a:accent5>
        <a:accent6>
          <a:srgbClr val="E7B66A"/>
        </a:accent6>
        <a:hlink>
          <a:srgbClr val="B89500"/>
        </a:hlink>
        <a:folHlink>
          <a:srgbClr val="5C51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6feather 2">
        <a:dk1>
          <a:srgbClr val="000000"/>
        </a:dk1>
        <a:lt1>
          <a:srgbClr val="FFF8DC"/>
        </a:lt1>
        <a:dk2>
          <a:srgbClr val="000000"/>
        </a:dk2>
        <a:lt2>
          <a:srgbClr val="828282"/>
        </a:lt2>
        <a:accent1>
          <a:srgbClr val="FFFF10"/>
        </a:accent1>
        <a:accent2>
          <a:srgbClr val="FF9F10"/>
        </a:accent2>
        <a:accent3>
          <a:srgbClr val="FFFBEB"/>
        </a:accent3>
        <a:accent4>
          <a:srgbClr val="000000"/>
        </a:accent4>
        <a:accent5>
          <a:srgbClr val="FFFFAA"/>
        </a:accent5>
        <a:accent6>
          <a:srgbClr val="E7900D"/>
        </a:accent6>
        <a:hlink>
          <a:srgbClr val="AC8B11"/>
        </a:hlink>
        <a:folHlink>
          <a:srgbClr val="C956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6feather 3">
        <a:dk1>
          <a:srgbClr val="000000"/>
        </a:dk1>
        <a:lt1>
          <a:srgbClr val="FFF8DC"/>
        </a:lt1>
        <a:dk2>
          <a:srgbClr val="000000"/>
        </a:dk2>
        <a:lt2>
          <a:srgbClr val="828282"/>
        </a:lt2>
        <a:accent1>
          <a:srgbClr val="F3F31C"/>
        </a:accent1>
        <a:accent2>
          <a:srgbClr val="F3CA1C"/>
        </a:accent2>
        <a:accent3>
          <a:srgbClr val="FFFBEB"/>
        </a:accent3>
        <a:accent4>
          <a:srgbClr val="000000"/>
        </a:accent4>
        <a:accent5>
          <a:srgbClr val="F8F8AB"/>
        </a:accent5>
        <a:accent6>
          <a:srgbClr val="DCB718"/>
        </a:accent6>
        <a:hlink>
          <a:srgbClr val="2878E7"/>
        </a:hlink>
        <a:folHlink>
          <a:srgbClr val="9728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6feather 4">
        <a:dk1>
          <a:srgbClr val="000000"/>
        </a:dk1>
        <a:lt1>
          <a:srgbClr val="FFF8DC"/>
        </a:lt1>
        <a:dk2>
          <a:srgbClr val="000000"/>
        </a:dk2>
        <a:lt2>
          <a:srgbClr val="828282"/>
        </a:lt2>
        <a:accent1>
          <a:srgbClr val="E6B519"/>
        </a:accent1>
        <a:accent2>
          <a:srgbClr val="4AE619"/>
        </a:accent2>
        <a:accent3>
          <a:srgbClr val="FFFBEB"/>
        </a:accent3>
        <a:accent4>
          <a:srgbClr val="000000"/>
        </a:accent4>
        <a:accent5>
          <a:srgbClr val="F0D7AB"/>
        </a:accent5>
        <a:accent6>
          <a:srgbClr val="42D016"/>
        </a:accent6>
        <a:hlink>
          <a:srgbClr val="DB343E"/>
        </a:hlink>
        <a:folHlink>
          <a:srgbClr val="4334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309</Words>
  <Application>Microsoft PowerPoint</Application>
  <PresentationFormat>On-screen Show (4:3)</PresentationFormat>
  <Paragraphs>21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Verdana</vt:lpstr>
      <vt:lpstr>Copperplate Gothic Bold</vt:lpstr>
      <vt:lpstr>Deco-B731</vt:lpstr>
      <vt:lpstr>Kristen ITC</vt:lpstr>
      <vt:lpstr>Bruce Mikita</vt:lpstr>
      <vt:lpstr>La légende du pot fêlé_6janvier2007</vt:lpstr>
      <vt:lpstr>016feather</vt:lpstr>
      <vt:lpstr>Трещина в кувшине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Company>SUT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légende du pot fêlé</dc:title>
  <cp:lastModifiedBy>Turanski</cp:lastModifiedBy>
  <cp:revision>71</cp:revision>
  <dcterms:created xsi:type="dcterms:W3CDTF">2007-01-07T21:52:53Z</dcterms:created>
  <dcterms:modified xsi:type="dcterms:W3CDTF">2010-12-12T17:04:46Z</dcterms:modified>
</cp:coreProperties>
</file>