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2267744" y="260648"/>
            <a:ext cx="2212816" cy="5976664"/>
          </a:xfrm>
        </p:spPr>
        <p:txBody>
          <a:bodyPr>
            <a:normAutofit/>
          </a:bodyPr>
          <a:lstStyle/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оқудағы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ойлауға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6844336" y="332656"/>
            <a:ext cx="2299664" cy="6192688"/>
          </a:xfrm>
        </p:spPr>
        <p:txBody>
          <a:bodyPr>
            <a:noAutofit/>
          </a:bodyPr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8872" indent="0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omschl.edu.kz/media/img/blog/5311439257b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401" y="260648"/>
            <a:ext cx="1872208" cy="1582416"/>
          </a:xfrm>
          <a:prstGeom prst="rect">
            <a:avLst/>
          </a:prstGeom>
          <a:noFill/>
        </p:spPr>
      </p:pic>
      <p:pic>
        <p:nvPicPr>
          <p:cNvPr id="10" name="Picture 6" descr="http://rostup.ru/wp-content/uploads/2012/05/%D1%80%D0%B0%D0%B7%D0%B2%D0%B8%D1%82%D0%B8%D0%B5_%D0%BA%D1%80%D0%B8%D1%82%D0%B8%D1%87%D0%B5%D1%81%D0%BA%D0%BE%D0%B3%D0%BE_%D0%BC%D1%8B%D1%88%D0%BB%D0%B5%D0%BD%D0%B8%D1%8F_razvitie_kriticheskogo_myshleniy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401" y="2204864"/>
            <a:ext cx="1881429" cy="1728192"/>
          </a:xfrm>
          <a:prstGeom prst="rect">
            <a:avLst/>
          </a:prstGeom>
          <a:noFill/>
        </p:spPr>
      </p:pic>
      <p:pic>
        <p:nvPicPr>
          <p:cNvPr id="1026" name="Picture 2" descr="http://nachalka1-4.ucoz.ru/i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1" y="4221088"/>
            <a:ext cx="187220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ikt-inform.ru/wp-content/uploads/2012/09/m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60032" y="260648"/>
            <a:ext cx="1984304" cy="1656184"/>
          </a:xfrm>
          <a:prstGeom prst="rect">
            <a:avLst/>
          </a:prstGeom>
          <a:noFill/>
        </p:spPr>
      </p:pic>
      <p:pic>
        <p:nvPicPr>
          <p:cNvPr id="13" name="Picture 4" descr="http://school.baltinform.ru/files/1/cs_87_ris1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60032" y="2192288"/>
            <a:ext cx="1984304" cy="1728191"/>
          </a:xfrm>
          <a:prstGeom prst="rect">
            <a:avLst/>
          </a:prstGeom>
          <a:noFill/>
        </p:spPr>
      </p:pic>
      <p:pic>
        <p:nvPicPr>
          <p:cNvPr id="1028" name="Picture 4" descr="https://encrypted-tbn2.gstatic.com/images?q=tbn:ANd9GcQBEU3QeSqiNiGfH82yJAlUxS_vQgynv7AgaTf1DCNONEz34Mp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686" y="4291844"/>
            <a:ext cx="1905000" cy="2089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48064" y="764704"/>
            <a:ext cx="3538736" cy="5361459"/>
          </a:xfrm>
        </p:spPr>
        <p:txBody>
          <a:bodyPr>
            <a:normAutofit/>
          </a:bodyPr>
          <a:lstStyle/>
          <a:p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көшбасшылық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http://sabaq.kz/wp-content/uploads/2013/11/XXI-lid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692696"/>
            <a:ext cx="4248472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600201"/>
            <a:ext cx="3000396" cy="168592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16" y="1600200"/>
            <a:ext cx="1828784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34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дияр</dc:creator>
  <cp:lastModifiedBy>1</cp:lastModifiedBy>
  <cp:revision>7</cp:revision>
  <dcterms:created xsi:type="dcterms:W3CDTF">2014-04-14T15:11:26Z</dcterms:created>
  <dcterms:modified xsi:type="dcterms:W3CDTF">2014-10-10T07:38:34Z</dcterms:modified>
</cp:coreProperties>
</file>