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64" r:id="rId9"/>
    <p:sldId id="260" r:id="rId10"/>
    <p:sldId id="271" r:id="rId11"/>
    <p:sldId id="273" r:id="rId12"/>
    <p:sldId id="274" r:id="rId13"/>
    <p:sldId id="272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062664" cy="6192688"/>
          </a:xfrm>
        </p:spPr>
        <p:txBody>
          <a:bodyPr>
            <a:normAutofit/>
          </a:bodyPr>
          <a:lstStyle/>
          <a:p>
            <a:r>
              <a:rPr lang="kk-KZ" sz="8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 жоспарлау </a:t>
            </a:r>
            <a:r>
              <a:rPr lang="kk-KZ" sz="8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үшін сіз ең алдымен не істейсіз???</a:t>
            </a:r>
            <a:endParaRPr lang="ru-RU" sz="8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6F79B-39AA-4BBE-8D7A-FB7D8FCB3214}" type="slidenum">
              <a:rPr lang="en-US" smtClean="0">
                <a:latin typeface="Arial" pitchFamily="34" charset="0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476672"/>
            <a:ext cx="7363544" cy="6192688"/>
          </a:xfrm>
        </p:spPr>
        <p:txBody>
          <a:bodyPr>
            <a:normAutofit/>
          </a:bodyPr>
          <a:lstStyle/>
          <a:p>
            <a:pPr marL="231775" indent="-231775" algn="just" eaLnBrk="1" hangingPunct="1">
              <a:buFontTx/>
              <a:buNone/>
            </a:pPr>
            <a:endParaRPr lang="en-US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31775" indent="-231775" algn="just" eaLnBrk="1" hangingPunct="1">
              <a:buFontTx/>
              <a:buNone/>
            </a:pPr>
            <a:endParaRPr lang="en-US" sz="3000" b="1" i="1" dirty="0">
              <a:latin typeface="Times New Roman" pitchFamily="18" charset="0"/>
              <a:cs typeface="Times New Roman" pitchFamily="18" charset="0"/>
            </a:endParaRPr>
          </a:p>
          <a:p>
            <a:pPr marL="231775" indent="-231775" algn="just" eaLnBrk="1" hangingPunct="1">
              <a:buFontTx/>
              <a:buNone/>
            </a:pP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31775" indent="-231775" algn="just" eaLnBrk="1" hangingPunct="1">
              <a:buFontTx/>
              <a:buNone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 marL="231775" indent="-231775" algn="just" eaLnBrk="1" hangingPunct="1">
              <a:buFontTx/>
              <a:buNone/>
            </a:pPr>
            <a:r>
              <a:rPr lang="kk-KZ" sz="3000" b="1" i="1" dirty="0" smtClean="0">
                <a:latin typeface="Times New Roman" pitchFamily="18" charset="0"/>
                <a:cs typeface="Times New Roman" pitchFamily="18" charset="0"/>
              </a:rPr>
              <a:t>Берілген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kk-KZ" sz="3000" b="1" i="1" dirty="0" smtClean="0">
                <a:latin typeface="Times New Roman" pitchFamily="18" charset="0"/>
                <a:cs typeface="Times New Roman" pitchFamily="18" charset="0"/>
              </a:rPr>
              <a:t>қсат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000" b="1" i="1" dirty="0" smtClean="0">
                <a:latin typeface="Times New Roman" pitchFamily="18" charset="0"/>
                <a:cs typeface="Times New Roman" pitchFamily="18" charset="0"/>
              </a:rPr>
              <a:t>дұрыс қойылған ба?   </a:t>
            </a:r>
            <a:r>
              <a:rPr lang="kk-KZ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Неліктен???    - </a:t>
            </a:r>
            <a:r>
              <a:rPr lang="kk-KZ" sz="3000" b="1" i="1" dirty="0" smtClean="0">
                <a:latin typeface="Times New Roman" pitchFamily="18" charset="0"/>
                <a:cs typeface="Times New Roman" pitchFamily="18" charset="0"/>
              </a:rPr>
              <a:t>жұппен </a:t>
            </a:r>
            <a:r>
              <a:rPr lang="kk-KZ" sz="3000" b="1" i="1" dirty="0" smtClean="0">
                <a:latin typeface="Times New Roman" pitchFamily="18" charset="0"/>
                <a:cs typeface="Times New Roman" pitchFamily="18" charset="0"/>
              </a:rPr>
              <a:t>талдаңыз </a:t>
            </a:r>
          </a:p>
          <a:p>
            <a:pPr marL="231775" indent="-231775" algn="just" eaLnBrk="1" hangingPunct="1">
              <a:buFontTx/>
              <a:buNone/>
            </a:pPr>
            <a:endParaRPr lang="kk-KZ" sz="3000" b="1" i="1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algn="just" eaLnBrk="1" hangingPunct="1">
              <a:buFontTx/>
              <a:buNone/>
            </a:pPr>
            <a:r>
              <a:rPr lang="kk-KZ" sz="30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0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b="1" i="1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математикадан</a:t>
            </a:r>
            <a:r>
              <a:rPr lang="ru-RU" sz="30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sz="30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жақсарту</a:t>
            </a:r>
            <a:r>
              <a:rPr lang="ru-RU" sz="30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just" eaLnBrk="1" hangingPunct="1">
              <a:buNone/>
            </a:pPr>
            <a:endParaRPr lang="ru-RU" sz="3000" b="1" i="1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0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86000" y="2321005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1775" lvl="0" indent="-231775" algn="just">
              <a:spcBef>
                <a:spcPct val="20000"/>
              </a:spcBef>
            </a:pP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Мақсаттың</a:t>
            </a:r>
            <a:r>
              <a:rPr lang="ru-RU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талдауы</a:t>
            </a:r>
            <a:r>
              <a:rPr lang="ru-RU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31775" lvl="0" indent="-231775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Нақтылы</a:t>
            </a:r>
            <a:r>
              <a:rPr lang="ru-RU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endParaRPr lang="ru-RU" sz="3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lvl="0" indent="-231775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Өлшеу</a:t>
            </a:r>
            <a:r>
              <a:rPr lang="ru-RU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қиын</a:t>
            </a:r>
            <a:endParaRPr lang="ru-RU" sz="3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lvl="0" indent="-231775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kk-KZ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Мерзімі көрсетілмеген</a:t>
            </a:r>
            <a:endParaRPr lang="ru-RU" sz="3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7667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1775" lvl="0" indent="-231775" algn="just">
              <a:spcBef>
                <a:spcPct val="20000"/>
              </a:spcBef>
            </a:pPr>
            <a:r>
              <a:rPr lang="ru-RU" sz="3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Мақсат</a:t>
            </a:r>
            <a:r>
              <a:rPr lang="ru-RU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31775" lvl="0" indent="-231775" algn="just">
              <a:spcBef>
                <a:spcPct val="20000"/>
              </a:spcBef>
            </a:pPr>
            <a:r>
              <a:rPr lang="ru-RU" sz="3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«</a:t>
            </a:r>
            <a:r>
              <a:rPr lang="ru-RU" sz="3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математикадан</a:t>
            </a:r>
            <a:r>
              <a:rPr lang="ru-RU" sz="3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sz="3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жақсарту</a:t>
            </a:r>
            <a:r>
              <a:rPr lang="ru-RU" sz="3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2153"/>
            <a:ext cx="3024336" cy="2241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359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39552" y="227483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SMART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негізінде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қойылған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мақсатты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жұппен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талқылап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sz="36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қойыңыз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6420">
            <a:off x="299294" y="4820665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800200" cy="2248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4896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398463"/>
            <a:ext cx="4676775" cy="605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0749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76672"/>
            <a:ext cx="8640960" cy="6192688"/>
          </a:xfrm>
        </p:spPr>
        <p:txBody>
          <a:bodyPr>
            <a:noAutofit/>
          </a:bodyPr>
          <a:lstStyle/>
          <a:p>
            <a:pPr algn="just"/>
            <a:r>
              <a:rPr lang="kk-K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Мақсат қою </a:t>
            </a: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белгілі бір уақыт аралығында жүзеге асатын үздіксіз процесс. Әрбір қойылған мақсатты үнемі талдап, қажет болса қайта қарастыру керек. </a:t>
            </a:r>
            <a:r>
              <a:rPr lang="kk-KZ" sz="4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Үздіксіз </a:t>
            </a: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талдау жасау мұғалімдерге маңызды шешім қабылдауға көмектеседі. Ең маңыздысы жүзеге аспай қалған немесе мерзімі бойынша қалып отырған мақсаттарға мән беру.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062664" cy="6192688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 жоспарлауда қандай да бір қағидаттарға сүйенесіз бе???</a:t>
            </a:r>
            <a:r>
              <a:rPr lang="kk-KZ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Неліктен???</a:t>
            </a:r>
            <a:endParaRPr lang="ru-RU" sz="6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062664" cy="6192688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 жоспарлауда не нәрсеге көңіл бөлген жөн???</a:t>
            </a:r>
            <a:br>
              <a:rPr lang="kk-KZ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Неліктен???</a:t>
            </a:r>
            <a:endParaRPr lang="ru-RU" sz="6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2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192688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МАҚСАТ</a:t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КҮТІЛЕТІН</a:t>
            </a:r>
            <a:r>
              <a:rPr lang="kk-KZ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НӘТИЖЕ</a:t>
            </a:r>
            <a:endParaRPr lang="ru-RU" sz="6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jovdes.com/portfolio/658_thinking_man_isolated_on_white/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4" y="-1"/>
            <a:ext cx="9108215" cy="683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52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676456" cy="6192688"/>
          </a:xfrm>
        </p:spPr>
        <p:txBody>
          <a:bodyPr>
            <a:normAutofit fontScale="90000"/>
          </a:bodyPr>
          <a:lstStyle/>
          <a:p>
            <a:pPr algn="l"/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Жалпылама;</a:t>
            </a: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Нақты емес;</a:t>
            </a: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Шындыққа сәйкес емес;</a:t>
            </a:r>
            <a:br>
              <a:rPr lang="kk-KZ" sz="6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Өте кең ауқымды</a:t>
            </a: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60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001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55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062664" cy="6192688"/>
          </a:xfrm>
        </p:spPr>
        <p:txBody>
          <a:bodyPr>
            <a:normAutofit/>
          </a:bodyPr>
          <a:lstStyle/>
          <a:p>
            <a:pPr algn="l"/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– specific</a:t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– measureable</a:t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– achievable</a:t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– realistic</a:t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– timely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9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784976" cy="6669360"/>
          </a:xfrm>
        </p:spPr>
        <p:txBody>
          <a:bodyPr>
            <a:normAutofit fontScale="92500" lnSpcReduction="10000"/>
          </a:bodyPr>
          <a:lstStyle/>
          <a:p>
            <a:pPr marL="742950" indent="-742950" algn="just">
              <a:buAutoNum type="arabicParenR"/>
            </a:pP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Specific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Спецификалық, нақтылы. Яғни не нәрсеге қол жеткізу қажет.</a:t>
            </a:r>
          </a:p>
          <a:p>
            <a:pPr marL="742950" indent="-742950" algn="just">
              <a:buAutoNum type="arabi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(Measurable) 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Өлшеуге болатын. Яғни мақсатқа жеттік деп айта алатындай болу керек.</a:t>
            </a:r>
          </a:p>
          <a:p>
            <a:pPr marL="742950" indent="-742950" algn="just"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(Achievable)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Қолжетімді. Яғни іс-әрекетке негізделген. Себебі нақтылы қандай іс-әрекет өзімізге қажет нәтиже беретінін түсініуіміз қажет.</a:t>
            </a:r>
          </a:p>
          <a:p>
            <a:pPr marL="742950" indent="-742950" algn="just">
              <a:buAutoNum type="arabicParenR"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(Realistic)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Шындыққа негізделген. Яғни қойылған мақсатқа жете алатындай.</a:t>
            </a:r>
          </a:p>
          <a:p>
            <a:pPr marL="742950" indent="-742950" algn="just">
              <a:buAutoNum type="arabicParenR"/>
            </a:pP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Timely</a:t>
            </a: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Нақтылы мерзімі және мақсатты жүзеге асыратын орынды  құралдары болу керек.</a:t>
            </a:r>
          </a:p>
          <a:p>
            <a:pPr marL="742950" indent="-742950" algn="just">
              <a:lnSpc>
                <a:spcPct val="170000"/>
              </a:lnSpc>
              <a:buAutoNum type="arabicParenR"/>
            </a:pP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170000"/>
              </a:lnSpc>
              <a:buAutoNum type="arabicParenR"/>
            </a:pP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170000"/>
              </a:lnSpc>
              <a:buAutoNum type="arabicParenR"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196</Words>
  <Application>Microsoft Office PowerPoint</Application>
  <PresentationFormat>Экран (4:3)</PresentationFormat>
  <Paragraphs>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Сабақты жоспарлау үшін сіз ең алдымен не істейсіз???</vt:lpstr>
      <vt:lpstr>Сабақты жоспарлауда қандай да бір қағидаттарға сүйенесіз бе???  Неліктен???</vt:lpstr>
      <vt:lpstr>Сабақты жоспарлауда не нәрсеге көңіл бөлген жөн???  Неліктен???</vt:lpstr>
      <vt:lpstr>МАҚСАТ  КҮТІЛЕТІН НӘТИЖЕ</vt:lpstr>
      <vt:lpstr>Презентация PowerPoint</vt:lpstr>
      <vt:lpstr>   Жалпылама;  Нақты емес;  Шындыққа сәйкес емес;  Өте кең ауқымды   </vt:lpstr>
      <vt:lpstr>Презентация PowerPoint</vt:lpstr>
      <vt:lpstr>S – specific M – measureable A – achievable R – realistic T – timely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Мақсат:</dc:title>
  <dc:creator>Зухра</dc:creator>
  <cp:lastModifiedBy>dream</cp:lastModifiedBy>
  <cp:revision>16</cp:revision>
  <dcterms:created xsi:type="dcterms:W3CDTF">2012-04-25T11:10:09Z</dcterms:created>
  <dcterms:modified xsi:type="dcterms:W3CDTF">2013-07-24T21:00:49Z</dcterms:modified>
</cp:coreProperties>
</file>