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365879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Характер человека</a:t>
            </a:r>
            <a:endParaRPr lang="ru-RU" sz="6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Да, я резка, порой ехидна, </a:t>
            </a:r>
          </a:p>
          <a:p>
            <a:r>
              <a:rPr lang="ru-RU" dirty="0">
                <a:solidFill>
                  <a:srgbClr val="FF0000"/>
                </a:solidFill>
              </a:rPr>
              <a:t>Покорности во мне не видно, </a:t>
            </a:r>
          </a:p>
          <a:p>
            <a:r>
              <a:rPr lang="ru-RU" dirty="0">
                <a:solidFill>
                  <a:srgbClr val="FF0000"/>
                </a:solidFill>
              </a:rPr>
              <a:t>Упряма и груба порою, </a:t>
            </a:r>
          </a:p>
          <a:p>
            <a:r>
              <a:rPr lang="ru-RU" dirty="0">
                <a:solidFill>
                  <a:srgbClr val="FF0000"/>
                </a:solidFill>
              </a:rPr>
              <a:t>Как порох вспыльчива, не скрою… </a:t>
            </a:r>
          </a:p>
          <a:p>
            <a:r>
              <a:rPr lang="ru-RU" dirty="0">
                <a:solidFill>
                  <a:srgbClr val="FF0000"/>
                </a:solidFill>
              </a:rPr>
              <a:t>Но это все — лишь вид снаружи, </a:t>
            </a:r>
          </a:p>
          <a:p>
            <a:r>
              <a:rPr lang="ru-RU" dirty="0">
                <a:solidFill>
                  <a:srgbClr val="FF0000"/>
                </a:solidFill>
              </a:rPr>
              <a:t>Внутри, поверьте,… еще хуже</a:t>
            </a:r>
            <a:r>
              <a:rPr lang="ru-RU" dirty="0" smtClean="0">
                <a:solidFill>
                  <a:srgbClr val="FF0000"/>
                </a:solidFill>
              </a:rPr>
              <a:t>!)))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328"/>
            <a:ext cx="7626361" cy="685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30872"/>
            <a:ext cx="7956376" cy="689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4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920" y="3501008"/>
            <a:ext cx="8229600" cy="335699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Все, кого я сшибла по пути,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Все, кто до сих пор меня сшибает —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Вам — моё контрольное «Прости»! 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Вам — мое контрольное «Прощаю»! </a:t>
            </a:r>
          </a:p>
        </p:txBody>
      </p:sp>
    </p:spTree>
    <p:extLst>
      <p:ext uri="{BB962C8B-B14F-4D97-AF65-F5344CB8AC3E}">
        <p14:creationId xmlns:p14="http://schemas.microsoft.com/office/powerpoint/2010/main" val="37258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Не обижайтесь на меня, </a:t>
            </a:r>
          </a:p>
          <a:p>
            <a:r>
              <a:rPr lang="ru-RU" dirty="0">
                <a:solidFill>
                  <a:srgbClr val="FF0000"/>
                </a:solidFill>
              </a:rPr>
              <a:t>Во мне бушует мощь огня… </a:t>
            </a:r>
          </a:p>
          <a:p>
            <a:r>
              <a:rPr lang="ru-RU" dirty="0" err="1">
                <a:solidFill>
                  <a:srgbClr val="FF0000"/>
                </a:solidFill>
              </a:rPr>
              <a:t>Несдержанна</a:t>
            </a:r>
            <a:r>
              <a:rPr lang="ru-RU" dirty="0">
                <a:solidFill>
                  <a:srgbClr val="FF0000"/>
                </a:solidFill>
              </a:rPr>
              <a:t>, взрывоопасна, </a:t>
            </a:r>
          </a:p>
          <a:p>
            <a:r>
              <a:rPr lang="ru-RU" dirty="0">
                <a:solidFill>
                  <a:srgbClr val="FF0000"/>
                </a:solidFill>
              </a:rPr>
              <a:t>Злословию порой подвластна. </a:t>
            </a:r>
          </a:p>
          <a:p>
            <a:r>
              <a:rPr lang="ru-RU" dirty="0">
                <a:solidFill>
                  <a:srgbClr val="FF0000"/>
                </a:solidFill>
              </a:rPr>
              <a:t>Характер у меня стальной, </a:t>
            </a:r>
          </a:p>
          <a:p>
            <a:r>
              <a:rPr lang="ru-RU" dirty="0">
                <a:solidFill>
                  <a:srgbClr val="FF0000"/>
                </a:solidFill>
              </a:rPr>
              <a:t>Плыву, цепляя всё кормой, </a:t>
            </a:r>
          </a:p>
          <a:p>
            <a:r>
              <a:rPr lang="ru-RU" dirty="0">
                <a:solidFill>
                  <a:srgbClr val="FF0000"/>
                </a:solidFill>
              </a:rPr>
              <a:t>Субординации не «вижу»… </a:t>
            </a:r>
          </a:p>
          <a:p>
            <a:r>
              <a:rPr lang="ru-RU" dirty="0">
                <a:solidFill>
                  <a:srgbClr val="FF0000"/>
                </a:solidFill>
              </a:rPr>
              <a:t>Бывает… Словом лишь обижу… </a:t>
            </a:r>
          </a:p>
          <a:p>
            <a:r>
              <a:rPr lang="ru-RU" dirty="0">
                <a:solidFill>
                  <a:srgbClr val="FF0000"/>
                </a:solidFill>
              </a:rPr>
              <a:t>Не без греха… Простите! Что ж… </a:t>
            </a:r>
          </a:p>
          <a:p>
            <a:r>
              <a:rPr lang="ru-RU" dirty="0">
                <a:solidFill>
                  <a:srgbClr val="FF0000"/>
                </a:solidFill>
              </a:rPr>
              <a:t>Но! Не вонжу вам в спину нож, </a:t>
            </a:r>
          </a:p>
          <a:p>
            <a:r>
              <a:rPr lang="ru-RU" dirty="0">
                <a:solidFill>
                  <a:srgbClr val="FF0000"/>
                </a:solidFill>
              </a:rPr>
              <a:t>И руку помощи подам, </a:t>
            </a:r>
          </a:p>
          <a:p>
            <a:r>
              <a:rPr lang="ru-RU" dirty="0">
                <a:solidFill>
                  <a:srgbClr val="FF0000"/>
                </a:solidFill>
              </a:rPr>
              <a:t>Последнее друзьям отдам. </a:t>
            </a:r>
          </a:p>
          <a:p>
            <a:r>
              <a:rPr lang="ru-RU" dirty="0">
                <a:solidFill>
                  <a:srgbClr val="FF0000"/>
                </a:solidFill>
              </a:rPr>
              <a:t>А гнев, похоже, мой не крут, </a:t>
            </a:r>
          </a:p>
          <a:p>
            <a:r>
              <a:rPr lang="ru-RU" dirty="0">
                <a:solidFill>
                  <a:srgbClr val="FF0000"/>
                </a:solidFill>
              </a:rPr>
              <a:t>Ведь злюсь всего лишь пять минут. </a:t>
            </a:r>
          </a:p>
          <a:p>
            <a:r>
              <a:rPr lang="ru-RU" dirty="0">
                <a:solidFill>
                  <a:srgbClr val="FF0000"/>
                </a:solidFill>
              </a:rPr>
              <a:t>Не назовешь меня святой, </a:t>
            </a:r>
          </a:p>
          <a:p>
            <a:r>
              <a:rPr lang="ru-RU" dirty="0">
                <a:solidFill>
                  <a:srgbClr val="FF0000"/>
                </a:solidFill>
              </a:rPr>
              <a:t>Да, мой характер непростой… </a:t>
            </a:r>
          </a:p>
          <a:p>
            <a:r>
              <a:rPr lang="ru-RU" dirty="0">
                <a:solidFill>
                  <a:srgbClr val="FF0000"/>
                </a:solidFill>
              </a:rPr>
              <a:t>Пусть недостатков всех не счесть, </a:t>
            </a:r>
          </a:p>
          <a:p>
            <a:r>
              <a:rPr lang="ru-RU" dirty="0">
                <a:solidFill>
                  <a:srgbClr val="FF0000"/>
                </a:solidFill>
              </a:rPr>
              <a:t>Примите уж какая есть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Я могу быть скромной, я могу быть классной, </a:t>
            </a:r>
          </a:p>
          <a:p>
            <a:r>
              <a:rPr lang="ru-RU" dirty="0">
                <a:solidFill>
                  <a:srgbClr val="FF0000"/>
                </a:solidFill>
              </a:rPr>
              <a:t>Как овчарка злою, иногда опасной, </a:t>
            </a:r>
          </a:p>
          <a:p>
            <a:r>
              <a:rPr lang="ru-RU" dirty="0">
                <a:solidFill>
                  <a:srgbClr val="FF0000"/>
                </a:solidFill>
              </a:rPr>
              <a:t>Слишком любопытной или равнодушной, </a:t>
            </a:r>
          </a:p>
          <a:p>
            <a:r>
              <a:rPr lang="ru-RU" dirty="0">
                <a:solidFill>
                  <a:srgbClr val="FF0000"/>
                </a:solidFill>
              </a:rPr>
              <a:t>Центром мирозданья или вдруг не нужной… </a:t>
            </a:r>
          </a:p>
          <a:p>
            <a:r>
              <a:rPr lang="ru-RU" dirty="0">
                <a:solidFill>
                  <a:srgbClr val="FF0000"/>
                </a:solidFill>
              </a:rPr>
              <a:t>Не люблю я ссоры — этого не надо, </a:t>
            </a:r>
          </a:p>
          <a:p>
            <a:r>
              <a:rPr lang="ru-RU" dirty="0">
                <a:solidFill>
                  <a:srgbClr val="FF0000"/>
                </a:solidFill>
              </a:rPr>
              <a:t>Но достанут если — закусаю ядом! </a:t>
            </a:r>
          </a:p>
          <a:p>
            <a:r>
              <a:rPr lang="ru-RU" dirty="0">
                <a:solidFill>
                  <a:srgbClr val="FF0000"/>
                </a:solidFill>
              </a:rPr>
              <a:t>Тем, кто добр со мною, я открою душу, </a:t>
            </a:r>
          </a:p>
          <a:p>
            <a:r>
              <a:rPr lang="ru-RU" dirty="0">
                <a:solidFill>
                  <a:srgbClr val="FF0000"/>
                </a:solidFill>
              </a:rPr>
              <a:t>Ну, а кто не очень — то и мне не нужен. </a:t>
            </a:r>
          </a:p>
          <a:p>
            <a:r>
              <a:rPr lang="ru-RU" dirty="0">
                <a:solidFill>
                  <a:srgbClr val="FF0000"/>
                </a:solidFill>
              </a:rPr>
              <a:t>Я могу закрыться, просто не общаться… </a:t>
            </a:r>
          </a:p>
          <a:p>
            <a:r>
              <a:rPr lang="ru-RU" dirty="0">
                <a:solidFill>
                  <a:srgbClr val="FF0000"/>
                </a:solidFill>
              </a:rPr>
              <a:t>Не дано одно мне — хитро притворяться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53600"/>
            <a:ext cx="7668344" cy="6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Я такая, как всегда: могу быть шумной, как вода… Могу быть яркой, как звезда… холодной, как кусочек льда… Могу обнять… могу согреть… могу из памяти стереть… Такая есть, такая я… жизнь сделала такой меня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88424" cy="687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0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олчи</a:t>
            </a:r>
            <a:r>
              <a:rPr lang="ru-RU" dirty="0">
                <a:solidFill>
                  <a:srgbClr val="FF0000"/>
                </a:solidFill>
              </a:rPr>
              <a:t>, скрывайся и таи </a:t>
            </a:r>
          </a:p>
          <a:p>
            <a:r>
              <a:rPr lang="ru-RU" dirty="0">
                <a:solidFill>
                  <a:srgbClr val="FF0000"/>
                </a:solidFill>
              </a:rPr>
              <a:t>И чувства и мечты свои - </a:t>
            </a:r>
          </a:p>
          <a:p>
            <a:r>
              <a:rPr lang="ru-RU" dirty="0">
                <a:solidFill>
                  <a:srgbClr val="FF0000"/>
                </a:solidFill>
              </a:rPr>
              <a:t>Пускай в душевной глубине </a:t>
            </a:r>
          </a:p>
          <a:p>
            <a:r>
              <a:rPr lang="ru-RU" dirty="0">
                <a:solidFill>
                  <a:srgbClr val="FF0000"/>
                </a:solidFill>
              </a:rPr>
              <a:t>Встают и заходят </a:t>
            </a:r>
            <a:r>
              <a:rPr lang="ru-RU" dirty="0" err="1">
                <a:solidFill>
                  <a:srgbClr val="FF0000"/>
                </a:solidFill>
              </a:rPr>
              <a:t>оне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dirty="0">
                <a:solidFill>
                  <a:srgbClr val="FF0000"/>
                </a:solidFill>
              </a:rPr>
              <a:t>Безмолвно, как звезды в ночи, - </a:t>
            </a:r>
          </a:p>
          <a:p>
            <a:r>
              <a:rPr lang="ru-RU" dirty="0">
                <a:solidFill>
                  <a:srgbClr val="FF0000"/>
                </a:solidFill>
              </a:rPr>
              <a:t>Любуйся ими - и молчи.</a:t>
            </a:r>
          </a:p>
          <a:p>
            <a:r>
              <a:rPr lang="ru-RU" dirty="0">
                <a:solidFill>
                  <a:srgbClr val="FF0000"/>
                </a:solidFill>
              </a:rPr>
              <a:t>Как сердцу высказать себя? </a:t>
            </a:r>
          </a:p>
          <a:p>
            <a:r>
              <a:rPr lang="ru-RU" dirty="0">
                <a:solidFill>
                  <a:srgbClr val="FF0000"/>
                </a:solidFill>
              </a:rPr>
              <a:t>Другому как понять тебя? </a:t>
            </a:r>
          </a:p>
          <a:p>
            <a:r>
              <a:rPr lang="ru-RU" dirty="0">
                <a:solidFill>
                  <a:srgbClr val="FF0000"/>
                </a:solidFill>
              </a:rPr>
              <a:t>Поймет ли он, чем ты живешь? </a:t>
            </a:r>
          </a:p>
          <a:p>
            <a:r>
              <a:rPr lang="ru-RU" dirty="0">
                <a:solidFill>
                  <a:srgbClr val="FF0000"/>
                </a:solidFill>
              </a:rPr>
              <a:t>Мысль изреченная есть ложь. </a:t>
            </a:r>
          </a:p>
          <a:p>
            <a:r>
              <a:rPr lang="ru-RU" dirty="0">
                <a:solidFill>
                  <a:srgbClr val="FF0000"/>
                </a:solidFill>
              </a:rPr>
              <a:t>Взрывая, возмутишь ключи, - </a:t>
            </a:r>
          </a:p>
          <a:p>
            <a:r>
              <a:rPr lang="ru-RU" dirty="0">
                <a:solidFill>
                  <a:srgbClr val="FF0000"/>
                </a:solidFill>
              </a:rPr>
              <a:t>Питайся ими - и молчи.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Лишь жить в себе самом умей - </a:t>
            </a:r>
          </a:p>
          <a:p>
            <a:r>
              <a:rPr lang="ru-RU" dirty="0">
                <a:solidFill>
                  <a:srgbClr val="FF0000"/>
                </a:solidFill>
              </a:rPr>
              <a:t>Есть целый мир в душе твоей </a:t>
            </a:r>
          </a:p>
          <a:p>
            <a:r>
              <a:rPr lang="ru-RU" dirty="0">
                <a:solidFill>
                  <a:srgbClr val="FF0000"/>
                </a:solidFill>
              </a:rPr>
              <a:t>Таинственно-волшебных дум; </a:t>
            </a:r>
          </a:p>
          <a:p>
            <a:r>
              <a:rPr lang="ru-RU" dirty="0">
                <a:solidFill>
                  <a:srgbClr val="FF0000"/>
                </a:solidFill>
              </a:rPr>
              <a:t>Их оглушит наружный шум, </a:t>
            </a:r>
          </a:p>
          <a:p>
            <a:r>
              <a:rPr lang="ru-RU" dirty="0">
                <a:solidFill>
                  <a:srgbClr val="FF0000"/>
                </a:solidFill>
              </a:rPr>
              <a:t>Дневные разгонят лучи, - </a:t>
            </a:r>
          </a:p>
          <a:p>
            <a:r>
              <a:rPr lang="ru-RU" dirty="0">
                <a:solidFill>
                  <a:srgbClr val="FF0000"/>
                </a:solidFill>
              </a:rPr>
              <a:t>Внимай их пенью - и молчи!..</a:t>
            </a:r>
          </a:p>
        </p:txBody>
      </p:sp>
    </p:spTree>
    <p:extLst>
      <p:ext uri="{BB962C8B-B14F-4D97-AF65-F5344CB8AC3E}">
        <p14:creationId xmlns:p14="http://schemas.microsoft.com/office/powerpoint/2010/main" val="3956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8588"/>
            <a:ext cx="72390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414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Характер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 человека</dc:title>
  <cp:lastModifiedBy>1</cp:lastModifiedBy>
  <cp:revision>6</cp:revision>
  <dcterms:modified xsi:type="dcterms:W3CDTF">2014-10-15T02:30:43Z</dcterms:modified>
</cp:coreProperties>
</file>