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activeX/activeX51.xml" ContentType="application/vnd.ms-office.activeX+xml"/>
  <Override PartName="/ppt/activeX/activeX52.xml" ContentType="application/vnd.ms-office.activeX+xml"/>
  <Override PartName="/ppt/activeX/activeX53.xml" ContentType="application/vnd.ms-office.activeX+xml"/>
  <Override PartName="/ppt/activeX/activeX54.xml" ContentType="application/vnd.ms-office.activeX+xml"/>
  <Override PartName="/ppt/activeX/activeX55.xml" ContentType="application/vnd.ms-office.activeX+xml"/>
  <Override PartName="/ppt/activeX/activeX56.xml" ContentType="application/vnd.ms-office.activeX+xml"/>
  <Override PartName="/ppt/activeX/activeX57.xml" ContentType="application/vnd.ms-office.activeX+xml"/>
  <Override PartName="/ppt/activeX/activeX58.xml" ContentType="application/vnd.ms-office.activeX+xml"/>
  <Override PartName="/ppt/activeX/activeX59.xml" ContentType="application/vnd.ms-office.activeX+xml"/>
  <Override PartName="/ppt/activeX/activeX60.xml" ContentType="application/vnd.ms-office.activeX+xml"/>
  <Override PartName="/ppt/activeX/activeX61.xml" ContentType="application/vnd.ms-office.activeX+xml"/>
  <Override PartName="/ppt/activeX/activeX62.xml" ContentType="application/vnd.ms-office.activeX+xml"/>
  <Override PartName="/ppt/activeX/activeX63.xml" ContentType="application/vnd.ms-office.activeX+xml"/>
  <Override PartName="/ppt/activeX/activeX64.xml" ContentType="application/vnd.ms-office.activeX+xml"/>
  <Override PartName="/ppt/activeX/activeX65.xml" ContentType="application/vnd.ms-office.activeX+xml"/>
  <Override PartName="/ppt/activeX/activeX66.xml" ContentType="application/vnd.ms-office.activeX+xml"/>
  <Override PartName="/ppt/activeX/activeX67.xml" ContentType="application/vnd.ms-office.activeX+xml"/>
  <Override PartName="/ppt/activeX/activeX68.xml" ContentType="application/vnd.ms-office.activeX+xml"/>
  <Override PartName="/ppt/activeX/activeX69.xml" ContentType="application/vnd.ms-office.activeX+xml"/>
  <Override PartName="/ppt/activeX/activeX70.xml" ContentType="application/vnd.ms-office.activeX+xml"/>
  <Override PartName="/ppt/activeX/activeX71.xml" ContentType="application/vnd.ms-office.activeX+xml"/>
  <Override PartName="/ppt/activeX/activeX72.xml" ContentType="application/vnd.ms-office.activeX+xml"/>
  <Override PartName="/ppt/activeX/activeX73.xml" ContentType="application/vnd.ms-office.activeX+xml"/>
  <Override PartName="/ppt/activeX/activeX74.xml" ContentType="application/vnd.ms-office.activeX+xml"/>
  <Override PartName="/ppt/activeX/activeX75.xml" ContentType="application/vnd.ms-office.activeX+xml"/>
  <Override PartName="/ppt/activeX/activeX76.xml" ContentType="application/vnd.ms-office.activeX+xml"/>
  <Override PartName="/ppt/activeX/activeX77.xml" ContentType="application/vnd.ms-office.activeX+xml"/>
  <Override PartName="/ppt/activeX/activeX78.xml" ContentType="application/vnd.ms-office.activeX+xml"/>
  <Override PartName="/ppt/activeX/activeX79.xml" ContentType="application/vnd.ms-office.activeX+xml"/>
  <Override PartName="/ppt/activeX/activeX80.xml" ContentType="application/vnd.ms-office.activeX+xml"/>
  <Override PartName="/ppt/activeX/activeX81.xml" ContentType="application/vnd.ms-office.activeX+xml"/>
  <Override PartName="/ppt/activeX/activeX82.xml" ContentType="application/vnd.ms-office.activeX+xml"/>
  <Override PartName="/ppt/activeX/activeX83.xml" ContentType="application/vnd.ms-office.activeX+xml"/>
  <Override PartName="/ppt/activeX/activeX84.xml" ContentType="application/vnd.ms-office.activeX+xml"/>
  <Override PartName="/ppt/activeX/activeX85.xml" ContentType="application/vnd.ms-office.activeX+xml"/>
  <Override PartName="/ppt/activeX/activeX86.xml" ContentType="application/vnd.ms-office.activeX+xml"/>
  <Override PartName="/ppt/activeX/activeX87.xml" ContentType="application/vnd.ms-office.activeX+xml"/>
  <Override PartName="/ppt/activeX/activeX88.xml" ContentType="application/vnd.ms-office.activeX+xml"/>
  <Override PartName="/ppt/activeX/activeX89.xml" ContentType="application/vnd.ms-office.activeX+xml"/>
  <Override PartName="/ppt/activeX/activeX90.xml" ContentType="application/vnd.ms-office.activeX+xml"/>
  <Override PartName="/ppt/activeX/activeX91.xml" ContentType="application/vnd.ms-office.activeX+xml"/>
  <Override PartName="/ppt/activeX/activeX92.xml" ContentType="application/vnd.ms-office.activeX+xml"/>
  <Override PartName="/ppt/activeX/activeX93.xml" ContentType="application/vnd.ms-office.activeX+xml"/>
  <Override PartName="/ppt/activeX/activeX94.xml" ContentType="application/vnd.ms-office.activeX+xml"/>
  <Override PartName="/ppt/activeX/activeX95.xml" ContentType="application/vnd.ms-office.activeX+xml"/>
  <Override PartName="/ppt/activeX/activeX96.xml" ContentType="application/vnd.ms-office.activeX+xml"/>
  <Override PartName="/ppt/activeX/activeX97.xml" ContentType="application/vnd.ms-office.activeX+xml"/>
  <Override PartName="/ppt/activeX/activeX98.xml" ContentType="application/vnd.ms-office.activeX+xml"/>
  <Override PartName="/ppt/activeX/activeX99.xml" ContentType="application/vnd.ms-office.activeX+xml"/>
  <Override PartName="/ppt/activeX/activeX100.xml" ContentType="application/vnd.ms-office.activeX+xml"/>
  <Override PartName="/ppt/activeX/activeX101.xml" ContentType="application/vnd.ms-office.activeX+xml"/>
  <Override PartName="/ppt/activeX/activeX102.xml" ContentType="application/vnd.ms-office.activeX+xml"/>
  <Override PartName="/ppt/activeX/activeX103.xml" ContentType="application/vnd.ms-office.activeX+xml"/>
  <Override PartName="/ppt/activeX/activeX104.xml" ContentType="application/vnd.ms-office.activeX+xml"/>
  <Override PartName="/ppt/activeX/activeX105.xml" ContentType="application/vnd.ms-office.activeX+xml"/>
  <Override PartName="/ppt/activeX/activeX106.xml" ContentType="application/vnd.ms-office.activeX+xml"/>
  <Override PartName="/ppt/activeX/activeX107.xml" ContentType="application/vnd.ms-office.activeX+xml"/>
  <Override PartName="/ppt/activeX/activeX108.xml" ContentType="application/vnd.ms-office.activeX+xml"/>
  <Override PartName="/ppt/activeX/activeX109.xml" ContentType="application/vnd.ms-office.activeX+xml"/>
  <Override PartName="/ppt/activeX/activeX110.xml" ContentType="application/vnd.ms-office.activeX+xml"/>
  <Override PartName="/ppt/activeX/activeX111.xml" ContentType="application/vnd.ms-office.activeX+xml"/>
  <Override PartName="/ppt/activeX/activeX112.xml" ContentType="application/vnd.ms-office.activeX+xml"/>
  <Override PartName="/ppt/activeX/activeX113.xml" ContentType="application/vnd.ms-office.activeX+xml"/>
  <Override PartName="/ppt/activeX/activeX114.xml" ContentType="application/vnd.ms-office.activeX+xml"/>
  <Override PartName="/ppt/activeX/activeX115.xml" ContentType="application/vnd.ms-office.activeX+xml"/>
  <Override PartName="/ppt/activeX/activeX116.xml" ContentType="application/vnd.ms-office.activeX+xml"/>
  <Override PartName="/ppt/activeX/activeX117.xml" ContentType="application/vnd.ms-office.activeX+xml"/>
  <Override PartName="/ppt/activeX/activeX118.xml" ContentType="application/vnd.ms-office.activeX+xml"/>
  <Override PartName="/ppt/activeX/activeX119.xml" ContentType="application/vnd.ms-office.activeX+xml"/>
  <Override PartName="/ppt/activeX/activeX120.xml" ContentType="application/vnd.ms-office.activeX+xml"/>
  <Override PartName="/ppt/activeX/activeX121.xml" ContentType="application/vnd.ms-office.activeX+xml"/>
  <Override PartName="/ppt/activeX/activeX122.xml" ContentType="application/vnd.ms-office.activeX+xml"/>
  <Override PartName="/ppt/activeX/activeX123.xml" ContentType="application/vnd.ms-office.activeX+xml"/>
  <Override PartName="/ppt/activeX/activeX124.xml" ContentType="application/vnd.ms-office.activeX+xml"/>
  <Override PartName="/ppt/activeX/activeX125.xml" ContentType="application/vnd.ms-office.activeX+xml"/>
  <Override PartName="/ppt/activeX/activeX126.xml" ContentType="application/vnd.ms-office.activeX+xml"/>
  <Override PartName="/ppt/activeX/activeX127.xml" ContentType="application/vnd.ms-office.activeX+xml"/>
  <Override PartName="/ppt/activeX/activeX128.xml" ContentType="application/vnd.ms-office.activeX+xml"/>
  <Override PartName="/ppt/activeX/activeX129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00.xml.rels><?xml version="1.0" encoding="UTF-8" standalone="yes"?>
<Relationships xmlns="http://schemas.openxmlformats.org/package/2006/relationships"><Relationship Id="rId1" Type="http://schemas.microsoft.com/office/2006/relationships/activeXControlBinary" Target="activeX100.bin"/></Relationships>
</file>

<file path=ppt/activeX/_rels/activeX101.xml.rels><?xml version="1.0" encoding="UTF-8" standalone="yes"?>
<Relationships xmlns="http://schemas.openxmlformats.org/package/2006/relationships"><Relationship Id="rId1" Type="http://schemas.microsoft.com/office/2006/relationships/activeXControlBinary" Target="activeX101.bin"/></Relationships>
</file>

<file path=ppt/activeX/_rels/activeX102.xml.rels><?xml version="1.0" encoding="UTF-8" standalone="yes"?>
<Relationships xmlns="http://schemas.openxmlformats.org/package/2006/relationships"><Relationship Id="rId1" Type="http://schemas.microsoft.com/office/2006/relationships/activeXControlBinary" Target="activeX102.bin"/></Relationships>
</file>

<file path=ppt/activeX/_rels/activeX103.xml.rels><?xml version="1.0" encoding="UTF-8" standalone="yes"?>
<Relationships xmlns="http://schemas.openxmlformats.org/package/2006/relationships"><Relationship Id="rId1" Type="http://schemas.microsoft.com/office/2006/relationships/activeXControlBinary" Target="activeX103.bin"/></Relationships>
</file>

<file path=ppt/activeX/_rels/activeX104.xml.rels><?xml version="1.0" encoding="UTF-8" standalone="yes"?>
<Relationships xmlns="http://schemas.openxmlformats.org/package/2006/relationships"><Relationship Id="rId1" Type="http://schemas.microsoft.com/office/2006/relationships/activeXControlBinary" Target="activeX104.bin"/></Relationships>
</file>

<file path=ppt/activeX/_rels/activeX105.xml.rels><?xml version="1.0" encoding="UTF-8" standalone="yes"?>
<Relationships xmlns="http://schemas.openxmlformats.org/package/2006/relationships"><Relationship Id="rId1" Type="http://schemas.microsoft.com/office/2006/relationships/activeXControlBinary" Target="activeX105.bin"/></Relationships>
</file>

<file path=ppt/activeX/_rels/activeX106.xml.rels><?xml version="1.0" encoding="UTF-8" standalone="yes"?>
<Relationships xmlns="http://schemas.openxmlformats.org/package/2006/relationships"><Relationship Id="rId1" Type="http://schemas.microsoft.com/office/2006/relationships/activeXControlBinary" Target="activeX106.bin"/></Relationships>
</file>

<file path=ppt/activeX/_rels/activeX107.xml.rels><?xml version="1.0" encoding="UTF-8" standalone="yes"?>
<Relationships xmlns="http://schemas.openxmlformats.org/package/2006/relationships"><Relationship Id="rId1" Type="http://schemas.microsoft.com/office/2006/relationships/activeXControlBinary" Target="activeX107.bin"/></Relationships>
</file>

<file path=ppt/activeX/_rels/activeX108.xml.rels><?xml version="1.0" encoding="UTF-8" standalone="yes"?>
<Relationships xmlns="http://schemas.openxmlformats.org/package/2006/relationships"><Relationship Id="rId1" Type="http://schemas.microsoft.com/office/2006/relationships/activeXControlBinary" Target="activeX108.bin"/></Relationships>
</file>

<file path=ppt/activeX/_rels/activeX109.xml.rels><?xml version="1.0" encoding="UTF-8" standalone="yes"?>
<Relationships xmlns="http://schemas.openxmlformats.org/package/2006/relationships"><Relationship Id="rId1" Type="http://schemas.microsoft.com/office/2006/relationships/activeXControlBinary" Target="activeX109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10.xml.rels><?xml version="1.0" encoding="UTF-8" standalone="yes"?>
<Relationships xmlns="http://schemas.openxmlformats.org/package/2006/relationships"><Relationship Id="rId1" Type="http://schemas.microsoft.com/office/2006/relationships/activeXControlBinary" Target="activeX110.bin"/></Relationships>
</file>

<file path=ppt/activeX/_rels/activeX111.xml.rels><?xml version="1.0" encoding="UTF-8" standalone="yes"?>
<Relationships xmlns="http://schemas.openxmlformats.org/package/2006/relationships"><Relationship Id="rId1" Type="http://schemas.microsoft.com/office/2006/relationships/activeXControlBinary" Target="activeX111.bin"/></Relationships>
</file>

<file path=ppt/activeX/_rels/activeX112.xml.rels><?xml version="1.0" encoding="UTF-8" standalone="yes"?>
<Relationships xmlns="http://schemas.openxmlformats.org/package/2006/relationships"><Relationship Id="rId1" Type="http://schemas.microsoft.com/office/2006/relationships/activeXControlBinary" Target="activeX112.bin"/></Relationships>
</file>

<file path=ppt/activeX/_rels/activeX113.xml.rels><?xml version="1.0" encoding="UTF-8" standalone="yes"?>
<Relationships xmlns="http://schemas.openxmlformats.org/package/2006/relationships"><Relationship Id="rId1" Type="http://schemas.microsoft.com/office/2006/relationships/activeXControlBinary" Target="activeX113.bin"/></Relationships>
</file>

<file path=ppt/activeX/_rels/activeX114.xml.rels><?xml version="1.0" encoding="UTF-8" standalone="yes"?>
<Relationships xmlns="http://schemas.openxmlformats.org/package/2006/relationships"><Relationship Id="rId1" Type="http://schemas.microsoft.com/office/2006/relationships/activeXControlBinary" Target="activeX114.bin"/></Relationships>
</file>

<file path=ppt/activeX/_rels/activeX115.xml.rels><?xml version="1.0" encoding="UTF-8" standalone="yes"?>
<Relationships xmlns="http://schemas.openxmlformats.org/package/2006/relationships"><Relationship Id="rId1" Type="http://schemas.microsoft.com/office/2006/relationships/activeXControlBinary" Target="activeX115.bin"/></Relationships>
</file>

<file path=ppt/activeX/_rels/activeX116.xml.rels><?xml version="1.0" encoding="UTF-8" standalone="yes"?>
<Relationships xmlns="http://schemas.openxmlformats.org/package/2006/relationships"><Relationship Id="rId1" Type="http://schemas.microsoft.com/office/2006/relationships/activeXControlBinary" Target="activeX116.bin"/></Relationships>
</file>

<file path=ppt/activeX/_rels/activeX117.xml.rels><?xml version="1.0" encoding="UTF-8" standalone="yes"?>
<Relationships xmlns="http://schemas.openxmlformats.org/package/2006/relationships"><Relationship Id="rId1" Type="http://schemas.microsoft.com/office/2006/relationships/activeXControlBinary" Target="activeX117.bin"/></Relationships>
</file>

<file path=ppt/activeX/_rels/activeX118.xml.rels><?xml version="1.0" encoding="UTF-8" standalone="yes"?>
<Relationships xmlns="http://schemas.openxmlformats.org/package/2006/relationships"><Relationship Id="rId1" Type="http://schemas.microsoft.com/office/2006/relationships/activeXControlBinary" Target="activeX118.bin"/></Relationships>
</file>

<file path=ppt/activeX/_rels/activeX119.xml.rels><?xml version="1.0" encoding="UTF-8" standalone="yes"?>
<Relationships xmlns="http://schemas.openxmlformats.org/package/2006/relationships"><Relationship Id="rId1" Type="http://schemas.microsoft.com/office/2006/relationships/activeXControlBinary" Target="activeX119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20.xml.rels><?xml version="1.0" encoding="UTF-8" standalone="yes"?>
<Relationships xmlns="http://schemas.openxmlformats.org/package/2006/relationships"><Relationship Id="rId1" Type="http://schemas.microsoft.com/office/2006/relationships/activeXControlBinary" Target="activeX120.bin"/></Relationships>
</file>

<file path=ppt/activeX/_rels/activeX121.xml.rels><?xml version="1.0" encoding="UTF-8" standalone="yes"?>
<Relationships xmlns="http://schemas.openxmlformats.org/package/2006/relationships"><Relationship Id="rId1" Type="http://schemas.microsoft.com/office/2006/relationships/activeXControlBinary" Target="activeX121.bin"/></Relationships>
</file>

<file path=ppt/activeX/_rels/activeX122.xml.rels><?xml version="1.0" encoding="UTF-8" standalone="yes"?>
<Relationships xmlns="http://schemas.openxmlformats.org/package/2006/relationships"><Relationship Id="rId1" Type="http://schemas.microsoft.com/office/2006/relationships/activeXControlBinary" Target="activeX122.bin"/></Relationships>
</file>

<file path=ppt/activeX/_rels/activeX123.xml.rels><?xml version="1.0" encoding="UTF-8" standalone="yes"?>
<Relationships xmlns="http://schemas.openxmlformats.org/package/2006/relationships"><Relationship Id="rId1" Type="http://schemas.microsoft.com/office/2006/relationships/activeXControlBinary" Target="activeX123.bin"/></Relationships>
</file>

<file path=ppt/activeX/_rels/activeX124.xml.rels><?xml version="1.0" encoding="UTF-8" standalone="yes"?>
<Relationships xmlns="http://schemas.openxmlformats.org/package/2006/relationships"><Relationship Id="rId1" Type="http://schemas.microsoft.com/office/2006/relationships/activeXControlBinary" Target="activeX124.bin"/></Relationships>
</file>

<file path=ppt/activeX/_rels/activeX125.xml.rels><?xml version="1.0" encoding="UTF-8" standalone="yes"?>
<Relationships xmlns="http://schemas.openxmlformats.org/package/2006/relationships"><Relationship Id="rId1" Type="http://schemas.microsoft.com/office/2006/relationships/activeXControlBinary" Target="activeX125.bin"/></Relationships>
</file>

<file path=ppt/activeX/_rels/activeX126.xml.rels><?xml version="1.0" encoding="UTF-8" standalone="yes"?>
<Relationships xmlns="http://schemas.openxmlformats.org/package/2006/relationships"><Relationship Id="rId1" Type="http://schemas.microsoft.com/office/2006/relationships/activeXControlBinary" Target="activeX126.bin"/></Relationships>
</file>

<file path=ppt/activeX/_rels/activeX127.xml.rels><?xml version="1.0" encoding="UTF-8" standalone="yes"?>
<Relationships xmlns="http://schemas.openxmlformats.org/package/2006/relationships"><Relationship Id="rId1" Type="http://schemas.microsoft.com/office/2006/relationships/activeXControlBinary" Target="activeX127.bin"/></Relationships>
</file>

<file path=ppt/activeX/_rels/activeX128.xml.rels><?xml version="1.0" encoding="UTF-8" standalone="yes"?>
<Relationships xmlns="http://schemas.openxmlformats.org/package/2006/relationships"><Relationship Id="rId1" Type="http://schemas.microsoft.com/office/2006/relationships/activeXControlBinary" Target="activeX128.bin"/></Relationships>
</file>

<file path=ppt/activeX/_rels/activeX129.xml.rels><?xml version="1.0" encoding="UTF-8" standalone="yes"?>
<Relationships xmlns="http://schemas.openxmlformats.org/package/2006/relationships"><Relationship Id="rId1" Type="http://schemas.microsoft.com/office/2006/relationships/activeXControlBinary" Target="activeX129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68.xml.rels><?xml version="1.0" encoding="UTF-8" standalone="yes"?>
<Relationships xmlns="http://schemas.openxmlformats.org/package/2006/relationships"><Relationship Id="rId1" Type="http://schemas.microsoft.com/office/2006/relationships/activeXControlBinary" Target="activeX68.bin"/></Relationships>
</file>

<file path=ppt/activeX/_rels/activeX69.xml.rels><?xml version="1.0" encoding="UTF-8" standalone="yes"?>
<Relationships xmlns="http://schemas.openxmlformats.org/package/2006/relationships"><Relationship Id="rId1" Type="http://schemas.microsoft.com/office/2006/relationships/activeXControlBinary" Target="activeX69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70.xml.rels><?xml version="1.0" encoding="UTF-8" standalone="yes"?>
<Relationships xmlns="http://schemas.openxmlformats.org/package/2006/relationships"><Relationship Id="rId1" Type="http://schemas.microsoft.com/office/2006/relationships/activeXControlBinary" Target="activeX70.bin"/></Relationships>
</file>

<file path=ppt/activeX/_rels/activeX71.xml.rels><?xml version="1.0" encoding="UTF-8" standalone="yes"?>
<Relationships xmlns="http://schemas.openxmlformats.org/package/2006/relationships"><Relationship Id="rId1" Type="http://schemas.microsoft.com/office/2006/relationships/activeXControlBinary" Target="activeX71.bin"/></Relationships>
</file>

<file path=ppt/activeX/_rels/activeX72.xml.rels><?xml version="1.0" encoding="UTF-8" standalone="yes"?>
<Relationships xmlns="http://schemas.openxmlformats.org/package/2006/relationships"><Relationship Id="rId1" Type="http://schemas.microsoft.com/office/2006/relationships/activeXControlBinary" Target="activeX72.bin"/></Relationships>
</file>

<file path=ppt/activeX/_rels/activeX73.xml.rels><?xml version="1.0" encoding="UTF-8" standalone="yes"?>
<Relationships xmlns="http://schemas.openxmlformats.org/package/2006/relationships"><Relationship Id="rId1" Type="http://schemas.microsoft.com/office/2006/relationships/activeXControlBinary" Target="activeX73.bin"/></Relationships>
</file>

<file path=ppt/activeX/_rels/activeX74.xml.rels><?xml version="1.0" encoding="UTF-8" standalone="yes"?>
<Relationships xmlns="http://schemas.openxmlformats.org/package/2006/relationships"><Relationship Id="rId1" Type="http://schemas.microsoft.com/office/2006/relationships/activeXControlBinary" Target="activeX74.bin"/></Relationships>
</file>

<file path=ppt/activeX/_rels/activeX75.xml.rels><?xml version="1.0" encoding="UTF-8" standalone="yes"?>
<Relationships xmlns="http://schemas.openxmlformats.org/package/2006/relationships"><Relationship Id="rId1" Type="http://schemas.microsoft.com/office/2006/relationships/activeXControlBinary" Target="activeX75.bin"/></Relationships>
</file>

<file path=ppt/activeX/_rels/activeX76.xml.rels><?xml version="1.0" encoding="UTF-8" standalone="yes"?>
<Relationships xmlns="http://schemas.openxmlformats.org/package/2006/relationships"><Relationship Id="rId1" Type="http://schemas.microsoft.com/office/2006/relationships/activeXControlBinary" Target="activeX76.bin"/></Relationships>
</file>

<file path=ppt/activeX/_rels/activeX77.xml.rels><?xml version="1.0" encoding="UTF-8" standalone="yes"?>
<Relationships xmlns="http://schemas.openxmlformats.org/package/2006/relationships"><Relationship Id="rId1" Type="http://schemas.microsoft.com/office/2006/relationships/activeXControlBinary" Target="activeX77.bin"/></Relationships>
</file>

<file path=ppt/activeX/_rels/activeX78.xml.rels><?xml version="1.0" encoding="UTF-8" standalone="yes"?>
<Relationships xmlns="http://schemas.openxmlformats.org/package/2006/relationships"><Relationship Id="rId1" Type="http://schemas.microsoft.com/office/2006/relationships/activeXControlBinary" Target="activeX78.bin"/></Relationships>
</file>

<file path=ppt/activeX/_rels/activeX79.xml.rels><?xml version="1.0" encoding="UTF-8" standalone="yes"?>
<Relationships xmlns="http://schemas.openxmlformats.org/package/2006/relationships"><Relationship Id="rId1" Type="http://schemas.microsoft.com/office/2006/relationships/activeXControlBinary" Target="activeX79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80.xml.rels><?xml version="1.0" encoding="UTF-8" standalone="yes"?>
<Relationships xmlns="http://schemas.openxmlformats.org/package/2006/relationships"><Relationship Id="rId1" Type="http://schemas.microsoft.com/office/2006/relationships/activeXControlBinary" Target="activeX80.bin"/></Relationships>
</file>

<file path=ppt/activeX/_rels/activeX81.xml.rels><?xml version="1.0" encoding="UTF-8" standalone="yes"?>
<Relationships xmlns="http://schemas.openxmlformats.org/package/2006/relationships"><Relationship Id="rId1" Type="http://schemas.microsoft.com/office/2006/relationships/activeXControlBinary" Target="activeX81.bin"/></Relationships>
</file>

<file path=ppt/activeX/_rels/activeX82.xml.rels><?xml version="1.0" encoding="UTF-8" standalone="yes"?>
<Relationships xmlns="http://schemas.openxmlformats.org/package/2006/relationships"><Relationship Id="rId1" Type="http://schemas.microsoft.com/office/2006/relationships/activeXControlBinary" Target="activeX82.bin"/></Relationships>
</file>

<file path=ppt/activeX/_rels/activeX83.xml.rels><?xml version="1.0" encoding="UTF-8" standalone="yes"?>
<Relationships xmlns="http://schemas.openxmlformats.org/package/2006/relationships"><Relationship Id="rId1" Type="http://schemas.microsoft.com/office/2006/relationships/activeXControlBinary" Target="activeX83.bin"/></Relationships>
</file>

<file path=ppt/activeX/_rels/activeX84.xml.rels><?xml version="1.0" encoding="UTF-8" standalone="yes"?>
<Relationships xmlns="http://schemas.openxmlformats.org/package/2006/relationships"><Relationship Id="rId1" Type="http://schemas.microsoft.com/office/2006/relationships/activeXControlBinary" Target="activeX84.bin"/></Relationships>
</file>

<file path=ppt/activeX/_rels/activeX85.xml.rels><?xml version="1.0" encoding="UTF-8" standalone="yes"?>
<Relationships xmlns="http://schemas.openxmlformats.org/package/2006/relationships"><Relationship Id="rId1" Type="http://schemas.microsoft.com/office/2006/relationships/activeXControlBinary" Target="activeX85.bin"/></Relationships>
</file>

<file path=ppt/activeX/_rels/activeX86.xml.rels><?xml version="1.0" encoding="UTF-8" standalone="yes"?>
<Relationships xmlns="http://schemas.openxmlformats.org/package/2006/relationships"><Relationship Id="rId1" Type="http://schemas.microsoft.com/office/2006/relationships/activeXControlBinary" Target="activeX86.bin"/></Relationships>
</file>

<file path=ppt/activeX/_rels/activeX87.xml.rels><?xml version="1.0" encoding="UTF-8" standalone="yes"?>
<Relationships xmlns="http://schemas.openxmlformats.org/package/2006/relationships"><Relationship Id="rId1" Type="http://schemas.microsoft.com/office/2006/relationships/activeXControlBinary" Target="activeX87.bin"/></Relationships>
</file>

<file path=ppt/activeX/_rels/activeX88.xml.rels><?xml version="1.0" encoding="UTF-8" standalone="yes"?>
<Relationships xmlns="http://schemas.openxmlformats.org/package/2006/relationships"><Relationship Id="rId1" Type="http://schemas.microsoft.com/office/2006/relationships/activeXControlBinary" Target="activeX88.bin"/></Relationships>
</file>

<file path=ppt/activeX/_rels/activeX89.xml.rels><?xml version="1.0" encoding="UTF-8" standalone="yes"?>
<Relationships xmlns="http://schemas.openxmlformats.org/package/2006/relationships"><Relationship Id="rId1" Type="http://schemas.microsoft.com/office/2006/relationships/activeXControlBinary" Target="activeX89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_rels/activeX90.xml.rels><?xml version="1.0" encoding="UTF-8" standalone="yes"?>
<Relationships xmlns="http://schemas.openxmlformats.org/package/2006/relationships"><Relationship Id="rId1" Type="http://schemas.microsoft.com/office/2006/relationships/activeXControlBinary" Target="activeX90.bin"/></Relationships>
</file>

<file path=ppt/activeX/_rels/activeX91.xml.rels><?xml version="1.0" encoding="UTF-8" standalone="yes"?>
<Relationships xmlns="http://schemas.openxmlformats.org/package/2006/relationships"><Relationship Id="rId1" Type="http://schemas.microsoft.com/office/2006/relationships/activeXControlBinary" Target="activeX91.bin"/></Relationships>
</file>

<file path=ppt/activeX/_rels/activeX92.xml.rels><?xml version="1.0" encoding="UTF-8" standalone="yes"?>
<Relationships xmlns="http://schemas.openxmlformats.org/package/2006/relationships"><Relationship Id="rId1" Type="http://schemas.microsoft.com/office/2006/relationships/activeXControlBinary" Target="activeX92.bin"/></Relationships>
</file>

<file path=ppt/activeX/_rels/activeX93.xml.rels><?xml version="1.0" encoding="UTF-8" standalone="yes"?>
<Relationships xmlns="http://schemas.openxmlformats.org/package/2006/relationships"><Relationship Id="rId1" Type="http://schemas.microsoft.com/office/2006/relationships/activeXControlBinary" Target="activeX93.bin"/></Relationships>
</file>

<file path=ppt/activeX/_rels/activeX94.xml.rels><?xml version="1.0" encoding="UTF-8" standalone="yes"?>
<Relationships xmlns="http://schemas.openxmlformats.org/package/2006/relationships"><Relationship Id="rId1" Type="http://schemas.microsoft.com/office/2006/relationships/activeXControlBinary" Target="activeX94.bin"/></Relationships>
</file>

<file path=ppt/activeX/_rels/activeX95.xml.rels><?xml version="1.0" encoding="UTF-8" standalone="yes"?>
<Relationships xmlns="http://schemas.openxmlformats.org/package/2006/relationships"><Relationship Id="rId1" Type="http://schemas.microsoft.com/office/2006/relationships/activeXControlBinary" Target="activeX95.bin"/></Relationships>
</file>

<file path=ppt/activeX/_rels/activeX96.xml.rels><?xml version="1.0" encoding="UTF-8" standalone="yes"?>
<Relationships xmlns="http://schemas.openxmlformats.org/package/2006/relationships"><Relationship Id="rId1" Type="http://schemas.microsoft.com/office/2006/relationships/activeXControlBinary" Target="activeX96.bin"/></Relationships>
</file>

<file path=ppt/activeX/_rels/activeX97.xml.rels><?xml version="1.0" encoding="UTF-8" standalone="yes"?>
<Relationships xmlns="http://schemas.openxmlformats.org/package/2006/relationships"><Relationship Id="rId1" Type="http://schemas.microsoft.com/office/2006/relationships/activeXControlBinary" Target="activeX97.bin"/></Relationships>
</file>

<file path=ppt/activeX/_rels/activeX98.xml.rels><?xml version="1.0" encoding="UTF-8" standalone="yes"?>
<Relationships xmlns="http://schemas.openxmlformats.org/package/2006/relationships"><Relationship Id="rId1" Type="http://schemas.microsoft.com/office/2006/relationships/activeXControlBinary" Target="activeX98.bin"/></Relationships>
</file>

<file path=ppt/activeX/_rels/activeX99.xml.rels><?xml version="1.0" encoding="UTF-8" standalone="yes"?>
<Relationships xmlns="http://schemas.openxmlformats.org/package/2006/relationships"><Relationship Id="rId1" Type="http://schemas.microsoft.com/office/2006/relationships/activeXControlBinary" Target="activeX9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7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29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61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81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88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10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90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49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1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8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510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24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98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ACD4-38D0-4442-88D1-D1D3A39E2D6D}" type="datetimeFigureOut">
              <a:rPr lang="ru-RU" smtClean="0"/>
              <a:t>10.07.2013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BF479-75A8-4A0A-97F0-78563B27C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2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5.xml"/><Relationship Id="rId117" Type="http://schemas.openxmlformats.org/officeDocument/2006/relationships/control" Target="../activeX/activeX116.xml"/><Relationship Id="rId21" Type="http://schemas.openxmlformats.org/officeDocument/2006/relationships/control" Target="../activeX/activeX20.xml"/><Relationship Id="rId42" Type="http://schemas.openxmlformats.org/officeDocument/2006/relationships/control" Target="../activeX/activeX41.xml"/><Relationship Id="rId47" Type="http://schemas.openxmlformats.org/officeDocument/2006/relationships/control" Target="../activeX/activeX46.xml"/><Relationship Id="rId63" Type="http://schemas.openxmlformats.org/officeDocument/2006/relationships/control" Target="../activeX/activeX62.xml"/><Relationship Id="rId68" Type="http://schemas.openxmlformats.org/officeDocument/2006/relationships/control" Target="../activeX/activeX67.xml"/><Relationship Id="rId84" Type="http://schemas.openxmlformats.org/officeDocument/2006/relationships/control" Target="../activeX/activeX83.xml"/><Relationship Id="rId89" Type="http://schemas.openxmlformats.org/officeDocument/2006/relationships/control" Target="../activeX/activeX88.xml"/><Relationship Id="rId112" Type="http://schemas.openxmlformats.org/officeDocument/2006/relationships/control" Target="../activeX/activeX111.xml"/><Relationship Id="rId133" Type="http://schemas.openxmlformats.org/officeDocument/2006/relationships/image" Target="../media/image6.png"/><Relationship Id="rId138" Type="http://schemas.openxmlformats.org/officeDocument/2006/relationships/image" Target="../media/image11.png"/><Relationship Id="rId16" Type="http://schemas.openxmlformats.org/officeDocument/2006/relationships/control" Target="../activeX/activeX15.xml"/><Relationship Id="rId107" Type="http://schemas.openxmlformats.org/officeDocument/2006/relationships/control" Target="../activeX/activeX106.xml"/><Relationship Id="rId11" Type="http://schemas.openxmlformats.org/officeDocument/2006/relationships/control" Target="../activeX/activeX10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53" Type="http://schemas.openxmlformats.org/officeDocument/2006/relationships/control" Target="../activeX/activeX52.xml"/><Relationship Id="rId58" Type="http://schemas.openxmlformats.org/officeDocument/2006/relationships/control" Target="../activeX/activeX57.xml"/><Relationship Id="rId74" Type="http://schemas.openxmlformats.org/officeDocument/2006/relationships/control" Target="../activeX/activeX73.xml"/><Relationship Id="rId79" Type="http://schemas.openxmlformats.org/officeDocument/2006/relationships/control" Target="../activeX/activeX78.xml"/><Relationship Id="rId102" Type="http://schemas.openxmlformats.org/officeDocument/2006/relationships/control" Target="../activeX/activeX101.xml"/><Relationship Id="rId123" Type="http://schemas.openxmlformats.org/officeDocument/2006/relationships/control" Target="../activeX/activeX122.xml"/><Relationship Id="rId128" Type="http://schemas.openxmlformats.org/officeDocument/2006/relationships/control" Target="../activeX/activeX127.xml"/><Relationship Id="rId144" Type="http://schemas.openxmlformats.org/officeDocument/2006/relationships/image" Target="../media/image17.png"/><Relationship Id="rId149" Type="http://schemas.openxmlformats.org/officeDocument/2006/relationships/image" Target="../media/image22.wmf"/><Relationship Id="rId5" Type="http://schemas.openxmlformats.org/officeDocument/2006/relationships/control" Target="../activeX/activeX4.xml"/><Relationship Id="rId90" Type="http://schemas.openxmlformats.org/officeDocument/2006/relationships/control" Target="../activeX/activeX89.xml"/><Relationship Id="rId95" Type="http://schemas.openxmlformats.org/officeDocument/2006/relationships/control" Target="../activeX/activeX94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43" Type="http://schemas.openxmlformats.org/officeDocument/2006/relationships/control" Target="../activeX/activeX42.xml"/><Relationship Id="rId48" Type="http://schemas.openxmlformats.org/officeDocument/2006/relationships/control" Target="../activeX/activeX47.xml"/><Relationship Id="rId64" Type="http://schemas.openxmlformats.org/officeDocument/2006/relationships/control" Target="../activeX/activeX63.xml"/><Relationship Id="rId69" Type="http://schemas.openxmlformats.org/officeDocument/2006/relationships/control" Target="../activeX/activeX68.xml"/><Relationship Id="rId113" Type="http://schemas.openxmlformats.org/officeDocument/2006/relationships/control" Target="../activeX/activeX112.xml"/><Relationship Id="rId118" Type="http://schemas.openxmlformats.org/officeDocument/2006/relationships/control" Target="../activeX/activeX117.xml"/><Relationship Id="rId134" Type="http://schemas.openxmlformats.org/officeDocument/2006/relationships/image" Target="../media/image7.png"/><Relationship Id="rId139" Type="http://schemas.openxmlformats.org/officeDocument/2006/relationships/image" Target="../media/image12.png"/><Relationship Id="rId80" Type="http://schemas.openxmlformats.org/officeDocument/2006/relationships/control" Target="../activeX/activeX79.xml"/><Relationship Id="rId85" Type="http://schemas.openxmlformats.org/officeDocument/2006/relationships/control" Target="../activeX/activeX84.xml"/><Relationship Id="rId150" Type="http://schemas.openxmlformats.org/officeDocument/2006/relationships/image" Target="../media/image23.wmf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control" Target="../activeX/activeX45.xml"/><Relationship Id="rId59" Type="http://schemas.openxmlformats.org/officeDocument/2006/relationships/control" Target="../activeX/activeX58.xml"/><Relationship Id="rId67" Type="http://schemas.openxmlformats.org/officeDocument/2006/relationships/control" Target="../activeX/activeX66.xml"/><Relationship Id="rId103" Type="http://schemas.openxmlformats.org/officeDocument/2006/relationships/control" Target="../activeX/activeX102.xml"/><Relationship Id="rId108" Type="http://schemas.openxmlformats.org/officeDocument/2006/relationships/control" Target="../activeX/activeX107.xml"/><Relationship Id="rId116" Type="http://schemas.openxmlformats.org/officeDocument/2006/relationships/control" Target="../activeX/activeX115.xml"/><Relationship Id="rId124" Type="http://schemas.openxmlformats.org/officeDocument/2006/relationships/control" Target="../activeX/activeX123.xml"/><Relationship Id="rId129" Type="http://schemas.openxmlformats.org/officeDocument/2006/relationships/control" Target="../activeX/activeX128.xml"/><Relationship Id="rId137" Type="http://schemas.openxmlformats.org/officeDocument/2006/relationships/image" Target="../media/image10.png"/><Relationship Id="rId20" Type="http://schemas.openxmlformats.org/officeDocument/2006/relationships/control" Target="../activeX/activeX19.xml"/><Relationship Id="rId41" Type="http://schemas.openxmlformats.org/officeDocument/2006/relationships/control" Target="../activeX/activeX40.xml"/><Relationship Id="rId54" Type="http://schemas.openxmlformats.org/officeDocument/2006/relationships/control" Target="../activeX/activeX53.xml"/><Relationship Id="rId62" Type="http://schemas.openxmlformats.org/officeDocument/2006/relationships/control" Target="../activeX/activeX61.xml"/><Relationship Id="rId70" Type="http://schemas.openxmlformats.org/officeDocument/2006/relationships/control" Target="../activeX/activeX69.xml"/><Relationship Id="rId75" Type="http://schemas.openxmlformats.org/officeDocument/2006/relationships/control" Target="../activeX/activeX74.xml"/><Relationship Id="rId83" Type="http://schemas.openxmlformats.org/officeDocument/2006/relationships/control" Target="../activeX/activeX82.xml"/><Relationship Id="rId88" Type="http://schemas.openxmlformats.org/officeDocument/2006/relationships/control" Target="../activeX/activeX87.xml"/><Relationship Id="rId91" Type="http://schemas.openxmlformats.org/officeDocument/2006/relationships/control" Target="../activeX/activeX90.xml"/><Relationship Id="rId96" Type="http://schemas.openxmlformats.org/officeDocument/2006/relationships/control" Target="../activeX/activeX95.xml"/><Relationship Id="rId111" Type="http://schemas.openxmlformats.org/officeDocument/2006/relationships/control" Target="../activeX/activeX110.xml"/><Relationship Id="rId132" Type="http://schemas.openxmlformats.org/officeDocument/2006/relationships/image" Target="../media/image5.png"/><Relationship Id="rId140" Type="http://schemas.openxmlformats.org/officeDocument/2006/relationships/image" Target="../media/image13.png"/><Relationship Id="rId145" Type="http://schemas.openxmlformats.org/officeDocument/2006/relationships/image" Target="../media/image18.jpeg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control" Target="../activeX/activeX48.xml"/><Relationship Id="rId57" Type="http://schemas.openxmlformats.org/officeDocument/2006/relationships/control" Target="../activeX/activeX56.xml"/><Relationship Id="rId106" Type="http://schemas.openxmlformats.org/officeDocument/2006/relationships/control" Target="../activeX/activeX105.xml"/><Relationship Id="rId114" Type="http://schemas.openxmlformats.org/officeDocument/2006/relationships/control" Target="../activeX/activeX113.xml"/><Relationship Id="rId119" Type="http://schemas.openxmlformats.org/officeDocument/2006/relationships/control" Target="../activeX/activeX118.xml"/><Relationship Id="rId127" Type="http://schemas.openxmlformats.org/officeDocument/2006/relationships/control" Target="../activeX/activeX126.xml"/><Relationship Id="rId10" Type="http://schemas.openxmlformats.org/officeDocument/2006/relationships/control" Target="../activeX/activeX9.xml"/><Relationship Id="rId31" Type="http://schemas.openxmlformats.org/officeDocument/2006/relationships/control" Target="../activeX/activeX30.xml"/><Relationship Id="rId44" Type="http://schemas.openxmlformats.org/officeDocument/2006/relationships/control" Target="../activeX/activeX43.xml"/><Relationship Id="rId52" Type="http://schemas.openxmlformats.org/officeDocument/2006/relationships/control" Target="../activeX/activeX51.xml"/><Relationship Id="rId60" Type="http://schemas.openxmlformats.org/officeDocument/2006/relationships/control" Target="../activeX/activeX59.xml"/><Relationship Id="rId65" Type="http://schemas.openxmlformats.org/officeDocument/2006/relationships/control" Target="../activeX/activeX64.xml"/><Relationship Id="rId73" Type="http://schemas.openxmlformats.org/officeDocument/2006/relationships/control" Target="../activeX/activeX72.xml"/><Relationship Id="rId78" Type="http://schemas.openxmlformats.org/officeDocument/2006/relationships/control" Target="../activeX/activeX77.xml"/><Relationship Id="rId81" Type="http://schemas.openxmlformats.org/officeDocument/2006/relationships/control" Target="../activeX/activeX80.xml"/><Relationship Id="rId86" Type="http://schemas.openxmlformats.org/officeDocument/2006/relationships/control" Target="../activeX/activeX85.xml"/><Relationship Id="rId94" Type="http://schemas.openxmlformats.org/officeDocument/2006/relationships/control" Target="../activeX/activeX93.xml"/><Relationship Id="rId99" Type="http://schemas.openxmlformats.org/officeDocument/2006/relationships/control" Target="../activeX/activeX98.xml"/><Relationship Id="rId101" Type="http://schemas.openxmlformats.org/officeDocument/2006/relationships/control" Target="../activeX/activeX100.xml"/><Relationship Id="rId122" Type="http://schemas.openxmlformats.org/officeDocument/2006/relationships/control" Target="../activeX/activeX121.xml"/><Relationship Id="rId130" Type="http://schemas.openxmlformats.org/officeDocument/2006/relationships/control" Target="../activeX/activeX129.xml"/><Relationship Id="rId135" Type="http://schemas.openxmlformats.org/officeDocument/2006/relationships/image" Target="../media/image8.png"/><Relationship Id="rId143" Type="http://schemas.openxmlformats.org/officeDocument/2006/relationships/image" Target="../media/image16.png"/><Relationship Id="rId148" Type="http://schemas.openxmlformats.org/officeDocument/2006/relationships/image" Target="../media/image21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39" Type="http://schemas.openxmlformats.org/officeDocument/2006/relationships/control" Target="../activeX/activeX38.xml"/><Relationship Id="rId109" Type="http://schemas.openxmlformats.org/officeDocument/2006/relationships/control" Target="../activeX/activeX108.xml"/><Relationship Id="rId34" Type="http://schemas.openxmlformats.org/officeDocument/2006/relationships/control" Target="../activeX/activeX33.xml"/><Relationship Id="rId50" Type="http://schemas.openxmlformats.org/officeDocument/2006/relationships/control" Target="../activeX/activeX49.xml"/><Relationship Id="rId55" Type="http://schemas.openxmlformats.org/officeDocument/2006/relationships/control" Target="../activeX/activeX54.xml"/><Relationship Id="rId76" Type="http://schemas.openxmlformats.org/officeDocument/2006/relationships/control" Target="../activeX/activeX75.xml"/><Relationship Id="rId97" Type="http://schemas.openxmlformats.org/officeDocument/2006/relationships/control" Target="../activeX/activeX96.xml"/><Relationship Id="rId104" Type="http://schemas.openxmlformats.org/officeDocument/2006/relationships/control" Target="../activeX/activeX103.xml"/><Relationship Id="rId120" Type="http://schemas.openxmlformats.org/officeDocument/2006/relationships/control" Target="../activeX/activeX119.xml"/><Relationship Id="rId125" Type="http://schemas.openxmlformats.org/officeDocument/2006/relationships/control" Target="../activeX/activeX124.xml"/><Relationship Id="rId141" Type="http://schemas.openxmlformats.org/officeDocument/2006/relationships/image" Target="../media/image14.png"/><Relationship Id="rId146" Type="http://schemas.openxmlformats.org/officeDocument/2006/relationships/image" Target="../media/image19.jpeg"/><Relationship Id="rId7" Type="http://schemas.openxmlformats.org/officeDocument/2006/relationships/control" Target="../activeX/activeX6.xml"/><Relationship Id="rId71" Type="http://schemas.openxmlformats.org/officeDocument/2006/relationships/control" Target="../activeX/activeX70.xml"/><Relationship Id="rId92" Type="http://schemas.openxmlformats.org/officeDocument/2006/relationships/control" Target="../activeX/activeX91.xml"/><Relationship Id="rId2" Type="http://schemas.openxmlformats.org/officeDocument/2006/relationships/control" Target="../activeX/activeX1.xml"/><Relationship Id="rId29" Type="http://schemas.openxmlformats.org/officeDocument/2006/relationships/control" Target="../activeX/activeX28.xml"/><Relationship Id="rId24" Type="http://schemas.openxmlformats.org/officeDocument/2006/relationships/control" Target="../activeX/activeX23.xml"/><Relationship Id="rId40" Type="http://schemas.openxmlformats.org/officeDocument/2006/relationships/control" Target="../activeX/activeX39.xml"/><Relationship Id="rId45" Type="http://schemas.openxmlformats.org/officeDocument/2006/relationships/control" Target="../activeX/activeX44.xml"/><Relationship Id="rId66" Type="http://schemas.openxmlformats.org/officeDocument/2006/relationships/control" Target="../activeX/activeX65.xml"/><Relationship Id="rId87" Type="http://schemas.openxmlformats.org/officeDocument/2006/relationships/control" Target="../activeX/activeX86.xml"/><Relationship Id="rId110" Type="http://schemas.openxmlformats.org/officeDocument/2006/relationships/control" Target="../activeX/activeX109.xml"/><Relationship Id="rId115" Type="http://schemas.openxmlformats.org/officeDocument/2006/relationships/control" Target="../activeX/activeX114.xml"/><Relationship Id="rId131" Type="http://schemas.openxmlformats.org/officeDocument/2006/relationships/slideLayout" Target="../slideLayouts/slideLayout1.xml"/><Relationship Id="rId136" Type="http://schemas.openxmlformats.org/officeDocument/2006/relationships/image" Target="../media/image9.png"/><Relationship Id="rId61" Type="http://schemas.openxmlformats.org/officeDocument/2006/relationships/control" Target="../activeX/activeX60.xml"/><Relationship Id="rId82" Type="http://schemas.openxmlformats.org/officeDocument/2006/relationships/control" Target="../activeX/activeX81.xml"/><Relationship Id="rId19" Type="http://schemas.openxmlformats.org/officeDocument/2006/relationships/control" Target="../activeX/activeX18.xml"/><Relationship Id="rId14" Type="http://schemas.openxmlformats.org/officeDocument/2006/relationships/control" Target="../activeX/activeX13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56" Type="http://schemas.openxmlformats.org/officeDocument/2006/relationships/control" Target="../activeX/activeX55.xml"/><Relationship Id="rId77" Type="http://schemas.openxmlformats.org/officeDocument/2006/relationships/control" Target="../activeX/activeX76.xml"/><Relationship Id="rId100" Type="http://schemas.openxmlformats.org/officeDocument/2006/relationships/control" Target="../activeX/activeX99.xml"/><Relationship Id="rId105" Type="http://schemas.openxmlformats.org/officeDocument/2006/relationships/control" Target="../activeX/activeX104.xml"/><Relationship Id="rId126" Type="http://schemas.openxmlformats.org/officeDocument/2006/relationships/control" Target="../activeX/activeX125.xml"/><Relationship Id="rId147" Type="http://schemas.openxmlformats.org/officeDocument/2006/relationships/image" Target="../media/image20.wmf"/><Relationship Id="rId8" Type="http://schemas.openxmlformats.org/officeDocument/2006/relationships/control" Target="../activeX/activeX7.xml"/><Relationship Id="rId51" Type="http://schemas.openxmlformats.org/officeDocument/2006/relationships/control" Target="../activeX/activeX50.xml"/><Relationship Id="rId72" Type="http://schemas.openxmlformats.org/officeDocument/2006/relationships/control" Target="../activeX/activeX71.xml"/><Relationship Id="rId93" Type="http://schemas.openxmlformats.org/officeDocument/2006/relationships/control" Target="../activeX/activeX92.xml"/><Relationship Id="rId98" Type="http://schemas.openxmlformats.org/officeDocument/2006/relationships/control" Target="../activeX/activeX97.xml"/><Relationship Id="rId121" Type="http://schemas.openxmlformats.org/officeDocument/2006/relationships/control" Target="../activeX/activeX120.xml"/><Relationship Id="rId14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9074" y="1383984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6977" y="648751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189" y="2060575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406" y="2772331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70856" y="3480078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4319" y="3518178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839" y="4221163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7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839" y="5302250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8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6021388"/>
            <a:ext cx="131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9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2951" y="196221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72038" y="620713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26355" y="1006580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4507" y="1744916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4574" y="1691243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8739" y="3146425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47017" y="3865921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06318" y="4236975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2580" y="4590495"/>
            <a:ext cx="576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597694" y="3904021"/>
            <a:ext cx="144462" cy="3233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523605" y="78352"/>
            <a:ext cx="3083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ТЕМА: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WordPad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37225" y="215972"/>
            <a:ext cx="2579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188424" y="13429"/>
            <a:ext cx="395557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ПО ГОРИЗОНТАЛИ: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1. Кнопка  текстового редактора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2. Кнопка  текстового редактора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3. Кнопка  текстового редактора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4. Процесс преобразования символов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5. Фрагмент текста, заканчивающийся нажатием клавиши «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Enter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»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6. Кнопка выравнивания край            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7. Кнопка  текстового редактора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8. Проверка или исправление текста</a:t>
            </a:r>
          </a:p>
          <a:p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9. Кнопка  текстового редактора</a:t>
            </a:r>
          </a:p>
          <a:p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ПО  ВЕРТИКАЛИ:</a:t>
            </a: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10.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. Кнопка  текстового редактора</a:t>
            </a: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11. 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Ориентация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страницы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12.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Кнопка  текстового редактора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13.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Специальная область оперативной памяти, предназначенная  для временного хранения перемещаемой информации.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14.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Кнопка  текстового редактора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15.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Ориентация страницы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16.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Промежуток между правой или левой границы поля  до текста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17.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Кнопка выравнивания </a:t>
            </a:r>
          </a:p>
          <a:p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18.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Кнопка выравнивания край</a:t>
            </a:r>
          </a:p>
          <a:p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175" name="Picture 132"/>
          <p:cNvPicPr>
            <a:picLocks noChangeAspect="1" noChangeArrowheads="1"/>
          </p:cNvPicPr>
          <p:nvPr/>
        </p:nvPicPr>
        <p:blipFill>
          <a:blip r:embed="rId1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014" y="455566"/>
            <a:ext cx="3048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6" name="Picture 133"/>
          <p:cNvPicPr>
            <a:picLocks noChangeAspect="1" noChangeArrowheads="1"/>
          </p:cNvPicPr>
          <p:nvPr/>
        </p:nvPicPr>
        <p:blipFill>
          <a:blip r:embed="rId1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741963"/>
            <a:ext cx="327656" cy="28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7" name="Picture 134"/>
          <p:cNvPicPr>
            <a:picLocks noChangeAspect="1" noChangeArrowheads="1"/>
          </p:cNvPicPr>
          <p:nvPr/>
        </p:nvPicPr>
        <p:blipFill>
          <a:blip r:embed="rId1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023" y="2020007"/>
            <a:ext cx="243072" cy="32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8" name="Picture 135"/>
          <p:cNvPicPr>
            <a:picLocks noChangeAspect="1" noChangeArrowheads="1"/>
          </p:cNvPicPr>
          <p:nvPr/>
        </p:nvPicPr>
        <p:blipFill>
          <a:blip r:embed="rId1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16" y="2544022"/>
            <a:ext cx="2190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9" name="Picture 136"/>
          <p:cNvPicPr>
            <a:picLocks noChangeAspect="1" noChangeArrowheads="1"/>
          </p:cNvPicPr>
          <p:nvPr/>
        </p:nvPicPr>
        <p:blipFill>
          <a:blip r:embed="rId1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641" y="251819"/>
            <a:ext cx="2095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0" name="Picture 137"/>
          <p:cNvPicPr>
            <a:picLocks noChangeAspect="1" noChangeArrowheads="1"/>
          </p:cNvPicPr>
          <p:nvPr/>
        </p:nvPicPr>
        <p:blipFill>
          <a:blip r:embed="rId1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641" y="816867"/>
            <a:ext cx="2095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1" name="Picture 138"/>
          <p:cNvPicPr>
            <a:picLocks noChangeAspect="1" noChangeArrowheads="1"/>
          </p:cNvPicPr>
          <p:nvPr/>
        </p:nvPicPr>
        <p:blipFill>
          <a:blip r:embed="rId1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764" y="3084356"/>
            <a:ext cx="293128" cy="395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2" name="Picture 139"/>
          <p:cNvPicPr>
            <a:picLocks noChangeAspect="1" noChangeArrowheads="1"/>
          </p:cNvPicPr>
          <p:nvPr/>
        </p:nvPicPr>
        <p:blipFill>
          <a:blip r:embed="rId1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809" y="5419566"/>
            <a:ext cx="254351" cy="36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3" name="Picture 140"/>
          <p:cNvPicPr>
            <a:picLocks noChangeAspect="1" noChangeArrowheads="1"/>
          </p:cNvPicPr>
          <p:nvPr/>
        </p:nvPicPr>
        <p:blipFill>
          <a:blip r:embed="rId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28" y="3710781"/>
            <a:ext cx="701772" cy="49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141"/>
          <p:cNvPicPr>
            <a:picLocks noChangeAspect="1" noChangeArrowheads="1"/>
          </p:cNvPicPr>
          <p:nvPr/>
        </p:nvPicPr>
        <p:blipFill>
          <a:blip r:embed="rId1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072" y="4202469"/>
            <a:ext cx="294871" cy="333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42"/>
          <p:cNvPicPr>
            <a:picLocks noChangeAspect="1" noChangeArrowheads="1"/>
          </p:cNvPicPr>
          <p:nvPr/>
        </p:nvPicPr>
        <p:blipFill>
          <a:blip r:embed="rId1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801" y="5220031"/>
            <a:ext cx="213395" cy="269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144"/>
          <p:cNvPicPr>
            <a:picLocks noChangeAspect="1" noChangeArrowheads="1"/>
          </p:cNvPicPr>
          <p:nvPr/>
        </p:nvPicPr>
        <p:blipFill>
          <a:blip r:embed="rId1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870" y="6119670"/>
            <a:ext cx="254578" cy="327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145"/>
          <p:cNvPicPr>
            <a:picLocks noChangeAspect="1" noChangeArrowheads="1"/>
          </p:cNvPicPr>
          <p:nvPr/>
        </p:nvPicPr>
        <p:blipFill>
          <a:blip r:embed="rId1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881" y="6428772"/>
            <a:ext cx="276527" cy="32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85" name="Picture 261" descr="http://t2.gstatic.com/images?q=tbn:ANd9GcRKvrMsnNtqV3n-FB8YCCGdYzUfZr9ZNOe62pfwinTdVqo_Im1i"/>
          <p:cNvPicPr>
            <a:picLocks noChangeAspect="1" noChangeArrowheads="1"/>
          </p:cNvPicPr>
          <p:nvPr/>
        </p:nvPicPr>
        <p:blipFill rotWithShape="1">
          <a:blip r:embed="rId1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3" t="7417" r="5426" b="6376"/>
          <a:stretch/>
        </p:blipFill>
        <p:spPr bwMode="auto">
          <a:xfrm>
            <a:off x="227331" y="156711"/>
            <a:ext cx="651316" cy="64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7" name="Picture 263" descr="http://t3.gstatic.com/images?q=tbn:ANd9GcTRu-emqoF3vJnVH2ujG4G1PP0z1xPlPXy1szw5LI8DnPNiPdc5DA"/>
          <p:cNvPicPr>
            <a:picLocks noChangeAspect="1" noChangeArrowheads="1"/>
          </p:cNvPicPr>
          <p:nvPr/>
        </p:nvPicPr>
        <p:blipFill rotWithShape="1">
          <a:blip r:embed="rId1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1" t="2498" r="14222"/>
          <a:stretch/>
        </p:blipFill>
        <p:spPr bwMode="auto">
          <a:xfrm>
            <a:off x="1667166" y="1191246"/>
            <a:ext cx="587977" cy="78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671" name="TextBox1" r:id="rId2" imgW="285840" imgH="361800"/>
        </mc:Choice>
        <mc:Fallback>
          <p:control name="TextBox1" r:id="rId2" imgW="285840" imgH="3618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2" name="TextBox2" r:id="rId3" imgW="285840" imgH="361800"/>
        </mc:Choice>
        <mc:Fallback>
          <p:control name="TextBox2" r:id="rId3" imgW="285840" imgH="3618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4938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3" name="TextBox3" r:id="rId4" imgW="285840" imgH="361800"/>
        </mc:Choice>
        <mc:Fallback>
          <p:control name="TextBox3" r:id="rId4" imgW="285840" imgH="36180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4" name="TextBox4" r:id="rId5" imgW="285840" imgH="361800"/>
        </mc:Choice>
        <mc:Fallback>
          <p:control name="TextBox4" r:id="rId5" imgW="285840" imgH="36180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5" name="TextBox5" r:id="rId6" imgW="285840" imgH="361800"/>
        </mc:Choice>
        <mc:Fallback>
          <p:control name="TextBox5" r:id="rId6" imgW="285840" imgH="36180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6" name="TextBox6" r:id="rId7" imgW="285840" imgH="361800"/>
        </mc:Choice>
        <mc:Fallback>
          <p:control name="TextBox6" r:id="rId7" imgW="285840" imgH="36180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7" name="TextBox7" r:id="rId8" imgW="285840" imgH="361800"/>
        </mc:Choice>
        <mc:Fallback>
          <p:control name="TextBox7" r:id="rId8" imgW="285840" imgH="36180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4800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8" name="TextBox8" r:id="rId9" imgW="285840" imgH="361800"/>
        </mc:Choice>
        <mc:Fallback>
          <p:control name="TextBox8" r:id="rId9" imgW="285840" imgH="36180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9" name="TextBox9" r:id="rId10" imgW="285840" imgH="361800"/>
        </mc:Choice>
        <mc:Fallback>
          <p:control name="TextBox9" r:id="rId10" imgW="285840" imgH="36180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0" name="TextBox10" r:id="rId11" imgW="285840" imgH="361800"/>
        </mc:Choice>
        <mc:Fallback>
          <p:control name="TextBox10" r:id="rId11" imgW="285840" imgH="36180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1" name="TextBox11" r:id="rId12" imgW="285840" imgH="361800"/>
        </mc:Choice>
        <mc:Fallback>
          <p:control name="TextBox11" r:id="rId12" imgW="285840" imgH="36180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2" name="TextBox12" r:id="rId13" imgW="285840" imgH="361800"/>
        </mc:Choice>
        <mc:Fallback>
          <p:control name="TextBox12" r:id="rId13" imgW="285840" imgH="36180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4663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3" name="TextBox13" r:id="rId14" imgW="285840" imgH="361800"/>
        </mc:Choice>
        <mc:Fallback>
          <p:control name="TextBox13" r:id="rId14" imgW="285840" imgH="36180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6207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4" name="TextBox14" r:id="rId15" imgW="285840" imgH="361800"/>
        </mc:Choice>
        <mc:Fallback>
          <p:control name="TextBox14" r:id="rId15" imgW="285840" imgH="36180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13414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5" name="TextBox15" r:id="rId16" imgW="285840" imgH="361800"/>
        </mc:Choice>
        <mc:Fallback>
          <p:control name="TextBox15" r:id="rId16" imgW="285840" imgH="36180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9810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6" name="TextBox16" r:id="rId17" imgW="285840" imgH="361800"/>
        </mc:Choice>
        <mc:Fallback>
          <p:control name="TextBox16" r:id="rId17" imgW="285840" imgH="36180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13414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7" name="TextBox17" r:id="rId18" imgW="285840" imgH="361800"/>
        </mc:Choice>
        <mc:Fallback>
          <p:control name="TextBox17" r:id="rId18" imgW="285840" imgH="36180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8" name="TextBox18" r:id="rId19" imgW="285840" imgH="361800"/>
        </mc:Choice>
        <mc:Fallback>
          <p:control name="TextBox18" r:id="rId19" imgW="285840" imgH="36180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9" name="TextBox19" r:id="rId20" imgW="285840" imgH="361800"/>
        </mc:Choice>
        <mc:Fallback>
          <p:control name="TextBox19" r:id="rId20" imgW="285840" imgH="36180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4938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0" name="TextBox20" r:id="rId21" imgW="285840" imgH="361800"/>
        </mc:Choice>
        <mc:Fallback>
          <p:control name="TextBox20" r:id="rId21" imgW="285840" imgH="36180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1" name="TextBox21" r:id="rId22" imgW="285840" imgH="361800"/>
        </mc:Choice>
        <mc:Fallback>
          <p:control name="TextBox21" r:id="rId22" imgW="285840" imgH="36180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2" name="TextBox22" r:id="rId23" imgW="285840" imgH="361800"/>
        </mc:Choice>
        <mc:Fallback>
          <p:control name="TextBox22" r:id="rId23" imgW="285840" imgH="36180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3" name="TextBox23" r:id="rId24" imgW="285840" imgH="361800"/>
        </mc:Choice>
        <mc:Fallback>
          <p:control name="TextBox23" r:id="rId24" imgW="285840" imgH="36180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4" name="TextBox24" r:id="rId25" imgW="285840" imgH="361800"/>
        </mc:Choice>
        <mc:Fallback>
          <p:control name="TextBox24" r:id="rId25" imgW="285840" imgH="36180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24209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5" name="TextBox25" r:id="rId26" imgW="285840" imgH="361800"/>
        </mc:Choice>
        <mc:Fallback>
          <p:control name="TextBox25" r:id="rId26" imgW="285840" imgH="36180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6" name="TextBox26" r:id="rId27" imgW="285840" imgH="361800"/>
        </mc:Choice>
        <mc:Fallback>
          <p:control name="TextBox26" r:id="rId27" imgW="285840" imgH="36180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31337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7" name="TextBox27" r:id="rId28" imgW="285840" imgH="361800"/>
        </mc:Choice>
        <mc:Fallback>
          <p:control name="TextBox27" r:id="rId28" imgW="285840" imgH="36180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34925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8" name="TextBox28" r:id="rId29" imgW="285840" imgH="361800"/>
        </mc:Choice>
        <mc:Fallback>
          <p:control name="TextBox28" r:id="rId29" imgW="285840" imgH="36180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38608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9" name="TextBox29" r:id="rId30" imgW="285840" imgH="361800"/>
        </mc:Choice>
        <mc:Fallback>
          <p:control name="TextBox29" r:id="rId30" imgW="285840" imgH="36180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0" name="TextBox30" r:id="rId31" imgW="285840" imgH="361800"/>
        </mc:Choice>
        <mc:Fallback>
          <p:control name="TextBox30" r:id="rId31" imgW="285840" imgH="36180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45815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1" name="TextBox31" r:id="rId32" imgW="285840" imgH="361800"/>
        </mc:Choice>
        <mc:Fallback>
          <p:control name="TextBox31" r:id="rId32" imgW="285840" imgH="36180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4800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2" name="TextBox32" r:id="rId33" imgW="285840" imgH="361800"/>
        </mc:Choice>
        <mc:Fallback>
          <p:control name="TextBox32" r:id="rId33" imgW="285840" imgH="36180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3" name="TextBox33" r:id="rId34" imgW="285840" imgH="361800"/>
        </mc:Choice>
        <mc:Fallback>
          <p:control name="TextBox33" r:id="rId34" imgW="285840" imgH="36180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4" name="TextBox34" r:id="rId35" imgW="285840" imgH="361800"/>
        </mc:Choice>
        <mc:Fallback>
          <p:control name="TextBox34" r:id="rId35" imgW="285840" imgH="36180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5" name="TextBox35" r:id="rId36" imgW="285840" imgH="361800"/>
        </mc:Choice>
        <mc:Fallback>
          <p:control name="TextBox35" r:id="rId36" imgW="285840" imgH="36180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4938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6" name="TextBox36" r:id="rId37" imgW="285840" imgH="361800"/>
        </mc:Choice>
        <mc:Fallback>
          <p:control name="TextBox36" r:id="rId37" imgW="285840" imgH="36180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7" name="TextBox37" r:id="rId38" imgW="285840" imgH="361800"/>
        </mc:Choice>
        <mc:Fallback>
          <p:control name="TextBox37" r:id="rId38" imgW="285840" imgH="36180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3913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8" name="TextBox38" r:id="rId39" imgW="285840" imgH="361800"/>
        </mc:Choice>
        <mc:Fallback>
          <p:control name="TextBox38" r:id="rId39" imgW="285840" imgH="36180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5463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9" name="TextBox39" r:id="rId40" imgW="285840" imgH="361800"/>
        </mc:Choice>
        <mc:Fallback>
          <p:control name="TextBox39" r:id="rId40" imgW="285840" imgH="36180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13" y="42211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0" name="TextBox40" r:id="rId41" imgW="285840" imgH="361800"/>
        </mc:Choice>
        <mc:Fallback>
          <p:control name="TextBox40" r:id="rId41" imgW="285840" imgH="361800">
            <p:pic>
              <p:nvPicPr>
                <p:cNvPr id="0" name="TextBox4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45815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1" name="TextBox41" r:id="rId42" imgW="285840" imgH="361800"/>
        </mc:Choice>
        <mc:Fallback>
          <p:control name="TextBox41" r:id="rId42" imgW="285840" imgH="361800">
            <p:pic>
              <p:nvPicPr>
                <p:cNvPr id="0" name="TextBox4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49418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2" name="TextBox42" r:id="rId43" imgW="285840" imgH="361800"/>
        </mc:Choice>
        <mc:Fallback>
          <p:control name="TextBox42" r:id="rId43" imgW="285840" imgH="361800">
            <p:pic>
              <p:nvPicPr>
                <p:cNvPr id="0" name="TextBox4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3" name="TextBox43" r:id="rId44" imgW="285840" imgH="361800"/>
        </mc:Choice>
        <mc:Fallback>
          <p:control name="TextBox43" r:id="rId44" imgW="285840" imgH="361800">
            <p:pic>
              <p:nvPicPr>
                <p:cNvPr id="0" name="TextBox4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56610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4" name="TextBox44" r:id="rId45" imgW="285840" imgH="361800"/>
        </mc:Choice>
        <mc:Fallback>
          <p:control name="TextBox44" r:id="rId45" imgW="285840" imgH="361800">
            <p:pic>
              <p:nvPicPr>
                <p:cNvPr id="0" name="TextBox4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5" name="TextBox45" r:id="rId46" imgW="285840" imgH="361800"/>
        </mc:Choice>
        <mc:Fallback>
          <p:control name="TextBox45" r:id="rId46" imgW="285840" imgH="361800">
            <p:pic>
              <p:nvPicPr>
                <p:cNvPr id="0" name="TextBox4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6" name="TextBox46" r:id="rId47" imgW="285840" imgH="361800"/>
        </mc:Choice>
        <mc:Fallback>
          <p:control name="TextBox46" r:id="rId47" imgW="285840" imgH="361800">
            <p:pic>
              <p:nvPicPr>
                <p:cNvPr id="0" name="TextBox4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7088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7" name="TextBox47" r:id="rId48" imgW="285840" imgH="361800"/>
        </mc:Choice>
        <mc:Fallback>
          <p:control name="TextBox47" r:id="rId48" imgW="285840" imgH="361800">
            <p:pic>
              <p:nvPicPr>
                <p:cNvPr id="0" name="TextBox4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8" name="TextBox48" r:id="rId49" imgW="285840" imgH="361800"/>
        </mc:Choice>
        <mc:Fallback>
          <p:control name="TextBox48" r:id="rId49" imgW="285840" imgH="361800">
            <p:pic>
              <p:nvPicPr>
                <p:cNvPr id="0" name="TextBox4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9" name="TextBox49" r:id="rId50" imgW="285840" imgH="361800"/>
        </mc:Choice>
        <mc:Fallback>
          <p:control name="TextBox49" r:id="rId50" imgW="285840" imgH="361800">
            <p:pic>
              <p:nvPicPr>
                <p:cNvPr id="0" name="TextBox4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0" name="TextBox50" r:id="rId51" imgW="285840" imgH="361800"/>
        </mc:Choice>
        <mc:Fallback>
          <p:control name="TextBox50" r:id="rId51" imgW="285840" imgH="361800">
            <p:pic>
              <p:nvPicPr>
                <p:cNvPr id="0" name="TextBox5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1" name="TextBox51" r:id="rId52" imgW="285840" imgH="361800"/>
        </mc:Choice>
        <mc:Fallback>
          <p:control name="TextBox51" r:id="rId52" imgW="285840" imgH="361800">
            <p:pic>
              <p:nvPicPr>
                <p:cNvPr id="0" name="TextBox5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2" name="TextBox52" r:id="rId53" imgW="285840" imgH="361800"/>
        </mc:Choice>
        <mc:Fallback>
          <p:control name="TextBox52" r:id="rId53" imgW="285840" imgH="361800">
            <p:pic>
              <p:nvPicPr>
                <p:cNvPr id="0" name="TextBox5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3" name="TextBox53" r:id="rId54" imgW="285840" imgH="361800"/>
        </mc:Choice>
        <mc:Fallback>
          <p:control name="TextBox53" r:id="rId54" imgW="285840" imgH="361800">
            <p:pic>
              <p:nvPicPr>
                <p:cNvPr id="0" name="TextBox5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4" name="TextBox54" r:id="rId55" imgW="285840" imgH="361800"/>
        </mc:Choice>
        <mc:Fallback>
          <p:control name="TextBox54" r:id="rId55" imgW="285840" imgH="361800">
            <p:pic>
              <p:nvPicPr>
                <p:cNvPr id="0" name="TextBox5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5" name="TextBox55" r:id="rId56" imgW="285840" imgH="361800"/>
        </mc:Choice>
        <mc:Fallback>
          <p:control name="TextBox55" r:id="rId56" imgW="285840" imgH="361800">
            <p:pic>
              <p:nvPicPr>
                <p:cNvPr id="0" name="TextBox5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6" name="TextBox56" r:id="rId57" imgW="285840" imgH="361800"/>
        </mc:Choice>
        <mc:Fallback>
          <p:control name="TextBox56" r:id="rId57" imgW="285840" imgH="361800">
            <p:pic>
              <p:nvPicPr>
                <p:cNvPr id="0" name="TextBox5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7" name="TextBox57" r:id="rId58" imgW="285840" imgH="361800"/>
        </mc:Choice>
        <mc:Fallback>
          <p:control name="TextBox57" r:id="rId58" imgW="285840" imgH="361800">
            <p:pic>
              <p:nvPicPr>
                <p:cNvPr id="0" name="TextBox5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5300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8" name="TextBox58" r:id="rId59" imgW="285840" imgH="361800"/>
        </mc:Choice>
        <mc:Fallback>
          <p:control name="TextBox58" r:id="rId59" imgW="285840" imgH="361800">
            <p:pic>
              <p:nvPicPr>
                <p:cNvPr id="0" name="TextBox5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49418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9" name="TextBox59" r:id="rId60" imgW="285840" imgH="361800"/>
        </mc:Choice>
        <mc:Fallback>
          <p:control name="TextBox59" r:id="rId60" imgW="285840" imgH="361800">
            <p:pic>
              <p:nvPicPr>
                <p:cNvPr id="0" name="TextBox5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56610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0" name="TextBox60" r:id="rId61" imgW="285840" imgH="361800"/>
        </mc:Choice>
        <mc:Fallback>
          <p:control name="TextBox60" r:id="rId61" imgW="285840" imgH="361800">
            <p:pic>
              <p:nvPicPr>
                <p:cNvPr id="0" name="TextBox6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1" name="TextBox61" r:id="rId62" imgW="285840" imgH="361800"/>
        </mc:Choice>
        <mc:Fallback>
          <p:control name="TextBox61" r:id="rId62" imgW="285840" imgH="361800">
            <p:pic>
              <p:nvPicPr>
                <p:cNvPr id="0" name="TextBox6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63722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2" name="TextBox62" r:id="rId63" imgW="285840" imgH="361800"/>
        </mc:Choice>
        <mc:Fallback>
          <p:control name="TextBox62" r:id="rId63" imgW="285840" imgH="361800">
            <p:pic>
              <p:nvPicPr>
                <p:cNvPr id="0" name="TextBox6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3075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3" name="TextBox63" r:id="rId64" imgW="285840" imgH="361800"/>
        </mc:Choice>
        <mc:Fallback>
          <p:control name="TextBox63" r:id="rId64" imgW="285840" imgH="361800">
            <p:pic>
              <p:nvPicPr>
                <p:cNvPr id="0" name="TextBox6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4" name="TextBox64" r:id="rId65" imgW="285840" imgH="361800"/>
        </mc:Choice>
        <mc:Fallback>
          <p:control name="TextBox64" r:id="rId65" imgW="285840" imgH="361800">
            <p:pic>
              <p:nvPicPr>
                <p:cNvPr id="0" name="TextBox6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5" name="TextBox65" r:id="rId66" imgW="285840" imgH="361800"/>
        </mc:Choice>
        <mc:Fallback>
          <p:control name="TextBox65" r:id="rId66" imgW="285840" imgH="361800">
            <p:pic>
              <p:nvPicPr>
                <p:cNvPr id="0" name="TextBox6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6" name="TextBox66" r:id="rId67" imgW="285840" imgH="361800"/>
        </mc:Choice>
        <mc:Fallback>
          <p:control name="TextBox66" r:id="rId67" imgW="285840" imgH="361800">
            <p:pic>
              <p:nvPicPr>
                <p:cNvPr id="0" name="TextBox6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7" name="TextBox67" r:id="rId68" imgW="285840" imgH="361800"/>
        </mc:Choice>
        <mc:Fallback>
          <p:control name="TextBox67" r:id="rId68" imgW="285840" imgH="361800">
            <p:pic>
              <p:nvPicPr>
                <p:cNvPr id="0" name="TextBox6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5875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8" name="TextBox68" r:id="rId69" imgW="285840" imgH="361800"/>
        </mc:Choice>
        <mc:Fallback>
          <p:control name="TextBox68" r:id="rId69" imgW="285840" imgH="361800">
            <p:pic>
              <p:nvPicPr>
                <p:cNvPr id="0" name="TextBox6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9" name="TextBox69" r:id="rId70" imgW="285840" imgH="361800"/>
        </mc:Choice>
        <mc:Fallback>
          <p:control name="TextBox69" r:id="rId70" imgW="285840" imgH="361800">
            <p:pic>
              <p:nvPicPr>
                <p:cNvPr id="0" name="TextBox6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0" name="TextBox70" r:id="rId71" imgW="285840" imgH="361800"/>
        </mc:Choice>
        <mc:Fallback>
          <p:control name="TextBox70" r:id="rId71" imgW="285840" imgH="361800">
            <p:pic>
              <p:nvPicPr>
                <p:cNvPr id="0" name="TextBox7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60213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1" name="TextBox71" r:id="rId72" imgW="285840" imgH="361800"/>
        </mc:Choice>
        <mc:Fallback>
          <p:control name="TextBox71" r:id="rId72" imgW="285840" imgH="361800">
            <p:pic>
              <p:nvPicPr>
                <p:cNvPr id="0" name="TextBox7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56610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2" name="TextBox72" r:id="rId73" imgW="285840" imgH="361800"/>
        </mc:Choice>
        <mc:Fallback>
          <p:control name="TextBox72" r:id="rId73" imgW="285840" imgH="361800">
            <p:pic>
              <p:nvPicPr>
                <p:cNvPr id="0" name="TextBox7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49418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3" name="TextBox73" r:id="rId74" imgW="285840" imgH="361800"/>
        </mc:Choice>
        <mc:Fallback>
          <p:control name="TextBox73" r:id="rId74" imgW="285840" imgH="361800">
            <p:pic>
              <p:nvPicPr>
                <p:cNvPr id="0" name="TextBox7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45815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4" name="TextBox74" r:id="rId75" imgW="285840" imgH="361800"/>
        </mc:Choice>
        <mc:Fallback>
          <p:control name="TextBox74" r:id="rId75" imgW="285840" imgH="361800">
            <p:pic>
              <p:nvPicPr>
                <p:cNvPr id="0" name="TextBox7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56610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5" name="TextBox75" r:id="rId76" imgW="285840" imgH="361800"/>
        </mc:Choice>
        <mc:Fallback>
          <p:control name="TextBox75" r:id="rId76" imgW="285840" imgH="361800">
            <p:pic>
              <p:nvPicPr>
                <p:cNvPr id="0" name="TextBox7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49418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6" name="TextBox76" r:id="rId77" imgW="285840" imgH="361800"/>
        </mc:Choice>
        <mc:Fallback>
          <p:control name="TextBox76" r:id="rId77" imgW="285840" imgH="361800">
            <p:pic>
              <p:nvPicPr>
                <p:cNvPr id="0" name="TextBox7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45815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7" name="TextBox77" r:id="rId78" imgW="285840" imgH="361800"/>
        </mc:Choice>
        <mc:Fallback>
          <p:control name="TextBox77" r:id="rId78" imgW="285840" imgH="361800">
            <p:pic>
              <p:nvPicPr>
                <p:cNvPr id="0" name="TextBox7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38608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8" name="TextBox78" r:id="rId79" imgW="285840" imgH="361800"/>
        </mc:Choice>
        <mc:Fallback>
          <p:control name="TextBox78" r:id="rId79" imgW="285840" imgH="361800">
            <p:pic>
              <p:nvPicPr>
                <p:cNvPr id="0" name="TextBox7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34925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9" name="TextBox79" r:id="rId80" imgW="285840" imgH="361800"/>
        </mc:Choice>
        <mc:Fallback>
          <p:control name="TextBox79" r:id="rId80" imgW="285840" imgH="361800">
            <p:pic>
              <p:nvPicPr>
                <p:cNvPr id="0" name="TextBox7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56610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0" name="TextBox80" r:id="rId81" imgW="285840" imgH="361800"/>
        </mc:Choice>
        <mc:Fallback>
          <p:control name="TextBox80" r:id="rId81" imgW="285840" imgH="361800">
            <p:pic>
              <p:nvPicPr>
                <p:cNvPr id="0" name="TextBox8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494188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1" name="TextBox81" r:id="rId82" imgW="285840" imgH="361800"/>
        </mc:Choice>
        <mc:Fallback>
          <p:control name="TextBox81" r:id="rId82" imgW="285840" imgH="361800">
            <p:pic>
              <p:nvPicPr>
                <p:cNvPr id="0" name="TextBox8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45815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2" name="TextBox82" r:id="rId83" imgW="285840" imgH="361800"/>
        </mc:Choice>
        <mc:Fallback>
          <p:control name="TextBox82" r:id="rId83" imgW="285840" imgH="361800">
            <p:pic>
              <p:nvPicPr>
                <p:cNvPr id="0" name="TextBox8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34845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3" name="TextBox83" r:id="rId84" imgW="285840" imgH="361800"/>
        </mc:Choice>
        <mc:Fallback>
          <p:control name="TextBox83" r:id="rId84" imgW="285840" imgH="361800">
            <p:pic>
              <p:nvPicPr>
                <p:cNvPr id="0" name="TextBox8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44838" y="34925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4" name="TextBox84" r:id="rId85" imgW="285840" imgH="361800"/>
        </mc:Choice>
        <mc:Fallback>
          <p:control name="TextBox84" r:id="rId85" imgW="285840" imgH="361800">
            <p:pic>
              <p:nvPicPr>
                <p:cNvPr id="0" name="TextBox8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34798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5" name="TextBox85" r:id="rId86" imgW="285840" imgH="361800"/>
        </mc:Choice>
        <mc:Fallback>
          <p:control name="TextBox85" r:id="rId86" imgW="285840" imgH="361800">
            <p:pic>
              <p:nvPicPr>
                <p:cNvPr id="0" name="TextBox8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34798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6" name="TextBox86" r:id="rId87" imgW="285840" imgH="361800"/>
        </mc:Choice>
        <mc:Fallback>
          <p:control name="TextBox86" r:id="rId87" imgW="285840" imgH="361800">
            <p:pic>
              <p:nvPicPr>
                <p:cNvPr id="0" name="TextBox8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68538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7" name="TextBox87" r:id="rId88" imgW="285840" imgH="361800"/>
        </mc:Choice>
        <mc:Fallback>
          <p:control name="TextBox87" r:id="rId88" imgW="285840" imgH="361800">
            <p:pic>
              <p:nvPicPr>
                <p:cNvPr id="0" name="TextBox8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79613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8" name="TextBox88" r:id="rId89" imgW="285840" imgH="361800"/>
        </mc:Choice>
        <mc:Fallback>
          <p:control name="TextBox88" r:id="rId89" imgW="285840" imgH="361800">
            <p:pic>
              <p:nvPicPr>
                <p:cNvPr id="0" name="TextBox8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9" name="TextBox89" r:id="rId90" imgW="285840" imgH="361800"/>
        </mc:Choice>
        <mc:Fallback>
          <p:control name="TextBox89" r:id="rId90" imgW="285840" imgH="361800">
            <p:pic>
              <p:nvPicPr>
                <p:cNvPr id="0" name="TextBox8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03350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0" name="TextBox90" r:id="rId91" imgW="285840" imgH="361800"/>
        </mc:Choice>
        <mc:Fallback>
          <p:control name="TextBox90" r:id="rId91" imgW="285840" imgH="361800">
            <p:pic>
              <p:nvPicPr>
                <p:cNvPr id="0" name="TextBox9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16013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1" name="TextBox91" r:id="rId92" imgW="285840" imgH="361800"/>
        </mc:Choice>
        <mc:Fallback>
          <p:control name="TextBox91" r:id="rId92" imgW="285840" imgH="361800">
            <p:pic>
              <p:nvPicPr>
                <p:cNvPr id="0" name="TextBox9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7088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2" name="TextBox92" r:id="rId93" imgW="285840" imgH="361800"/>
        </mc:Choice>
        <mc:Fallback>
          <p:control name="TextBox92" r:id="rId93" imgW="285840" imgH="361800">
            <p:pic>
              <p:nvPicPr>
                <p:cNvPr id="0" name="TextBox9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7050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3" name="TextBox93" r:id="rId94" imgW="285840" imgH="361800"/>
        </mc:Choice>
        <mc:Fallback>
          <p:control name="TextBox93" r:id="rId94" imgW="285840" imgH="361800">
            <p:pic>
              <p:nvPicPr>
                <p:cNvPr id="0" name="TextBox9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7050" y="3141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4" name="TextBox94" r:id="rId95" imgW="285840" imgH="361800"/>
        </mc:Choice>
        <mc:Fallback>
          <p:control name="TextBox94" r:id="rId95" imgW="285840" imgH="361800">
            <p:pic>
              <p:nvPicPr>
                <p:cNvPr id="0" name="TextBox9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7050" y="35052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5" name="TextBox95" r:id="rId96" imgW="285840" imgH="361800"/>
        </mc:Choice>
        <mc:Fallback>
          <p:control name="TextBox95" r:id="rId96" imgW="285840" imgH="361800">
            <p:pic>
              <p:nvPicPr>
                <p:cNvPr id="0" name="TextBox9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7050" y="24209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6" name="TextBox96" r:id="rId97" imgW="285840" imgH="361800"/>
        </mc:Choice>
        <mc:Fallback>
          <p:control name="TextBox96" r:id="rId97" imgW="285840" imgH="361800">
            <p:pic>
              <p:nvPicPr>
                <p:cNvPr id="0" name="TextBox9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7050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7" name="TextBox97" r:id="rId98" imgW="285840" imgH="361800"/>
        </mc:Choice>
        <mc:Fallback>
          <p:control name="TextBox97" r:id="rId98" imgW="285840" imgH="361800">
            <p:pic>
              <p:nvPicPr>
                <p:cNvPr id="0" name="TextBox9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8" name="TextBox98" r:id="rId99" imgW="285840" imgH="361800"/>
        </mc:Choice>
        <mc:Fallback>
          <p:control name="TextBox98" r:id="rId99" imgW="285840" imgH="361800">
            <p:pic>
              <p:nvPicPr>
                <p:cNvPr id="0" name="TextBox9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69" name="TextBox99" r:id="rId100" imgW="285840" imgH="361800"/>
        </mc:Choice>
        <mc:Fallback>
          <p:control name="TextBox99" r:id="rId100" imgW="285840" imgH="361800">
            <p:pic>
              <p:nvPicPr>
                <p:cNvPr id="0" name="TextBox9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0" name="TextBox100" r:id="rId101" imgW="285840" imgH="361800"/>
        </mc:Choice>
        <mc:Fallback>
          <p:control name="TextBox100" r:id="rId101" imgW="285840" imgH="361800">
            <p:pic>
              <p:nvPicPr>
                <p:cNvPr id="0" name="TextBox10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1" name="TextBox101" r:id="rId102" imgW="285840" imgH="361800"/>
        </mc:Choice>
        <mc:Fallback>
          <p:control name="TextBox101" r:id="rId102" imgW="285840" imgH="361800">
            <p:pic>
              <p:nvPicPr>
                <p:cNvPr id="0" name="TextBox10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2" name="TextBox102" r:id="rId103" imgW="285840" imgH="361800"/>
        </mc:Choice>
        <mc:Fallback>
          <p:control name="TextBox102" r:id="rId103" imgW="285840" imgH="361800">
            <p:pic>
              <p:nvPicPr>
                <p:cNvPr id="0" name="TextBox10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3075" y="27813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3" name="TextBox103" r:id="rId104" imgW="285840" imgH="361800"/>
        </mc:Choice>
        <mc:Fallback>
          <p:control name="TextBox103" r:id="rId104" imgW="285840" imgH="361800">
            <p:pic>
              <p:nvPicPr>
                <p:cNvPr id="0" name="TextBox10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314642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4" name="TextBox104" r:id="rId105" imgW="285840" imgH="361800"/>
        </mc:Choice>
        <mc:Fallback>
          <p:control name="TextBox104" r:id="rId105" imgW="285840" imgH="361800">
            <p:pic>
              <p:nvPicPr>
                <p:cNvPr id="0" name="TextBox10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24209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5" name="TextBox105" r:id="rId106" imgW="285840" imgH="361800"/>
        </mc:Choice>
        <mc:Fallback>
          <p:control name="TextBox105" r:id="rId106" imgW="285840" imgH="361800">
            <p:pic>
              <p:nvPicPr>
                <p:cNvPr id="0" name="TextBox10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6" name="TextBox106" r:id="rId107" imgW="285840" imgH="361800"/>
        </mc:Choice>
        <mc:Fallback>
          <p:control name="TextBox106" r:id="rId107" imgW="285840" imgH="361800">
            <p:pic>
              <p:nvPicPr>
                <p:cNvPr id="0" name="TextBox10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7" name="TextBox107" r:id="rId108" imgW="285840" imgH="361800"/>
        </mc:Choice>
        <mc:Fallback>
          <p:control name="TextBox107" r:id="rId108" imgW="285840" imgH="361800">
            <p:pic>
              <p:nvPicPr>
                <p:cNvPr id="0" name="TextBox10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8400" y="13414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8" name="TextBox108" r:id="rId109" imgW="285840" imgH="361800"/>
        </mc:Choice>
        <mc:Fallback>
          <p:control name="TextBox108" r:id="rId109" imgW="285840" imgH="361800">
            <p:pic>
              <p:nvPicPr>
                <p:cNvPr id="0" name="TextBox10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95738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79" name="TextBox109" r:id="rId110" imgW="285840" imgH="361800"/>
        </mc:Choice>
        <mc:Fallback>
          <p:control name="TextBox109" r:id="rId110" imgW="285840" imgH="361800">
            <p:pic>
              <p:nvPicPr>
                <p:cNvPr id="0" name="TextBox10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83075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0" name="TextBox110" r:id="rId111" imgW="285840" imgH="361800"/>
        </mc:Choice>
        <mc:Fallback>
          <p:control name="TextBox110" r:id="rId111" imgW="285840" imgH="361800">
            <p:pic>
              <p:nvPicPr>
                <p:cNvPr id="0" name="TextBox1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1" name="TextBox111" r:id="rId112" imgW="285840" imgH="361800"/>
        </mc:Choice>
        <mc:Fallback>
          <p:control name="TextBox111" r:id="rId112" imgW="285840" imgH="361800">
            <p:pic>
              <p:nvPicPr>
                <p:cNvPr id="0" name="TextBox1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2" name="TextBox112" r:id="rId113" imgW="285840" imgH="361800"/>
        </mc:Choice>
        <mc:Fallback>
          <p:control name="TextBox112" r:id="rId113" imgW="285840" imgH="361800">
            <p:pic>
              <p:nvPicPr>
                <p:cNvPr id="0" name="TextBox1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19475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3" name="TextBox113" r:id="rId114" imgW="285840" imgH="361800"/>
        </mc:Choice>
        <mc:Fallback>
          <p:control name="TextBox113" r:id="rId114" imgW="285840" imgH="361800">
            <p:pic>
              <p:nvPicPr>
                <p:cNvPr id="0" name="TextBox1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4" name="TextBox114" r:id="rId115" imgW="285840" imgH="361800"/>
        </mc:Choice>
        <mc:Fallback>
          <p:control name="TextBox114" r:id="rId115" imgW="285840" imgH="361800">
            <p:pic>
              <p:nvPicPr>
                <p:cNvPr id="0" name="TextBox1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170021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5" name="TextBox115" r:id="rId116" imgW="285840" imgH="361800"/>
        </mc:Choice>
        <mc:Fallback>
          <p:control name="TextBox115" r:id="rId116" imgW="285840" imgH="361800">
            <p:pic>
              <p:nvPicPr>
                <p:cNvPr id="0" name="TextBox1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9810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6" name="TextBox116" r:id="rId117" imgW="285840" imgH="361800"/>
        </mc:Choice>
        <mc:Fallback>
          <p:control name="TextBox116" r:id="rId117" imgW="285840" imgH="361800">
            <p:pic>
              <p:nvPicPr>
                <p:cNvPr id="0" name="TextBox1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2060575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7" name="TextBox117" r:id="rId118" imgW="285840" imgH="361800"/>
        </mc:Choice>
        <mc:Fallback>
          <p:control name="TextBox117" r:id="rId118" imgW="285840" imgH="361800">
            <p:pic>
              <p:nvPicPr>
                <p:cNvPr id="0" name="TextBox1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24209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8" name="TextBox118" r:id="rId119" imgW="285840" imgH="361800"/>
        </mc:Choice>
        <mc:Fallback>
          <p:control name="TextBox118" r:id="rId119" imgW="285840" imgH="361800">
            <p:pic>
              <p:nvPicPr>
                <p:cNvPr id="0" name="TextBox1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27940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89" name="TextBox119" r:id="rId120" imgW="285840" imgH="361800"/>
        </mc:Choice>
        <mc:Fallback>
          <p:control name="TextBox119" r:id="rId120" imgW="285840" imgH="361800">
            <p:pic>
              <p:nvPicPr>
                <p:cNvPr id="0" name="TextBox1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157538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0" name="TextBox120" r:id="rId121" imgW="285840" imgH="361800"/>
        </mc:Choice>
        <mc:Fallback>
          <p:control name="TextBox120" r:id="rId121" imgW="285840" imgH="361800">
            <p:pic>
              <p:nvPicPr>
                <p:cNvPr id="0" name="TextBox1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5306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1" name="TextBox121" r:id="rId122" imgW="285840" imgH="361800"/>
        </mc:Choice>
        <mc:Fallback>
          <p:control name="TextBox121" r:id="rId122" imgW="285840" imgH="361800">
            <p:pic>
              <p:nvPicPr>
                <p:cNvPr id="0" name="TextBox1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38608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2" name="TextBox122" r:id="rId123" imgW="285840" imgH="361800"/>
        </mc:Choice>
        <mc:Fallback>
          <p:control name="TextBox122" r:id="rId123" imgW="285840" imgH="361800">
            <p:pic>
              <p:nvPicPr>
                <p:cNvPr id="0" name="TextBox1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48263" y="3522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3" name="TextBox123" r:id="rId124" imgW="285840" imgH="361800"/>
        </mc:Choice>
        <mc:Fallback>
          <p:control name="TextBox123" r:id="rId124" imgW="285840" imgH="361800">
            <p:pic>
              <p:nvPicPr>
                <p:cNvPr id="0" name="TextBox1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48300" y="3522663"/>
                  <a:ext cx="288925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4" name="TextBox124" r:id="rId125" imgW="285840" imgH="361800"/>
        </mc:Choice>
        <mc:Fallback>
          <p:control name="TextBox124" r:id="rId125" imgW="285840" imgH="361800">
            <p:pic>
              <p:nvPicPr>
                <p:cNvPr id="0" name="TextBox1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24525" y="35306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5" name="TextBox125" r:id="rId126" imgW="285840" imgH="361800"/>
        </mc:Choice>
        <mc:Fallback>
          <p:control name="TextBox125" r:id="rId126" imgW="285840" imgH="361800">
            <p:pic>
              <p:nvPicPr>
                <p:cNvPr id="0" name="TextBox1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5179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6" name="TextBox126" r:id="rId127" imgW="285840" imgH="361800"/>
        </mc:Choice>
        <mc:Fallback>
          <p:control name="TextBox126" r:id="rId127" imgW="285840" imgH="361800">
            <p:pic>
              <p:nvPicPr>
                <p:cNvPr id="0" name="TextBox1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70375" y="3517900"/>
                  <a:ext cx="288925" cy="3603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7" name="CommandButton1" r:id="rId128" imgW="1657440" imgH="647640"/>
        </mc:Choice>
        <mc:Fallback>
          <p:control name="CommandButton1" r:id="rId128" imgW="1657440" imgH="64764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100" y="6521450"/>
                  <a:ext cx="1079500" cy="2952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8" name="CommandButton2" r:id="rId129" imgW="1657440" imgH="647640"/>
        </mc:Choice>
        <mc:Fallback>
          <p:control name="CommandButton2" r:id="rId129" imgW="1657440" imgH="64764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60675" y="6499225"/>
                  <a:ext cx="1008063" cy="2952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99" name="CommandButton3" r:id="rId130" imgW="1657440" imgH="647640"/>
        </mc:Choice>
        <mc:Fallback>
          <p:control name="CommandButton3" r:id="rId130" imgW="1657440" imgH="64764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26438" y="6542088"/>
                  <a:ext cx="792162" cy="2603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660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137</Words>
  <Application>Microsoft Office PowerPoint</Application>
  <PresentationFormat>Экран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31</cp:revision>
  <dcterms:created xsi:type="dcterms:W3CDTF">2013-07-02T05:12:29Z</dcterms:created>
  <dcterms:modified xsi:type="dcterms:W3CDTF">2013-07-10T03:34:56Z</dcterms:modified>
</cp:coreProperties>
</file>