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61" r:id="rId4"/>
    <p:sldId id="298" r:id="rId5"/>
    <p:sldId id="260" r:id="rId6"/>
    <p:sldId id="264" r:id="rId7"/>
    <p:sldId id="275" r:id="rId8"/>
    <p:sldId id="266" r:id="rId9"/>
    <p:sldId id="276" r:id="rId10"/>
    <p:sldId id="296" r:id="rId11"/>
    <p:sldId id="29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BE9A3-A2B0-4C40-8DD6-4705E469BA89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E00DD-BF5C-4BB7-A6E2-11362181FE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91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70CDAA-D4C5-44CA-8D45-7070355132B3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&#1240;&#1083;&#1110;&#1087;&#1087;&#1077;&#1084;&#1077;&#1085;%20&#1179;&#1086;&#1096;&#1090;&#1072;&#1089;&#1091;%20&#1052;&#1080;&#1095;&#1091;&#1088;&#1080;&#1085;\&#1179;&#1201;&#1083;&#1099;&#1085;&#1096;&#1072;&#1171;&#1099;&#1084;%20&#1179;&#1201;&#1085;&#1076;&#1099;&#1079;&#1099;&#1084;\08%20Kulynshagym%20-.mp3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emf"/><Relationship Id="rId7" Type="http://schemas.openxmlformats.org/officeDocument/2006/relationships/image" Target="../media/image34.w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w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A4C65005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3194050" y="404813"/>
            <a:ext cx="1912938" cy="2592387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8198" name="Picture 6" descr="J01074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96975"/>
            <a:ext cx="1843088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J01074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5229225"/>
            <a:ext cx="12954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755650" y="4076700"/>
            <a:ext cx="78120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7200" b="1" i="1" dirty="0">
                <a:solidFill>
                  <a:srgbClr val="6600CC"/>
                </a:solidFill>
              </a:rPr>
              <a:t>Қош бол, құтты Әліппем!</a:t>
            </a:r>
            <a:endParaRPr lang="ru-RU" sz="7200" b="1" i="1" dirty="0">
              <a:solidFill>
                <a:srgbClr val="6600CC"/>
              </a:solidFill>
            </a:endParaRPr>
          </a:p>
        </p:txBody>
      </p:sp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1412875"/>
            <a:ext cx="22542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tmFilter="0,0; .5, 1; 1, 1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9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9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Эль4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590660" y="746016"/>
            <a:ext cx="3833812" cy="4876800"/>
          </a:xfrm>
          <a:prstGeom prst="rect">
            <a:avLst/>
          </a:prstGeom>
          <a:noFill/>
          <a:ln w="76200" cap="rnd">
            <a:solidFill>
              <a:srgbClr val="FF0000"/>
            </a:solidFill>
            <a:prstDash val="sysDot"/>
            <a:miter lim="800000"/>
            <a:headEnd/>
            <a:tailEnd/>
          </a:ln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4787900" y="2276475"/>
            <a:ext cx="44034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 dirty="0">
                <a:solidFill>
                  <a:srgbClr val="0000FF"/>
                </a:solidFill>
              </a:rPr>
              <a:t>Қош бол, құтты Әліппем,</a:t>
            </a:r>
          </a:p>
          <a:p>
            <a:r>
              <a:rPr lang="kk-KZ" sz="2800" b="1" i="1" dirty="0">
                <a:solidFill>
                  <a:srgbClr val="0000FF"/>
                </a:solidFill>
              </a:rPr>
              <a:t>Көп нәрсені үйреттің.</a:t>
            </a:r>
          </a:p>
          <a:p>
            <a:r>
              <a:rPr lang="kk-KZ" sz="2800" b="1" i="1" dirty="0">
                <a:solidFill>
                  <a:srgbClr val="0000FF"/>
                </a:solidFill>
              </a:rPr>
              <a:t>Таныстырып әріппен,</a:t>
            </a:r>
          </a:p>
          <a:p>
            <a:r>
              <a:rPr lang="kk-KZ" sz="2800" b="1" i="1" dirty="0">
                <a:solidFill>
                  <a:srgbClr val="0000FF"/>
                </a:solidFill>
              </a:rPr>
              <a:t>Тақылдатып сөйлеттің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  <p:pic>
        <p:nvPicPr>
          <p:cNvPr id="4100" name="Picture 6" descr="J0295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33375"/>
            <a:ext cx="237648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7" descr="J029506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4221163"/>
            <a:ext cx="237648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HH0054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5300663"/>
            <a:ext cx="11271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 descr="HH00546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404813"/>
            <a:ext cx="11271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827088" y="1628775"/>
            <a:ext cx="8064500" cy="3600450"/>
          </a:xfrm>
          <a:prstGeom prst="ribbon2">
            <a:avLst>
              <a:gd name="adj1" fmla="val 28792"/>
              <a:gd name="adj2" fmla="val 75000"/>
            </a:avLst>
          </a:prstGeom>
          <a:solidFill>
            <a:srgbClr val="FFFF00"/>
          </a:solidFill>
          <a:ln w="28575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5400" b="1" i="1" dirty="0" smtClean="0">
                <a:solidFill>
                  <a:srgbClr val="0033CC"/>
                </a:solidFill>
              </a:rPr>
              <a:t>“Назарларыңызға </a:t>
            </a:r>
          </a:p>
          <a:p>
            <a:pPr algn="ctr"/>
            <a:r>
              <a:rPr lang="kk-KZ" sz="5400" b="1" i="1" dirty="0" smtClean="0">
                <a:solidFill>
                  <a:srgbClr val="0033CC"/>
                </a:solidFill>
              </a:rPr>
              <a:t>рахмет”</a:t>
            </a:r>
            <a:endParaRPr lang="ru-RU" sz="5400" b="1" i="1" dirty="0">
              <a:solidFill>
                <a:srgbClr val="0033C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3" y="188640"/>
            <a:ext cx="1847850" cy="240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D:\КОИ\Фотографии по природе\мультики\король ле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419475" cy="2565400"/>
          </a:xfrm>
          <a:noFill/>
        </p:spPr>
      </p:pic>
      <p:pic>
        <p:nvPicPr>
          <p:cNvPr id="4100" name="Picture 3" descr="D:\КОИ\Фотографии по природе\мультики\маугли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0"/>
            <a:ext cx="341947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4" descr="D:\КОИ\Фотографии по природе\мультики\Бэмб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37050"/>
            <a:ext cx="33607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5" descr="D:\КОИ\Фотографии по природе\мультики\аллади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4292600"/>
            <a:ext cx="341947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6" descr="D:\КОИ\Фотографии по природе\мультики\винни пу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2420938"/>
            <a:ext cx="31210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6\Desktop\20141017_112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0" y="435323"/>
            <a:ext cx="3168159" cy="237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6\Desktop\20141017_103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409" y="1885217"/>
            <a:ext cx="267861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6\Desktop\20141017_112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21088"/>
            <a:ext cx="3426018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6\Desktop\20141017_103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17" y="4189473"/>
            <a:ext cx="3394302" cy="266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6\Desktop\20141017_1132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27" y="483750"/>
            <a:ext cx="3146405" cy="235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:\Users\6\Desktop\20141224_0956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11493" y="3230813"/>
            <a:ext cx="3140971" cy="390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6\Desktop\20141224_0959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86" y="297883"/>
            <a:ext cx="368967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C:\Users\6\Desktop\20141224_0954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374441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6\Desktop\20141224_0959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08" y="3821112"/>
            <a:ext cx="3958768" cy="298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48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6084888" y="260350"/>
            <a:ext cx="2519362" cy="3024634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1259632" y="3374222"/>
            <a:ext cx="6552084" cy="3007106"/>
          </a:xfrm>
          <a:prstGeom prst="wedgeRoundRectCallout">
            <a:avLst>
              <a:gd name="adj1" fmla="val -40009"/>
              <a:gd name="adj2" fmla="val -85907"/>
              <a:gd name="adj3" fmla="val 16667"/>
            </a:avLst>
          </a:prstGeom>
          <a:solidFill>
            <a:srgbClr val="FFFF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3600" b="1" i="1" dirty="0">
                <a:solidFill>
                  <a:srgbClr val="0033CC"/>
                </a:solidFill>
              </a:rPr>
              <a:t>Өсті міне бойларың, </a:t>
            </a:r>
          </a:p>
          <a:p>
            <a:pPr algn="ctr"/>
            <a:r>
              <a:rPr lang="kk-KZ" sz="3600" b="1" i="1" dirty="0">
                <a:solidFill>
                  <a:srgbClr val="0033CC"/>
                </a:solidFill>
              </a:rPr>
              <a:t>Өсті ақыл ойларың.</a:t>
            </a:r>
          </a:p>
          <a:p>
            <a:pPr algn="ctr"/>
            <a:r>
              <a:rPr lang="kk-KZ" sz="3600" b="1" i="1" dirty="0">
                <a:solidFill>
                  <a:srgbClr val="0033CC"/>
                </a:solidFill>
              </a:rPr>
              <a:t>Қуанышқа ортақпын,</a:t>
            </a:r>
          </a:p>
          <a:p>
            <a:pPr algn="ctr"/>
            <a:r>
              <a:rPr lang="kk-KZ" sz="3600" b="1" i="1" dirty="0">
                <a:solidFill>
                  <a:srgbClr val="0033CC"/>
                </a:solidFill>
              </a:rPr>
              <a:t>Құтты болсын тойларың!</a:t>
            </a:r>
          </a:p>
          <a:p>
            <a:pPr algn="ctr"/>
            <a:endParaRPr lang="ru-RU" sz="3600" b="1" i="1" dirty="0">
              <a:solidFill>
                <a:srgbClr val="0033CC"/>
              </a:solidFill>
            </a:endParaRPr>
          </a:p>
        </p:txBody>
      </p:sp>
      <p:pic>
        <p:nvPicPr>
          <p:cNvPr id="21512" name="Picture 8" descr="A4C65005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6443663" y="620713"/>
            <a:ext cx="1806575" cy="2447925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1511" name="Picture 7" descr="J0295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2376264" cy="231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  <p:bldP spid="215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Эль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692150"/>
            <a:ext cx="3459163" cy="5184775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79512" y="2763119"/>
            <a:ext cx="540185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4000" b="1" i="1" dirty="0">
                <a:solidFill>
                  <a:srgbClr val="7030A0"/>
                </a:solidFill>
              </a:rPr>
              <a:t>“Әліппе” деген алтын жол,</a:t>
            </a:r>
          </a:p>
          <a:p>
            <a:r>
              <a:rPr lang="kk-KZ" sz="4000" b="1" i="1" dirty="0">
                <a:solidFill>
                  <a:srgbClr val="7030A0"/>
                </a:solidFill>
              </a:rPr>
              <a:t>Апарады сені алысқа.</a:t>
            </a:r>
          </a:p>
          <a:p>
            <a:r>
              <a:rPr lang="kk-KZ" sz="4000" b="1" i="1" dirty="0">
                <a:solidFill>
                  <a:srgbClr val="7030A0"/>
                </a:solidFill>
              </a:rPr>
              <a:t>Жеңіл емес, ауыр жол,</a:t>
            </a:r>
          </a:p>
          <a:p>
            <a:r>
              <a:rPr lang="kk-KZ" sz="4000" b="1" i="1" dirty="0">
                <a:solidFill>
                  <a:srgbClr val="7030A0"/>
                </a:solidFill>
              </a:rPr>
              <a:t>Тырысып бақ намысқа.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  <p:pic>
        <p:nvPicPr>
          <p:cNvPr id="24582" name="Picture 6" descr="J0295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332656"/>
            <a:ext cx="338455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tmFilter="0,0; .5, 1; 1, 1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1115616" y="1916832"/>
            <a:ext cx="6948488" cy="40814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Жиналған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қауым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таң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қалсын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algn="ctr"/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Ән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бимен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шашу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шашылсын</a:t>
            </a:r>
            <a:endParaRPr lang="ru-RU" sz="48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Мың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бұралған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бишілер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Бимен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кешті</a:t>
            </a:r>
            <a:r>
              <a:rPr lang="ru-RU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жалғасын</a:t>
            </a:r>
            <a:endParaRPr lang="ru-RU" sz="48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3464"/>
            <a:ext cx="124301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5085184"/>
            <a:ext cx="1317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07" y="5641901"/>
            <a:ext cx="1427163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299" y="0"/>
            <a:ext cx="1591693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Milashk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756435"/>
            <a:ext cx="3712419" cy="310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 rot="606491">
            <a:off x="1826979" y="313974"/>
            <a:ext cx="5931569" cy="45281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58677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Әліппе даңғыл жол</a:t>
            </a:r>
            <a:r>
              <a:rPr lang="ru-RU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ашты</a:t>
            </a:r>
            <a:r>
              <a:rPr lang="ru-RU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,</a:t>
            </a:r>
          </a:p>
          <a:p>
            <a:pPr algn="ctr">
              <a:defRPr/>
            </a:pPr>
            <a:r>
              <a:rPr lang="ru-RU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Жаңадан пәндер жалғасты.</a:t>
            </a:r>
            <a:endParaRPr lang="ru-RU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Әліппе сырын</a:t>
            </a:r>
            <a:r>
              <a:rPr lang="ru-RU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ұқтырған,</a:t>
            </a:r>
            <a:endParaRPr lang="ru-RU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Рахмет,ұстаз, алғашқы!</a:t>
            </a:r>
            <a:endParaRPr lang="ru-RU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6700"/>
            <a:ext cx="22923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08 Kulynshagym -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82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ED0017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268760"/>
            <a:ext cx="1512887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ED0017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250440"/>
            <a:ext cx="122396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ED0017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3384" y="4398238"/>
            <a:ext cx="1512887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ED00172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413" y="5661025"/>
            <a:ext cx="122396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j04109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3" y="3571875"/>
            <a:ext cx="3806825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j041090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9782" y="694084"/>
            <a:ext cx="22336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88589"/>
            <a:ext cx="2160511" cy="225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95</Words>
  <Application>Microsoft Office PowerPoint</Application>
  <PresentationFormat>Экран (4:3)</PresentationFormat>
  <Paragraphs>24</Paragraphs>
  <Slides>11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6</cp:lastModifiedBy>
  <cp:revision>12</cp:revision>
  <dcterms:created xsi:type="dcterms:W3CDTF">2014-02-02T17:54:30Z</dcterms:created>
  <dcterms:modified xsi:type="dcterms:W3CDTF">2014-12-24T05:42:58Z</dcterms:modified>
</cp:coreProperties>
</file>