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98" r:id="rId5"/>
    <p:sldId id="260" r:id="rId6"/>
    <p:sldId id="264" r:id="rId7"/>
    <p:sldId id="275" r:id="rId8"/>
    <p:sldId id="266" r:id="rId9"/>
    <p:sldId id="276" r:id="rId10"/>
    <p:sldId id="296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E9A3-A2B0-4C40-8DD6-4705E469BA8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E00DD-BF5C-4BB7-A6E2-11362181F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9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0CDAA-D4C5-44CA-8D45-7070355132B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240;&#1083;&#1110;&#1087;&#1087;&#1077;&#1084;&#1077;&#1085;%20&#1179;&#1086;&#1096;&#1090;&#1072;&#1089;&#1091;%20&#1052;&#1080;&#1095;&#1091;&#1088;&#1080;&#1085;\&#1179;&#1201;&#1083;&#1099;&#1085;&#1096;&#1072;&#1171;&#1099;&#1084;%20&#1179;&#1201;&#1085;&#1076;&#1099;&#1079;&#1099;&#1084;\08%20Kulynshagym%20-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4C6500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3194050" y="404813"/>
            <a:ext cx="1912938" cy="25923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8" name="Picture 6" descr="J0107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18430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J0107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229225"/>
            <a:ext cx="1295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55650" y="4076700"/>
            <a:ext cx="7812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7200" b="1" i="1" dirty="0">
                <a:solidFill>
                  <a:srgbClr val="6600CC"/>
                </a:solidFill>
              </a:rPr>
              <a:t>Қош бол, құтты Әліппем!</a:t>
            </a:r>
            <a:endParaRPr lang="ru-RU" sz="7200" b="1" i="1" dirty="0">
              <a:solidFill>
                <a:srgbClr val="6600CC"/>
              </a:solidFill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412875"/>
            <a:ext cx="2254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Эль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590660" y="746016"/>
            <a:ext cx="3833812" cy="48768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787900" y="2276475"/>
            <a:ext cx="4403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0000FF"/>
                </a:solidFill>
              </a:rPr>
              <a:t>Қош бол, құтты Әліппем,</a:t>
            </a:r>
          </a:p>
          <a:p>
            <a:r>
              <a:rPr lang="kk-KZ" sz="2800" b="1" i="1" dirty="0">
                <a:solidFill>
                  <a:srgbClr val="0000FF"/>
                </a:solidFill>
              </a:rPr>
              <a:t>Көп нәрсені үйреттің.</a:t>
            </a:r>
          </a:p>
          <a:p>
            <a:r>
              <a:rPr lang="kk-KZ" sz="2800" b="1" i="1" dirty="0">
                <a:solidFill>
                  <a:srgbClr val="0000FF"/>
                </a:solidFill>
              </a:rPr>
              <a:t>Таныстырып әріппен,</a:t>
            </a:r>
          </a:p>
          <a:p>
            <a:r>
              <a:rPr lang="kk-KZ" sz="2800" b="1" i="1" dirty="0">
                <a:solidFill>
                  <a:srgbClr val="0000FF"/>
                </a:solidFill>
              </a:rPr>
              <a:t>Тақылдатып сөйлеттің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pic>
        <p:nvPicPr>
          <p:cNvPr id="4100" name="Picture 6" descr="J0295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3375"/>
            <a:ext cx="23764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J0295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221163"/>
            <a:ext cx="23764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H005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5300663"/>
            <a:ext cx="1127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HH005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04813"/>
            <a:ext cx="1127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827088" y="1628775"/>
            <a:ext cx="8064500" cy="3600450"/>
          </a:xfrm>
          <a:prstGeom prst="ribbon2">
            <a:avLst>
              <a:gd name="adj1" fmla="val 28792"/>
              <a:gd name="adj2" fmla="val 75000"/>
            </a:avLst>
          </a:prstGeom>
          <a:solidFill>
            <a:srgbClr val="FFFF00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5400" b="1" i="1" dirty="0" smtClean="0">
                <a:solidFill>
                  <a:srgbClr val="0033CC"/>
                </a:solidFill>
              </a:rPr>
              <a:t>“Назарларыңызға </a:t>
            </a:r>
          </a:p>
          <a:p>
            <a:pPr algn="ctr"/>
            <a:r>
              <a:rPr lang="kk-KZ" sz="5400" b="1" i="1" dirty="0" smtClean="0">
                <a:solidFill>
                  <a:srgbClr val="0033CC"/>
                </a:solidFill>
              </a:rPr>
              <a:t>рахмет”</a:t>
            </a:r>
            <a:endParaRPr lang="ru-RU" sz="5400" b="1" i="1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" y="188640"/>
            <a:ext cx="184785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:\КОИ\Фотографии по природе\мультики\король л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419475" cy="2565400"/>
          </a:xfrm>
          <a:noFill/>
        </p:spPr>
      </p:pic>
      <p:pic>
        <p:nvPicPr>
          <p:cNvPr id="4100" name="Picture 3" descr="D:\КОИ\Фотографии по природе\мультики\маугл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D:\КОИ\Фотографии по природе\мультики\Бэмб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7050"/>
            <a:ext cx="3360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D:\КОИ\Фотографии по природе\мультики\аллад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D:\КОИ\Фотографии по природе\мультики\винни пу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4209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\Desktop\20141017_11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" y="435323"/>
            <a:ext cx="3168159" cy="23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6\Desktop\20141017_103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09" y="1885217"/>
            <a:ext cx="26786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6\Desktop\20141017_112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342601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6\Desktop\20141017_103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17" y="4189473"/>
            <a:ext cx="3394302" cy="26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6\Desktop\20141017_113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27" y="483750"/>
            <a:ext cx="3146405" cy="23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6\Desktop\20141224_09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1493" y="3230813"/>
            <a:ext cx="3140971" cy="39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6\Desktop\20141224_095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6" y="297883"/>
            <a:ext cx="36896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6\Desktop\20141224_095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\Desktop\20141224_095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3821112"/>
            <a:ext cx="3958768" cy="2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084888" y="260350"/>
            <a:ext cx="2519362" cy="3024634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259632" y="3374222"/>
            <a:ext cx="6552084" cy="3007106"/>
          </a:xfrm>
          <a:prstGeom prst="wedgeRoundRectCallout">
            <a:avLst>
              <a:gd name="adj1" fmla="val -40009"/>
              <a:gd name="adj2" fmla="val -85907"/>
              <a:gd name="adj3" fmla="val 16667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3600" b="1" i="1" dirty="0">
                <a:solidFill>
                  <a:srgbClr val="0033CC"/>
                </a:solidFill>
              </a:rPr>
              <a:t>Өсті міне бойларың, </a:t>
            </a:r>
          </a:p>
          <a:p>
            <a:pPr algn="ctr"/>
            <a:r>
              <a:rPr lang="kk-KZ" sz="3600" b="1" i="1" dirty="0">
                <a:solidFill>
                  <a:srgbClr val="0033CC"/>
                </a:solidFill>
              </a:rPr>
              <a:t>Өсті ақыл ойларың.</a:t>
            </a:r>
          </a:p>
          <a:p>
            <a:pPr algn="ctr"/>
            <a:r>
              <a:rPr lang="kk-KZ" sz="3600" b="1" i="1" dirty="0">
                <a:solidFill>
                  <a:srgbClr val="0033CC"/>
                </a:solidFill>
              </a:rPr>
              <a:t>Қуанышқа ортақпын,</a:t>
            </a:r>
          </a:p>
          <a:p>
            <a:pPr algn="ctr"/>
            <a:r>
              <a:rPr lang="kk-KZ" sz="3600" b="1" i="1" dirty="0">
                <a:solidFill>
                  <a:srgbClr val="0033CC"/>
                </a:solidFill>
              </a:rPr>
              <a:t>Құтты болсын тойларың!</a:t>
            </a:r>
          </a:p>
          <a:p>
            <a:pPr algn="ctr"/>
            <a:endParaRPr lang="ru-RU" sz="3600" b="1" i="1" dirty="0">
              <a:solidFill>
                <a:srgbClr val="0033CC"/>
              </a:solidFill>
            </a:endParaRPr>
          </a:p>
        </p:txBody>
      </p:sp>
      <p:pic>
        <p:nvPicPr>
          <p:cNvPr id="21512" name="Picture 8" descr="A4C6500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443663" y="620713"/>
            <a:ext cx="1806575" cy="24479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511" name="Picture 7" descr="J0295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376264" cy="23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Эль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692150"/>
            <a:ext cx="3459163" cy="51847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512" y="2763119"/>
            <a:ext cx="5401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4000" b="1" i="1" dirty="0">
                <a:solidFill>
                  <a:srgbClr val="7030A0"/>
                </a:solidFill>
              </a:rPr>
              <a:t>“Әліппе” деген алтын жол,</a:t>
            </a:r>
          </a:p>
          <a:p>
            <a:r>
              <a:rPr lang="kk-KZ" sz="4000" b="1" i="1" dirty="0">
                <a:solidFill>
                  <a:srgbClr val="7030A0"/>
                </a:solidFill>
              </a:rPr>
              <a:t>Апарады сені алысқа.</a:t>
            </a:r>
          </a:p>
          <a:p>
            <a:r>
              <a:rPr lang="kk-KZ" sz="4000" b="1" i="1" dirty="0">
                <a:solidFill>
                  <a:srgbClr val="7030A0"/>
                </a:solidFill>
              </a:rPr>
              <a:t>Жеңіл емес, ауыр жол,</a:t>
            </a:r>
          </a:p>
          <a:p>
            <a:r>
              <a:rPr lang="kk-KZ" sz="4000" b="1" i="1" dirty="0">
                <a:solidFill>
                  <a:srgbClr val="7030A0"/>
                </a:solidFill>
              </a:rPr>
              <a:t>Тырысып бақ намысқа.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4582" name="Picture 6" descr="J0295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2656"/>
            <a:ext cx="33845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115616" y="1916832"/>
            <a:ext cx="6948488" cy="4081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Жиналған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қауым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таң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қалсын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Ән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бимен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шашу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шашылсын</a:t>
            </a:r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Мың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бұралған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бишілер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Бимен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кешті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жалғасын</a:t>
            </a:r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464"/>
            <a:ext cx="1243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085184"/>
            <a:ext cx="1317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7" y="5641901"/>
            <a:ext cx="14271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99" y="0"/>
            <a:ext cx="1591693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ilash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56435"/>
            <a:ext cx="3712419" cy="31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606491">
            <a:off x="1826979" y="313974"/>
            <a:ext cx="5931569" cy="4528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867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Әліппе даңғыл жол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ашты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>
              <a:defRPr/>
            </a:pP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Жаңадан пәндер жалғасты.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Әліппе сырын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ұқтырған,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Рахмет,ұстаз, алғашқы!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2292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8 Kulynshagym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D001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1512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ED0017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50440"/>
            <a:ext cx="12239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ED0017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384" y="4398238"/>
            <a:ext cx="15128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ED0017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661025"/>
            <a:ext cx="12239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j04109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3571875"/>
            <a:ext cx="38068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j04109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782" y="694084"/>
            <a:ext cx="22336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8589"/>
            <a:ext cx="2160511" cy="225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95</Words>
  <Application>Microsoft Office PowerPoint</Application>
  <PresentationFormat>Экран (4:3)</PresentationFormat>
  <Paragraphs>24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6</cp:lastModifiedBy>
  <cp:revision>12</cp:revision>
  <dcterms:created xsi:type="dcterms:W3CDTF">2014-02-02T17:54:30Z</dcterms:created>
  <dcterms:modified xsi:type="dcterms:W3CDTF">2014-12-24T05:42:58Z</dcterms:modified>
</cp:coreProperties>
</file>