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2" r:id="rId4"/>
    <p:sldId id="265" r:id="rId5"/>
    <p:sldId id="273" r:id="rId6"/>
    <p:sldId id="279" r:id="rId7"/>
    <p:sldId id="283" r:id="rId8"/>
    <p:sldId id="285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2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6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2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5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5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3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9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34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8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0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E0A2B1-BF4E-467D-9EB1-929BFFC09993}" type="datetimeFigureOut">
              <a:rPr lang="ru-RU" smtClean="0"/>
              <a:t>30.12.2014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42E6D9-5A63-4710-93DC-5C9AC515B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/>
              <a:t>Мама</a:t>
            </a:r>
            <a:endParaRPr lang="ru-RU" sz="9600" dirty="0"/>
          </a:p>
        </p:txBody>
      </p:sp>
      <p:pic>
        <p:nvPicPr>
          <p:cNvPr id="3" name="Mama-Rano-utrom-prosypayus_-ya-ot-glaz-tvoi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4943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13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" y="0"/>
            <a:ext cx="11947735" cy="6858000"/>
          </a:xfrm>
        </p:spPr>
      </p:pic>
    </p:spTree>
    <p:extLst>
      <p:ext uri="{BB962C8B-B14F-4D97-AF65-F5344CB8AC3E}">
        <p14:creationId xmlns:p14="http://schemas.microsoft.com/office/powerpoint/2010/main" val="3832044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46" y="0"/>
            <a:ext cx="5129484" cy="6839313"/>
          </a:xfrm>
        </p:spPr>
      </p:pic>
    </p:spTree>
    <p:extLst>
      <p:ext uri="{BB962C8B-B14F-4D97-AF65-F5344CB8AC3E}">
        <p14:creationId xmlns:p14="http://schemas.microsoft.com/office/powerpoint/2010/main" val="3343700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7" y="0"/>
            <a:ext cx="9481104" cy="6858000"/>
          </a:xfrm>
        </p:spPr>
      </p:pic>
    </p:spTree>
    <p:extLst>
      <p:ext uri="{BB962C8B-B14F-4D97-AF65-F5344CB8AC3E}">
        <p14:creationId xmlns:p14="http://schemas.microsoft.com/office/powerpoint/2010/main" val="48001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04" y="0"/>
            <a:ext cx="5162536" cy="6883382"/>
          </a:xfrm>
        </p:spPr>
      </p:pic>
    </p:spTree>
    <p:extLst>
      <p:ext uri="{BB962C8B-B14F-4D97-AF65-F5344CB8AC3E}">
        <p14:creationId xmlns:p14="http://schemas.microsoft.com/office/powerpoint/2010/main" val="32695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" y="0"/>
            <a:ext cx="9192939" cy="6894705"/>
          </a:xfrm>
        </p:spPr>
      </p:pic>
    </p:spTree>
    <p:extLst>
      <p:ext uri="{BB962C8B-B14F-4D97-AF65-F5344CB8AC3E}">
        <p14:creationId xmlns:p14="http://schemas.microsoft.com/office/powerpoint/2010/main" val="1914896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0"/>
            <a:ext cx="10744200" cy="6858000"/>
          </a:xfrm>
        </p:spPr>
      </p:pic>
    </p:spTree>
    <p:extLst>
      <p:ext uri="{BB962C8B-B14F-4D97-AF65-F5344CB8AC3E}">
        <p14:creationId xmlns:p14="http://schemas.microsoft.com/office/powerpoint/2010/main" val="343052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2" y="0"/>
            <a:ext cx="9606708" cy="6930555"/>
          </a:xfrm>
        </p:spPr>
      </p:pic>
    </p:spTree>
    <p:extLst>
      <p:ext uri="{BB962C8B-B14F-4D97-AF65-F5344CB8AC3E}">
        <p14:creationId xmlns:p14="http://schemas.microsoft.com/office/powerpoint/2010/main" val="3071646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38" y="0"/>
            <a:ext cx="6858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0573" y="856357"/>
            <a:ext cx="100287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Цените своих мам это самое дорогое и ценное что у вас есть!!!!!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221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14</Words>
  <Application>Microsoft Office PowerPoint</Application>
  <PresentationFormat>Произвольный</PresentationFormat>
  <Paragraphs>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Мама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</dc:title>
  <dc:creator>User</dc:creator>
  <cp:lastModifiedBy>User</cp:lastModifiedBy>
  <cp:revision>9</cp:revision>
  <dcterms:created xsi:type="dcterms:W3CDTF">2014-11-10T17:26:20Z</dcterms:created>
  <dcterms:modified xsi:type="dcterms:W3CDTF">2014-12-30T06:15:35Z</dcterms:modified>
</cp:coreProperties>
</file>