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747351">
            <a:off x="144037" y="4886245"/>
            <a:ext cx="5912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Зарядка для глаз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666899">
            <a:off x="2634543" y="3167389"/>
            <a:ext cx="520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534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глазами за снежинкой</a:t>
            </a:r>
            <a:endParaRPr lang="ru-RU" sz="2800" b="1" dirty="0">
              <a:solidFill>
                <a:srgbClr val="1534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Вальс из мюзикла Снежная королева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>
          <a:xfrm rot="5400000">
            <a:off x="1211334" y="-1211336"/>
            <a:ext cx="6920496" cy="9343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26" y="476672"/>
            <a:ext cx="1296144" cy="14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21 -0.0037 C -0.01441 0.00185 -0.02708 0.00555 -0.0408 0.00855 C -0.04305 0.00971 -0.04531 0.01109 -0.04774 0.01179 C -0.05243 0.01317 -0.05729 0.01271 -0.0618 0.01479 C -0.06441 0.01595 -0.06614 0.01964 -0.06875 0.02103 C -0.07222 0.02265 -0.09548 0.02704 -0.0967 0.02727 C -0.11423 0.0349 -0.13403 0.03906 -0.15243 0.04276 C -0.17569 0.05269 -0.19791 0.06032 -0.22222 0.06425 C -0.23698 0.06933 -0.2276 0.06587 -0.24548 0.07372 C -0.24774 0.07465 -0.25017 0.0758 -0.25243 0.07673 C -0.25469 0.07765 -0.25937 0.07973 -0.25937 0.07996 C -0.26823 0.08759 -0.27795 0.09198 -0.28732 0.09845 C -0.28975 0.10007 -0.29166 0.10331 -0.29427 0.10469 C -0.30538 0.11116 -0.31753 0.11301 -0.32916 0.11694 C -0.33993 0.12064 -0.35104 0.12503 -0.3618 0.12942 C -0.37344 0.13427 -0.38507 0.13959 -0.3967 0.1449 C -0.3993 0.14606 -0.40121 0.14953 -0.40364 0.15114 C -0.4059 0.15253 -0.40833 0.15322 -0.41059 0.15415 C -0.42361 0.16594 -0.43993 0.16686 -0.45486 0.17264 C -0.4783 0.18165 -0.5 0.19089 -0.52448 0.19436 C -0.54531 0.20314 -0.56649 0.21008 -0.58732 0.21909 C -0.60208 0.23873 -0.58663 0.22071 -0.60121 0.23157 C -0.60607 0.23527 -0.61528 0.24382 -0.61528 0.24405 C -0.62847 0.2704 -0.62534 0.26 -0.61753 0.32124 C -0.61649 0.32887 -0.5967 0.33048 -0.5967 0.33071 C -0.57812 0.32956 -0.55937 0.3291 -0.5408 0.32748 C -0.53403 0.32679 -0.53073 0.32332 -0.52448 0.32124 C -0.51128 0.31685 -0.49861 0.31199 -0.48507 0.30899 C -0.47344 0.30391 -0.4618 0.29859 -0.45017 0.29351 C -0.43229 0.28588 -0.4309 0.27386 -0.41528 0.26878 C -0.41094 0.26 -0.41111 0.25768 -0.40364 0.25329 C -0.39913 0.25075 -0.38958 0.24705 -0.38958 0.24728 C -0.37986 0.23827 -0.37014 0.23596 -0.35937 0.23157 C -0.34583 0.22625 -0.33368 0.2177 -0.31996 0.21285 C -0.31059 0.2006 -0.30885 0.20222 -0.2967 0.19737 C -0.29201 0.19552 -0.28264 0.19136 -0.28264 0.19159 C -0.27795 0.1872 -0.27344 0.18304 -0.26875 0.17888 C -0.26475 0.17518 -0.25486 0.17264 -0.25486 0.17287 C -0.23715 0.15507 -0.25399 0.1694 -0.23611 0.16039 C -0.2276 0.15623 -0.22153 0.1486 -0.21284 0.1449 C -0.19791 0.1315 -0.18264 0.11833 -0.16649 0.1077 C -0.15312 0.09891 -0.13784 0.09568 -0.12448 0.08597 C -0.11215 0.07719 -0.10295 0.06379 -0.08958 0.05824 C -0.0776 0.04761 -0.06475 0.04784 -0.05243 0.03952 C -0.04375 0.03374 -0.03489 0.0282 -0.02691 0.02103 C -0.01441 0.00971 -0.01736 0.0067 -0.00121 0.00254 C 0.00035 -0.00069 0.00591 -0.00578 0.0033 -0.00693 C -0.0026 -0.00948 -0.0092 -0.00555 -0.01528 -0.0037 C -0.02482 -0.00092 -0.03611 0.00439 -0.04548 0.00855 C -0.04774 0.01179 -0.04948 0.01595 -0.05243 0.01803 C -0.05885 0.02288 -0.06649 0.02404 -0.07344 0.02727 C -0.08923 0.0483 -0.07187 0.0282 -0.08732 0.03952 C -0.09462 0.04507 -0.10121 0.052 -0.10833 0.05824 C -0.11059 0.06032 -0.11267 0.06309 -0.11528 0.06425 C -0.11996 0.06633 -0.12916 0.07049 -0.12916 0.07072 C -0.13142 0.07257 -0.13368 0.07511 -0.13611 0.07673 C -0.13837 0.07811 -0.14097 0.07811 -0.14323 0.07973 C -0.16753 0.09776 -0.14809 0.08828 -0.16406 0.09522 C -0.1776 0.10747 -0.16371 0.09637 -0.18038 0.10469 C -0.19444 0.11162 -0.20833 0.11879 -0.22222 0.12618 C -0.22916 0.12988 -0.23628 0.13266 -0.24323 0.13566 C -0.24548 0.13658 -0.25017 0.13866 -0.25017 0.1389 C -0.26059 0.15923 -0.24844 0.13913 -0.2618 0.15114 C -0.26458 0.15369 -0.2658 0.15831 -0.26875 0.16039 C -0.27517 0.16501 -0.28264 0.1664 -0.28958 0.16963 C -0.29219 0.17079 -0.29409 0.17425 -0.2967 0.17587 C -0.29896 0.17726 -0.30139 0.17795 -0.30364 0.17888 C -0.31458 0.18881 -0.30798 0.18396 -0.32448 0.19136 C -0.32708 0.19251 -0.32899 0.19598 -0.33159 0.19737 C -0.33611 0.19991 -0.34548 0.20361 -0.34548 0.20384 C -0.35659 0.21354 -0.34982 0.20869 -0.36649 0.21609 C -0.36909 0.21724 -0.37083 0.22094 -0.37344 0.22233 C -0.39045 0.23226 -0.4092 0.23735 -0.42691 0.24382 C -0.43212 0.24567 -0.44166 0.25052 -0.44774 0.25329 C -0.45017 0.25445 -0.45243 0.25537 -0.45486 0.2563 C -0.45712 0.25722 -0.4618 0.2593 -0.4618 0.25953 C -0.47135 0.26785 -0.47882 0.2764 -0.48958 0.28103 C -0.49201 0.28311 -0.49462 0.28449 -0.4967 0.28727 C -0.49861 0.28981 -0.49913 0.2942 -0.50121 0.29651 C -0.50538 0.30136 -0.51528 0.30899 -0.51528 0.30922 C -0.521 0.32031 -0.5243 0.33025 -0.53159 0.33996 C -0.53455 0.35544 -0.53837 0.35868 -0.54548 0.37093 C -0.54896 0.3767 -0.55087 0.3841 -0.55486 0.38942 C -0.55712 0.39242 -0.55972 0.39542 -0.5618 0.39866 C -0.56354 0.40143 -0.56441 0.40536 -0.56649 0.4079 C -0.57066 0.41276 -0.58038 0.42038 -0.58038 0.42061 C -0.58541 0.44072 -0.57847 0.419 -0.58958 0.43587 C -0.59323 0.44141 -0.59896 0.45436 -0.59896 0.45459 C -0.6085 0.49364 -0.61927 0.55096 -0.59201 0.57823 C -0.55868 0.57731 -0.52534 0.578 -0.49201 0.57523 C -0.48715 0.57476 -0.47812 0.56899 -0.47812 0.56922 C -0.4618 0.55443 -0.46875 0.56067 -0.45712 0.5505 C -0.45434 0.54819 -0.45295 0.54356 -0.45017 0.54102 C -0.44809 0.53917 -0.44548 0.53894 -0.44323 0.53802 C -0.4408 0.53594 -0.43819 0.53455 -0.43611 0.53178 C -0.4342 0.52924 -0.43403 0.52438 -0.43159 0.52253 C -0.42812 0.51999 -0.42378 0.52045 -0.41996 0.51953 C -0.41302 0.51352 -0.41146 0.51306 -0.4059 0.50404 C -0.40416 0.50104 -0.40347 0.49688 -0.40121 0.49457 C -0.3993 0.49249 -0.39653 0.49249 -0.39427 0.49156 C -0.38993 0.48579 -0.38472 0.48186 -0.38038 0.47608 C -0.37847 0.47354 -0.3776 0.46938 -0.37569 0.46684 C -0.36267 0.4495 -0.37465 0.47331 -0.3618 0.45135 C -0.35347 0.43702 -0.35156 0.42662 -0.3408 0.41738 C -0.33541 0.40305 -0.33055 0.38826 -0.32222 0.37694 C -0.31614 0.35221 -0.32534 0.38133 -0.31284 0.36469 C -0.30885 0.35937 -0.30677 0.35221 -0.30364 0.34597 C -0.30139 0.34135 -0.28628 0.32517 -0.28264 0.32124 C -0.27604 0.31454 -0.26875 0.30899 -0.2618 0.30275 C -0.25955 0.30067 -0.25486 0.29651 -0.25486 0.29674 C -0.24757 0.28218 -0.23715 0.27987 -0.22916 0.26878 C -0.22257 0.25976 -0.2184 0.25098 -0.21059 0.24382 C -0.20521 0.22186 -0.21284 0.24844 -0.20121 0.22533 C -0.19982 0.22256 -0.20052 0.21863 -0.19896 0.21609 C -0.19722 0.21308 -0.19392 0.21239 -0.19201 0.20985 C -0.18923 0.20615 -0.18784 0.20106 -0.18507 0.19737 C -0.18316 0.19482 -0.18021 0.1939 -0.17812 0.19136 C -0.1658 0.1768 -0.15903 0.16108 -0.14323 0.15415 C -0.14166 0.15114 -0.14062 0.14745 -0.13854 0.1449 C -0.13437 0.14005 -0.12448 0.13242 -0.12448 0.13266 C -0.11423 0.11139 -0.12743 0.13612 -0.11059 0.11394 C -0.10868 0.11139 -0.10798 0.107 -0.1059 0.10469 C -0.1033 0.10169 -0.09948 0.10123 -0.0967 0.09845 C -0.08767 0.0899 -0.07986 0.07927 -0.071 0.07049 C -0.06146 0.06101 -0.05469 0.04784 -0.04323 0.04276 C -0.0335 0.02311 -0.04444 0.04229 -0.03159 0.02727 C -0.00764 -0.00092 -0.02639 0.01618 -0.01059 0.00254 C -0.01059 0.00277 -0.01493 0.00716 -0.01753 0.00855 C -0.02205 0.01109 -0.03159 0.01479 -0.03159 0.01502 C -0.03628 0.01895 -0.0408 0.02311 -0.04548 0.02727 C -0.04948 0.03097 -0.05937 0.03328 -0.05937 0.03351 C -0.07552 0.05477 -0.05798 0.0342 -0.07344 0.04576 C -0.08368 0.05339 -0.09045 0.0624 -0.10121 0.06748 C -0.1059 0.07372 -0.11319 0.07765 -0.11528 0.08597 C -0.11597 0.08898 -0.1158 0.09291 -0.11753 0.09522 C -0.12153 0.10053 -0.13159 0.1077 -0.13159 0.10793 C -0.13802 0.12087 -0.14861 0.13034 -0.15712 0.14167 C -0.16059 0.14629 -0.171 0.14791 -0.171 0.14814 C -0.18298 0.15854 -0.2026 0.17171 -0.21284 0.18512 C -0.22205 0.1969 -0.21719 0.19182 -0.22691 0.2006 C -0.23923 0.2251 -0.2493 0.25029 -0.2618 0.27479 C -0.26215 0.27571 -0.27882 0.29767 -0.28264 0.30275 C -0.28455 0.30529 -0.28541 0.30922 -0.28732 0.31199 C -0.29913 0.32956 -0.30798 0.33903 -0.31753 0.35845 C -0.32257 0.36862 -0.32517 0.36677 -0.33159 0.37393 C -0.33871 0.38179 -0.34514 0.39103 -0.35243 0.39866 C -0.35694 0.40328 -0.3618 0.40698 -0.36649 0.41114 C -0.36875 0.41322 -0.37344 0.41738 -0.37344 0.41761 C -0.375 0.42038 -0.37691 0.42339 -0.37812 0.42662 C -0.37916 0.42963 -0.37916 0.43309 -0.38038 0.43587 C -0.38437 0.44557 -0.39149 0.4532 -0.39427 0.4636 C -0.39791 0.47747 -0.40278 0.49041 -0.41059 0.50081 C -0.41215 0.50705 -0.41371 0.51329 -0.41528 0.51953 C -0.41597 0.52253 -0.41753 0.52877 -0.41753 0.529 C -0.41493 0.59672 -0.42552 0.5884 -0.38507 0.59371 C -0.36823 0.60874 -0.38403 0.59695 -0.34548 0.60296 C -0.33732 0.60435 -0.33906 0.60804 -0.33159 0.6122 C -0.32639 0.61521 -0.32083 0.61706 -0.31528 0.61844 C -0.28941 0.62538 -0.26892 0.62607 -0.2408 0.62769 C -0.21128 0.62653 -0.18038 0.63393 -0.15243 0.62168 C -0.14462 0.61821 -0.1375 0.60989 -0.12916 0.60619 C -0.12378 0.59533 -0.12014 0.58863 -0.11059 0.58447 C -0.10278 0.57754 -0.09878 0.56875 -0.09201 0.55974 C -0.09114 0.55674 -0.0908 0.55327 -0.08958 0.5505 C -0.08767 0.54611 -0.08437 0.54264 -0.08264 0.53802 C -0.08055 0.53224 -0.07969 0.52577 -0.07812 0.51953 C -0.07725 0.51629 -0.07569 0.51005 -0.07569 0.51028 C -0.0743 0.49665 -0.07239 0.47238 -0.06649 0.4606 C -0.06337 0.45436 -0.05712 0.44211 -0.05712 0.44234 C -0.04965 0.41091 -0.06111 0.45574 -0.05017 0.42339 C -0.03906 0.39034 -0.05139 0.41669 -0.0408 0.39566 C -0.0401 0.3915 -0.03975 0.3871 -0.03854 0.38318 C -0.0375 0.37971 -0.03489 0.3774 -0.03385 0.37393 C -0.03246 0.36908 -0.03264 0.36353 -0.03159 0.35845 C -0.02743 0.33834 -0.02708 0.34481 -0.02448 0.32748 C -0.02014 0.29836 -0.02465 0.31893 -0.01996 0.29951 C -0.01753 0.24844 -0.01614 0.24659 -0.00833 0.20361 C -0.00382 0.13404 -0.00121 0.06633 -0.00121 -0.0037 Z " pathEditMode="relative" rAng="0" ptsTypes="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7" y="31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"/>
          <a:stretch/>
        </p:blipFill>
        <p:spPr>
          <a:xfrm rot="16200000">
            <a:off x="1125076" y="-1136225"/>
            <a:ext cx="6871551" cy="9144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56" y="2657651"/>
            <a:ext cx="1788790" cy="15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64202E-6 C 0.00087 -0.00163 0.00729 -0.01387 0.00694 -0.0185 C 0.00538 -0.02173 0.00469 -0.02589 0.00226 -0.02797 C -0.00191 -0.03167 -0.01181 -0.03398 -0.01181 -0.03398 C -0.03437 -0.03213 -0.04236 -0.03583 -0.05816 -0.02173 C -0.06389 -0.01041 -0.06892 -0.00995 -0.07205 0.003 C -0.07135 0.02172 -0.0717 0.04044 -0.06979 0.05892 C -0.0691 0.06493 -0.06181 0.07233 -0.05816 0.07441 C -0.04479 0.0825 -0.03108 0.08712 -0.01632 0.08989 C -0.01181 0.09059 -0.00694 0.09174 -0.00226 0.09267 C 0.05903 0.08804 0.0184 0.09891 0.04653 0.07441 C 0.05191 0.04436 0.05677 0.01894 0.06024 -0.01249 C 0.05972 -0.0289 0.06076 -0.046 0.05816 -0.06194 C 0.05625 -0.07327 0.04132 -0.07373 0.03698 -0.07743 C 0.0217 -0.0913 0.00938 -0.0906 -0.00937 -0.09291 C -0.02951 -0.09176 -0.04965 -0.09245 -0.06979 -0.08968 C -0.08021 -0.08829 -0.08125 -0.07512 -0.09062 -0.07142 C -0.09618 -0.06033 -0.1 -0.05686 -0.10937 -0.0527 C -0.11007 -0.04946 -0.11007 -0.046 -0.11163 -0.04322 C -0.11337 -0.04045 -0.11719 -0.04045 -0.11858 -0.03722 C -0.12049 -0.03282 -0.12014 -0.02682 -0.12101 -0.02173 C -0.12014 0.01039 -0.12135 0.04252 -0.11858 0.07441 C -0.11806 0.07949 -0.10712 0.09174 -0.10469 0.0959 C -0.06545 0.1583 -0.02969 0.13403 0.03958 0.13611 C 0.0566 0.14351 0.04861 0.14374 0.06285 0.13935 C 0.07587 0.12756 0.07656 0.11231 0.08142 0.09267 C 0.0816 0.09197 0.08576 0.07487 0.08611 0.07441 C 0.08819 0.07117 0.0908 0.06794 0.09306 0.0647 C 0.09531 0.05245 0.09809 0.04067 0.09983 0.02796 C 0.09931 -0.00417 0.09983 -0.03629 0.09774 -0.06818 C 0.0974 -0.07211 0.09427 -0.07396 0.09306 -0.07743 C 0.0908 -0.08367 0.08976 -0.08968 0.08819 -0.09592 C 0.08628 -0.10377 0.06771 -0.11441 0.06024 -0.11764 C 0.04809 -0.12873 0.03281 -0.13128 0.01858 -0.13636 C 0.00399 -0.14098 -0.00799 -0.14607 -0.02344 -0.14884 C -0.04722 -0.14769 -0.07153 -0.15023 -0.09531 -0.14561 C -0.10087 -0.14468 -0.10469 -0.13752 -0.10937 -0.13313 C -0.11163 -0.13105 -0.11632 -0.12689 -0.11632 -0.12689 C -0.12205 -0.10424 -0.11753 -0.11302 -0.12795 -0.09915 C -0.1316 -0.08436 -0.13681 -0.08621 -0.14427 -0.07419 C -0.15226 -0.06125 -0.14427 -0.06703 -0.15573 -0.06194 C -0.15729 -0.05802 -0.15885 -0.05339 -0.16042 -0.04946 C -0.16181 -0.04646 -0.16493 -0.04415 -0.1651 -0.04022 C -0.16615 -0.00602 -0.16545 0.05684 -0.14896 0.08989 C -0.14566 0.09659 -0.14045 0.10168 -0.13715 0.10838 C -0.13403 0.12109 -0.12951 0.12595 -0.12326 0.13611 C -0.11719 0.14582 -0.12083 0.14605 -0.11163 0.1516 C -0.0974 0.15992 -0.09965 0.15622 -0.08611 0.16107 C -0.07674 0.16454 -0.06753 0.16916 -0.05816 0.17309 C -0.04288 0.18002 -0.02691 0.18234 -0.01181 0.18881 C 0.01615 0.18719 0.03142 0.19851 0.04861 0.17956 C 0.06997 0.15576 0.0349 0.18858 0.06979 0.15784 C 0.07378 0.15414 0.08368 0.1516 0.08368 0.1516 C 0.09306 0.13912 0.09323 0.12779 0.10451 0.11739 C 0.11563 0.09544 0.1099 0.10422 0.12101 0.08989 C 0.12656 0.06655 0.12326 0.07695 0.13021 0.05892 C 0.13438 0.02565 0.1349 0.02726 0.1349 -0.02173 C 0.1349 -0.04762 0.14201 -0.07882 0.13021 -0.09915 C 0.12726 -0.10377 0.10781 -0.12897 0.10226 -0.13313 C 0.0974 -0.13705 0.09115 -0.13613 0.08611 -0.13937 C 0.08351 -0.14098 0.0816 -0.14399 0.07899 -0.14561 C 0.07448 -0.14815 0.0651 -0.15161 0.0651 -0.15161 C 0.04913 -0.16594 0.0566 -0.16201 0.0441 -0.1671 C -0.00469 -0.21055 0.03576 -0.17981 -0.09531 -0.17657 C -0.10278 -0.17311 -0.11163 -0.17218 -0.11858 -0.1671 C -0.12344 -0.16363 -0.12795 -0.15901 -0.13264 -0.15485 C -0.13872 -0.14977 -0.14722 -0.14699 -0.15347 -0.14237 C -0.15833 -0.13867 -0.16267 -0.13428 -0.16753 -0.13012 C -0.16979 -0.12804 -0.17448 -0.12411 -0.17448 -0.12411 C -0.17917 -0.11464 -0.18142 -0.10516 -0.18628 -0.09592 C -0.19097 -0.07627 -0.19514 -0.05686 -0.2 -0.03722 C -0.20069 -0.03421 -0.20156 -0.03121 -0.20226 -0.02797 C -0.2033 -0.02474 -0.20469 -0.0185 -0.20469 -0.0185 C -0.2033 0.04367 -0.21146 0.06724 -0.19062 0.10838 C -0.1901 0.11139 -0.18958 0.11485 -0.18837 0.11739 C -0.18576 0.1241 -0.17917 0.13611 -0.17917 0.13611 C -0.17465 0.1546 -0.18021 0.13773 -0.16979 0.1516 C -0.16771 0.15437 -0.16701 0.15807 -0.1651 0.16107 C -0.15937 0.17055 -0.15295 0.17586 -0.14427 0.17956 C -0.08767 0.22971 -0.03819 0.22024 0.03264 0.22278 C 0.04653 0.22902 0.06076 0.22578 0.07448 0.21977 C 0.07604 0.21677 0.07708 0.21307 0.07899 0.21053 C 0.08108 0.20776 0.0842 0.2073 0.08611 0.20429 C 0.09514 0.18927 0.08003 0.19851 0.09531 0.19204 C 0.0974 0.18996 0.10035 0.18834 0.10226 0.1858 C 0.10399 0.18326 0.10486 0.17887 0.10694 0.17656 C 0.11059 0.1724 0.11858 0.16893 0.12326 0.16708 C 0.12986 0.1583 0.13854 0.15206 0.1441 0.14235 C 0.14757 0.13658 0.15347 0.12387 0.15347 0.12387 C 0.15417 0.11855 0.15469 0.11347 0.15573 0.10838 C 0.15677 0.10214 0.15938 0.09636 0.16024 0.08989 C 0.16233 0.07834 0.16319 0.06355 0.16736 0.05268 C 0.1684 0.04945 0.17083 0.04691 0.17205 0.04344 C 0.17292 0.04067 0.17743 0.02172 0.17899 0.01548 C 0.17986 0.01247 0.18142 0.00623 0.18142 0.00623 C 0.1875 -0.04484 0.19861 -0.10401 0.16979 -0.14237 C 0.1658 -0.15785 0.16979 -0.14745 0.15816 -0.16109 C 0.14028 -0.18189 0.1309 -0.18836 0.10938 -0.19807 C 0.08455 -0.20916 0.12101 -0.19229 0.09531 -0.20731 C 0.0908 -0.20985 0.08142 -0.21355 0.08142 -0.21355 C 0.05451 -0.23782 0.00451 -0.24151 -0.02552 -0.24452 C -0.03264 -0.24359 -0.03993 -0.24452 -0.04653 -0.24151 C -0.05191 -0.2392 -0.05503 -0.23135 -0.06042 -0.22903 C -0.06267 -0.22811 -0.0651 -0.22695 -0.06736 -0.22603 C -0.08177 -0.22048 -0.07951 -0.22233 -0.1 -0.21979 C -0.1184 -0.21193 -0.09705 -0.22025 -0.13715 -0.21355 C -0.16458 -0.20893 -0.19566 -0.19714 -0.21875 -0.17657 C -0.22413 -0.16548 -0.22778 -0.15901 -0.23733 -0.15485 C -0.25 -0.1292 -0.24722 -0.12735 -0.25122 -0.09592 C -0.2559 -0.01434 -0.25069 -0.04369 -0.25816 -0.00625 C -0.25642 0.05292 -0.26406 0.08804 -0.2349 0.12687 C -0.22934 0.14998 -0.2375 0.12248 -0.22552 0.14235 C -0.22413 0.14467 -0.22465 0.14883 -0.22326 0.1516 C -0.21875 0.16084 -0.21146 0.17032 -0.20469 0.17656 C -0.19913 0.19713 -0.1849 0.20984 -0.16979 0.21677 C -0.15816 0.23988 -0.14028 0.24335 -0.12101 0.24751 C -0.09635 0.26369 -0.06979 0.26669 -0.04427 0.27848 C 0.00538 0.27732 0.05521 0.28009 0.10451 0.27524 C 0.11007 0.27478 0.11389 0.26738 0.11858 0.26322 C 0.13125 0.2519 0.14045 0.2341 0.15347 0.22278 C 0.16215 0.20522 0.15313 0.21954 0.1651 0.21053 C 0.16997 0.20683 0.17899 0.19782 0.17899 0.19782 C 0.18056 0.19482 0.1816 0.19135 0.18368 0.18881 C 0.18559 0.18626 0.18872 0.18534 0.19063 0.18257 C 0.19427 0.17702 0.19688 0.17009 0.19983 0.16408 C 0.20139 0.16107 0.20451 0.15483 0.20451 0.15483 C 0.20694 0.14443 0.21007 0.13311 0.21389 0.12387 C 0.21667 0.11716 0.22326 0.10515 0.22326 0.10515 C 0.22674 0.09151 0.23003 0.07857 0.23264 0.0647 C 0.2309 -0.06772 0.25365 -0.08413 0.21163 -0.15161 C 0.20347 -0.16479 0.21146 -0.15924 0.19983 -0.16409 C 0.19028 -0.18281 0.18767 -0.19391 0.17205 -0.2013 C 0.15868 -0.2191 0.1724 -0.20408 0.15573 -0.21355 C 0.15313 -0.21494 0.15122 -0.2184 0.14861 -0.21979 C 0.13646 -0.2258 0.13976 -0.21956 0.13021 -0.22603 C 0.12778 -0.22765 0.12569 -0.23065 0.12326 -0.23227 C 0.11267 -0.2392 0.09983 -0.24082 0.08819 -0.24452 C 0.06181 -0.25307 0.10243 -0.24151 0.07448 -0.25376 C 0.06285 -0.25885 0.04688 -0.26093 0.0349 -0.26324 C 0.01927 -0.26994 0.01181 -0.27271 -0.00469 -0.27549 C -0.03021 -0.2845 -0.05764 -0.28681 -0.08368 -0.29097 C -0.11806 -0.30692 -0.15347 -0.29259 -0.18628 -0.27872 C -0.1941 -0.26185 -0.19861 -0.24198 -0.21389 -0.23527 C -0.21875 -0.23111 -0.22413 -0.22811 -0.22795 -0.22279 C -0.23924 -0.20777 -0.24757 -0.19229 -0.26285 -0.18582 C -0.27083 -0.17865 -0.27778 -0.17403 -0.28368 -0.16409 C -0.29288 -0.14838 -0.29653 -0.13081 -0.30469 -0.11464 C -0.30625 -0.1084 -0.30781 -0.10216 -0.30937 -0.09592 C -0.31007 -0.09291 -0.31163 -0.08667 -0.31163 -0.08667 C -0.31233 -0.07951 -0.31389 -0.07258 -0.31389 -0.06495 C -0.31389 -0.00925 -0.31458 0.04668 -0.31163 0.10214 C -0.31146 0.10653 -0.3066 0.10792 -0.30469 0.11139 C -0.3026 0.11508 -0.30139 0.11924 -0.3 0.12387 C -0.29375 0.14397 -0.28872 0.16385 -0.27448 0.17656 C -0.27135 0.1828 -0.2691 0.18973 -0.2651 0.19482 C -0.26285 0.19782 -0.26024 0.20082 -0.25816 0.20429 C -0.24149 0.23202 -0.23073 0.25629 -0.21163 0.28171 C -0.20556 0.2898 -0.19913 0.29951 -0.19062 0.3032 C -0.16562 0.31453 -0.1401 0.3136 -0.11389 0.31568 C -0.09757 0.32331 -0.0776 0.32516 -0.06042 0.32793 C -0.00625 0.35151 0.03819 0.33579 0.10226 0.3344 C 0.11094 0.33279 0.12014 0.33394 0.12778 0.32793 C 0.13073 0.32585 0.13194 0.32077 0.1349 0.31892 C 0.14045 0.31545 0.15347 0.31268 0.15347 0.31268 C 0.1566 0.3106 0.16007 0.30921 0.16285 0.30644 C 0.16545 0.30367 0.16684 0.29928 0.16979 0.2972 C 0.17257 0.29488 0.18715 0.29119 0.18819 0.29096 C 0.19566 0.28125 0.20174 0.2764 0.21163 0.27224 C 0.21319 0.26946 0.21424 0.26577 0.21632 0.26322 C 0.22049 0.25837 0.23021 0.25051 0.23021 0.25051 C 0.23837 0.23457 0.24549 0.21793 0.25573 0.20429 C 0.2592 0.18673 0.26163 0.18026 0.26979 0.16408 C 0.27135 0.16107 0.27448 0.15483 0.27448 0.15483 C 0.27813 0.13981 0.28524 0.1308 0.28837 0.11462 C 0.28993 0.1063 0.29306 0.08989 0.29306 0.08989 C 0.29219 0.0238 0.29201 -0.0423 0.29063 -0.1084 C 0.2901 -0.13035 0.27726 -0.15138 0.26736 -0.1671 C 0.26146 -0.17657 0.2599 -0.18952 0.25347 -0.19807 C 0.24635 -0.20754 0.23854 -0.21055 0.23021 -0.21679 C 0.22535 -0.22048 0.22101 -0.22487 0.21632 -0.22903 C 0.21146 -0.23343 0.20503 -0.23412 0.19983 -0.23828 C 0.18316 -0.25191 0.19774 -0.24475 0.18368 -0.25076 C 0.17899 -0.25492 0.17448 -0.25908 0.16979 -0.26324 C 0.16684 -0.26578 0.16563 -0.2704 0.16285 -0.27248 C 0.16076 -0.27433 0.15781 -0.2741 0.15573 -0.27549 C 0.1526 -0.27757 0.14948 -0.27942 0.14653 -0.28173 C 0.1441 -0.28381 0.14201 -0.28635 0.13958 -0.28797 C 0.11771 -0.30091 0.09288 -0.30276 0.06979 -0.30646 C 0.06007 -0.31085 0.04965 -0.31593 0.03958 -0.31894 C 0.02274 -0.32402 0.02986 -0.31963 0.01615 -0.32494 C 0.00191 -0.33072 -0.01319 -0.34066 -0.02795 -0.34366 C -0.03559 -0.34528 -0.0434 -0.34574 -0.05122 -0.34667 C -0.10538 -0.34574 -0.1599 -0.34667 -0.21389 -0.34366 C -0.2184 -0.34343 -0.24062 -0.32518 -0.2467 -0.32194 C -0.25052 -0.31986 -0.26198 -0.31501 -0.26736 -0.3127 C -0.26979 -0.31154 -0.27448 -0.30946 -0.27448 -0.30946 C -0.28021 -0.29767 -0.2842 -0.29721 -0.29306 -0.29097 C -0.30139 -0.28542 -0.3066 -0.27618 -0.31163 -0.26624 C -0.31962 -0.23389 -0.30712 -0.28219 -0.31858 -0.24775 C -0.32431 -0.23088 -0.32483 -0.21355 -0.33281 -0.19807 C -0.33559 -0.18651 -0.3408 -0.17819 -0.34427 -0.1671 C -0.34514 -0.16409 -0.34514 -0.16063 -0.34653 -0.15785 C -0.34826 -0.15416 -0.35139 -0.15208 -0.35347 -0.14884 C -0.35694 -0.14283 -0.36285 -0.13012 -0.36285 -0.13012 C -0.36354 -0.12689 -0.36389 -0.12388 -0.3651 -0.12065 C -0.36788 -0.11417 -0.37448 -0.10216 -0.37448 -0.10216 C -0.38559 -0.04022 -0.38038 0.01455 -0.38142 0.08365 C -0.38038 0.11578 -0.38611 0.15183 -0.37205 0.17956 C -0.36823 0.19528 -0.36181 0.20868 -0.3559 0.22278 C -0.35399 0.22694 -0.35365 0.23202 -0.35122 0.23526 C -0.34948 0.23757 -0.34653 0.23734 -0.34427 0.23826 C -0.33941 0.25814 -0.3276 0.27108 -0.31632 0.28472 C -0.30451 0.29881 -0.29479 0.31314 -0.28142 0.32493 C -0.26528 0.35682 -0.23403 0.36653 -0.20712 0.37138 C -0.18576 0.38571 -0.16823 0.38733 -0.14427 0.3901 C -0.11337 0.40004 -0.17361 0.38109 -0.10937 0.39634 C -0.10451 0.3975 -0.10017 0.40166 -0.09531 0.40212 C -0.07049 0.40535 -0.04583 0.40882 -0.02101 0.41182 C 0.03542 0.40905 0.09531 0.41344 0.15122 0.40212 C 0.16128 0.39796 0.17135 0.39449 0.18142 0.3901 C 0.1974 0.37577 0.18976 0.3797 0.20226 0.37462 C 0.21858 0.36006 0.21163 0.3663 0.22326 0.3559 C 0.22986 0.35012 0.2316 0.34157 0.23715 0.3344 C 0.24375 0.32562 0.2533 0.32054 0.26042 0.31268 C 0.26285 0.30991 0.26458 0.30575 0.26736 0.3032 C 0.28663 0.28633 0.26198 0.31592 0.28142 0.29419 C 0.28889 0.28587 0.29184 0.27617 0.3 0.26923 C 0.30503 0.25929 0.31128 0.25121 0.31632 0.2415 C 0.32066 0.2237 0.31545 0.24034 0.32552 0.22278 C 0.32899 0.217 0.3349 0.20429 0.3349 0.20429 C 0.33802 0.19158 0.3434 0.17841 0.34878 0.16708 C 0.34965 0.15876 0.34965 0.15044 0.35122 0.14235 C 0.35191 0.13889 0.35469 0.13658 0.35573 0.13311 C 0.35799 0.12618 0.3592 0.11855 0.36042 0.11139 C 0.36545 0.08111 0.3658 0.04922 0.36736 0.01848 C 0.36667 -0.03629 0.36649 -0.09083 0.3651 -0.14561 C 0.36493 -0.15416 0.36094 -0.15693 0.35816 -0.16409 C 0.3526 -0.17865 0.34896 -0.19021 0.34184 -0.20431 C 0.33542 -0.21679 0.32257 -0.2258 0.31389 -0.23527 C 0.30608 -0.24383 0.30503 -0.25238 0.29531 -0.257 C 0.28472 -0.27133 0.26233 -0.28519 0.24878 -0.29421 C 0.23854 -0.30114 0.24444 -0.29952 0.2349 -0.30946 C 0.23299 -0.31131 0.21493 -0.32679 0.21163 -0.33118 C 0.20278 -0.34297 0.20747 -0.33789 0.19774 -0.34667 C 0.1776 -0.38619 0.14444 -0.3885 0.11163 -0.39312 C 0.0842 -0.40583 0.03542 -0.40606 0.00469 -0.4086 C -0.01545 -0.41808 -0.04271 -0.41623 -0.06285 -0.41785 C -0.11632 -0.41692 -0.16979 -0.41669 -0.22326 -0.41484 C -0.23524 -0.41438 -0.24462 -0.40306 -0.25573 -0.39936 C -0.26354 -0.39243 -0.26979 -0.39012 -0.27899 -0.38688 C -0.28247 -0.38388 -0.29653 -0.37301 -0.3 -0.3714 C -0.30677 -0.36839 -0.31424 -0.36816 -0.32101 -0.36539 C -0.32865 -0.35845 -0.33715 -0.35776 -0.34427 -0.3499 C -0.34687 -0.34713 -0.34878 -0.3432 -0.35122 -0.34043 C -0.35833 -0.33257 -0.36736 -0.32679 -0.37448 -0.31894 C -0.39323 -0.29837 -0.37031 -0.31894 -0.38837 -0.30345 C -0.39201 -0.28866 -0.3974 -0.29074 -0.40469 -0.27872 C -0.41024 -0.26971 -0.41615 -0.26047 -0.42101 -0.25076 C -0.42587 -0.23088 -0.43437 -0.21448 -0.43958 -0.19506 C -0.44132 -0.18004 -0.44427 -0.1664 -0.44653 -0.15161 C -0.44792 -0.10701 -0.46163 -0.01919 -0.42552 0.01247 C -0.42014 0.02357 -0.41441 0.02888 -0.40694 0.0372 C -0.39948 0.04552 -0.39635 0.05476 -0.38837 0.06193 C -0.37795 0.0825 -0.3901 0.06239 -0.37674 0.07441 C -0.36007 0.08943 -0.37882 0.07972 -0.36285 0.08666 C -0.35747 0.09151 -0.35208 0.09706 -0.34653 0.10214 C -0.34462 0.10399 -0.34549 0.10838 -0.34427 0.11139 C -0.34306 0.11462 -0.34167 0.11786 -0.33958 0.1204 C -0.32951 0.13242 -0.31545 0.14582 -0.30226 0.1516 C -0.29045 0.16223 -0.2809 0.16986 -0.26736 0.17656 C -0.26285 0.17887 -0.25347 0.18257 -0.25347 0.18257 C -0.24531 0.19366 -0.23628 0.19805 -0.22552 0.20429 C -0.21719 0.20914 -0.21094 0.21608 -0.20226 0.21977 C -0.19167 0.22925 -0.17969 0.23318 -0.16753 0.23826 C -0.1651 0.23919 -0.16267 0.24011 -0.16042 0.2415 C -0.15799 0.24312 -0.15608 0.24635 -0.15347 0.24751 C -0.14896 0.24959 -0.1441 0.24913 -0.13958 0.25051 C -0.09549 0.26322 -0.15382 0.25167 -0.08142 0.26322 C -0.05139 0.27593 -0.07135 0.26877 4.72222E-6 0.26322 C 0.03177 0.26068 0.03177 0.19042 0.0349 0.16408 C 0.03438 0.13103 0.04844 0.0335 0.01858 -0.00625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"/>
          <a:stretch/>
        </p:blipFill>
        <p:spPr>
          <a:xfrm rot="16200000">
            <a:off x="1136225" y="-1136225"/>
            <a:ext cx="6871551" cy="91440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149279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9.22117E-7 C 0.00156 -0.003 0.00277 -0.0067 0.00468 -0.00924 C 0.00659 -0.01179 0.00989 -0.01248 0.01163 -0.01548 C 0.01319 -0.01803 0.01302 -0.02172 0.01406 -0.02473 C 0.0184 -0.03813 0.02222 -0.05131 0.02569 -0.06517 C 0.03003 -0.08274 0.03697 -0.0973 0.04184 -0.11463 C 0.04739 -0.13474 0.04826 -0.15577 0.05121 -0.17657 C 0.05312 -0.18928 0.05746 -0.20153 0.06059 -0.21377 C 0.06718 -0.23989 0.07274 -0.26716 0.07673 -0.2942 C 0.09305 -0.28334 0.08177 -0.29466 0.08836 -0.27872 C 0.09114 -0.27224 0.09774 -0.26023 0.09774 -0.26023 C 0.10451 -0.2318 0.09374 -0.27825 0.10243 -0.23226 C 0.1059 -0.21354 0.1118 -0.19505 0.11631 -0.17657 C 0.121 -0.11856 0.11319 -0.16963 0.12569 -0.13635 C 0.12795 -0.13058 0.1302 -0.11763 0.1302 -0.11763 C 0.13107 -0.10931 0.13211 -0.10123 0.13263 -0.09291 C 0.13368 -0.07742 0.13368 -0.06194 0.13489 -0.04645 C 0.13559 -0.03744 0.13888 -0.03582 0.14184 -0.02796 C 0.14513 -0.01918 0.14756 -0.00971 0.14895 9.22117E-7 C 0.15121 0.01548 0.15121 0.02265 0.16284 0.02773 C 0.16614 0.02103 0.17118 0.01595 0.17447 0.00924 C 0.17586 0.00647 0.17586 0.003 0.17673 9.22117E-7 C 0.18124 -0.01433 0.18038 -0.01109 0.18836 -0.02172 C 0.19062 -0.03097 0.19131 -0.04137 0.19548 -0.04969 C 0.19704 -0.05269 0.19895 -0.05547 0.19982 -0.05893 C 0.20538 -0.07511 0.20659 -0.09083 0.21406 -0.10539 C 0.21475 -0.10839 0.21527 -0.11163 0.21631 -0.11463 C 0.21753 -0.11787 0.21996 -0.12041 0.221 -0.12387 C 0.22465 -0.13682 0.22482 -0.15091 0.22795 -0.16409 C 0.23211 -0.18119 0.23663 -0.19921 0.23958 -0.21678 C 0.24461 -0.24613 0.24652 -0.27802 0.25347 -0.30645 C 0.25798 -0.28865 0.25954 -0.28056 0.26753 -0.26624 C 0.271 -0.25191 0.27326 -0.23735 0.27673 -0.22302 C 0.27899 -0.20245 0.28107 -0.18142 0.28385 -0.16108 C 0.28593 -0.1456 0.28854 -0.13011 0.29079 -0.11463 C 0.29166 -0.10816 0.29548 -0.09614 0.29548 -0.09614 C 0.29791 -0.07257 0.30121 -0.04946 0.30937 -0.02796 C 0.31163 -0.00971 0.31354 0.01595 0.321 0.03097 C 0.32326 0.02889 0.32638 0.02773 0.32795 0.02473 C 0.32968 0.02126 0.32934 0.01641 0.3302 0.01225 C 0.33159 0.00601 0.33333 9.22117E-7 0.33489 -0.00624 C 0.34114 -0.03051 0.35208 -0.05038 0.35815 -0.07442 C 0.36059 -0.08412 0.36215 -0.09614 0.36493 -0.10539 C 0.36753 -0.11394 0.37447 -0.13011 0.37447 -0.13011 C 0.37899 -0.15438 0.38715 -0.19575 0.39774 -0.21678 C 0.40173 -0.23226 0.40538 -0.24775 0.40937 -0.26323 C 0.41076 -0.26808 0.41041 -0.27363 0.41163 -0.27872 C 0.41284 -0.28496 0.41631 -0.2972 0.41631 -0.2972 C 0.42656 -0.28773 0.42517 -0.28311 0.4302 -0.26947 C 0.44201 -0.23827 0.42725 -0.28634 0.43958 -0.24775 C 0.44322 -0.23573 0.44322 -0.22487 0.44895 -0.21377 C 0.45138 -0.19344 0.45312 -0.17449 0.45815 -0.15484 C 0.46284 -0.13635 0.45833 -0.15484 0.46284 -0.13635 C 0.46336 -0.13335 0.4651 -0.12711 0.4651 -0.12711 C 0.46718 -0.10515 0.4651 -0.09291 0.47673 -0.07742 C 0.48038 -0.06355 0.48732 -0.04992 0.49305 -0.03721 C 0.496 -0.03074 0.50225 -0.01872 0.50225 -0.01872 C 0.50798 0.00393 0.50572 -0.00624 0.50937 0.01225 C 0.52291 9.22117E-7 0.51145 0.01317 0.51857 -0.00324 C 0.52465 -0.0171 0.53281 -0.03004 0.53958 -0.04345 C 0.54548 -0.055 0.54513 -0.06355 0.55572 -0.06818 C 0.5618 -0.10169 0.5526 -0.06055 0.5651 -0.0899 C 0.56753 -0.09568 0.56822 -0.10215 0.56979 -0.10839 C 0.57152 -0.11555 0.57604 -0.12087 0.57916 -0.12711 C 0.58298 -0.13474 0.58524 -0.14352 0.58836 -0.15184 C 0.59409 -0.16732 0.59548 -0.18512 0.59999 -0.20129 C 0.60121 -0.20569 0.60329 -0.20938 0.60468 -0.21377 C 0.60659 -0.21978 0.60781 -0.22602 0.60937 -0.23226 C 0.61267 -0.24544 0.6151 -0.25792 0.621 -0.26947 C 0.6217 -0.27248 0.62204 -0.27594 0.62326 -0.27872 C 0.62673 -0.28634 0.63489 -0.30044 0.63489 -0.30044 C 0.63749 -0.31038 0.64166 -0.31823 0.64427 -0.32817 C 0.65277 -0.32055 0.65503 -0.31315 0.65815 -0.30044 C 0.65746 -0.19205 0.65798 -0.08366 0.6559 0.02473 C 0.65555 0.04044 0.65121 0.07118 0.65121 0.07118 C 0.65104 0.08066 0.65347 0.23642 0.64184 0.28172 C 0.6401 0.29628 0.63784 0.31084 0.63489 0.32494 C 0.6335 0.33118 0.6302 0.34366 0.6302 0.34366 C 0.62534 0.3975 0.63454 0.40467 0.61857 0.38387 C 0.61024 0.34943 0.60416 0.31384 0.59774 0.27848 C 0.59461 0.26092 0.59288 0.24312 0.58836 0.22602 C 0.58628 0.20568 0.58333 0.18142 0.57447 0.16409 C 0.57048 0.14791 0.56788 0.13011 0.56284 0.1144 C 0.55902 0.10261 0.55434 0.09429 0.54895 0.08343 C 0.5434 0.0721 0.54374 0.06656 0.53472 0.0587 C 0.52638 0.07002 0.52065 0.08274 0.51406 0.09591 C 0.51232 0.09891 0.51093 0.10215 0.50937 0.10515 C 0.50781 0.10816 0.50451 0.1144 0.50451 0.1144 C 0.50138 0.12757 0.496 0.13959 0.49079 0.15161 C 0.48906 0.15553 0.48749 0.15969 0.48611 0.16409 C 0.48524 0.16709 0.48506 0.17056 0.48385 0.17333 C 0.4809 0.1798 0.4776 0.18558 0.4743 0.19182 C 0.47291 0.19482 0.46979 0.20106 0.46979 0.20106 C 0.46545 0.21955 0.47083 0.20268 0.46059 0.21655 C 0.44496 0.23712 0.46718 0.21632 0.44895 0.23203 C 0.44583 0.23827 0.44131 0.24359 0.43958 0.25075 C 0.43888 0.25375 0.43836 0.25722 0.43732 0.25999 C 0.43454 0.26647 0.42795 0.27848 0.42795 0.27848 C 0.42361 0.29605 0.41961 0.31315 0.41631 0.33118 C 0.41302 0.34805 0.41388 0.3529 0.40468 0.36515 C 0.39687 0.33372 0.40902 0.38017 0.39774 0.34666 C 0.3967 0.34342 0.39236 0.32494 0.39079 0.3187 C 0.38854 0.29928 0.3868 0.29235 0.38142 0.27548 C 0.3802 0.27247 0.37986 0.26924 0.37916 0.26623 C 0.37829 0.26207 0.37795 0.25768 0.37673 0.25375 C 0.37569 0.25029 0.37326 0.24798 0.37222 0.24451 C 0.36319 0.21747 0.3592 0.18627 0.35347 0.15785 C 0.3519 0.14028 0.35069 0.12272 0.34895 0.10515 C 0.34826 0.09891 0.34774 0.09267 0.34652 0.08666 C 0.34531 0.08019 0.34184 0.06794 0.34184 0.06794 C 0.33958 0.07002 0.3368 0.07141 0.33489 0.07418 C 0.33055 0.08089 0.32326 0.09591 0.32326 0.09591 C 0.31753 0.1278 0.32534 0.09106 0.31631 0.11763 C 0.3052 0.15068 0.31753 0.12434 0.30694 0.14537 C 0.30295 0.16177 0.30607 0.15184 0.29548 0.17333 C 0.29097 0.18257 0.28836 0.20268 0.28611 0.21354 C 0.28281 0.22949 0.27899 0.24659 0.27673 0.263 C 0.27291 0.29073 0.27812 0.27756 0.26979 0.29397 C 0.26718 0.31569 0.26215 0.33765 0.25815 0.35914 C 0.25624 0.36931 0.24652 0.38687 0.24652 0.38687 C 0.24496 0.39311 0.24374 0.4079 0.23732 0.38687 C 0.23524 0.38017 0.23593 0.37231 0.23489 0.36515 C 0.23315 0.35429 0.23142 0.35498 0.22795 0.34366 C 0.21701 0.3076 0.21545 0.26993 0.19774 0.23827 C 0.19565 0.22394 0.19444 0.21331 0.18836 0.20106 C 0.18697 0.18974 0.18454 0.17865 0.18385 0.16709 C 0.18298 0.14999 0.19357 0.09337 0.17204 0.08343 C 0.16579 0.09475 0.16093 0.1077 0.15347 0.11763 C 0.15121 0.12064 0.14843 0.12341 0.14652 0.12688 C 0.14288 0.13358 0.14062 0.14167 0.13732 0.1486 C 0.1342 0.16848 0.13368 0.17795 0.12326 0.19182 C 0.11909 0.20892 0.10989 0.22325 0.10243 0.23827 C 0.10086 0.24128 0.0993 0.24451 0.09774 0.24752 C 0.09618 0.25075 0.09305 0.25699 0.09305 0.25699 C 0.09062 0.27016 0.08715 0.27987 0.08142 0.29096 C 0.07343 0.32332 0.08593 0.27502 0.07447 0.30945 C 0.06336 0.34273 0.07569 0.31662 0.0651 0.33742 C 0.06024 0.35729 0.05555 0.36908 0.04652 0.38687 C 0.04322 0.39334 0.02204 0.40282 0.01631 0.40536 C 0.01562 0.36515 0.01527 0.32494 0.01406 0.28472 C 0.01371 0.27224 0.0118 0.25999 0.01163 0.24752 C 0.00746 0.03582 0.02569 0.11024 0.00694 0.03698 C 0.00624 0.02773 0.00468 0.01849 0.00468 0.00924 C 0.00468 0.00393 0.00364 -0.00324 0.00694 -0.00624 C 0.01024 -0.00924 0.01458 -0.00393 0.01857 -0.00324 C 0.03246 -0.00069 0.04652 0.00069 0.06059 0.003 C 0.0776 0.01063 0.06979 0.00763 0.08385 0.01225 C 0.09444 0.02172 0.10069 0.02195 0.11406 0.02473 C 0.12534 0.0349 0.13315 0.03305 0.14652 0.04021 C 0.17881 0.05755 0.21458 0.06171 0.24895 0.06794 C 0.29149 0.08782 0.37499 0.07118 0.43263 0.08042 C 0.47586 0.09914 0.51805 0.07788 0.56059 0.07118 C 0.56892 0.06725 0.5776 0.06563 0.58611 0.06194 C 0.59809 0.05107 0.61197 0.04876 0.62569 0.04322 C 0.6342 0.03975 0.64444 0.03305 0.65347 0.03097 C 0.66597 0.02819 0.67274 0.02588 0.68385 0.01849 C 0.68541 0.01548 0.69062 0.01132 0.68836 0.00924 C 0.68541 0.00647 0.63697 -0.00324 0.63263 -0.00324 C 0.51788 -0.00532 0.40295 -0.00532 0.28836 -0.00624 C 0.23368 -0.01179 0.18072 -0.02704 0.12569 -0.03097 C 0.08975 -0.03929 0.05833 -0.03605 0.021 -0.0342 C 0.0026 -0.02796 0.02048 -0.03582 -7.22222E-6 -0.01872 C -0.00504 -0.01456 -0.01112 -0.01317 -0.01615 -0.00924 C -0.02101 -0.00532 -0.03021 0.003 -0.03021 0.003 C -0.03421 0.01964 -0.0323 0.01779 -0.02327 0.02773 C -0.00521 0.04761 -0.02639 0.02773 -0.00921 0.04322 C -0.00244 0.05662 -7.22222E-6 0.05477 0.01163 0.0587 C 0.0302 0.07095 0.01076 0.05986 0.03732 0.06794 C 0.04531 0.07026 0.05277 0.07465 0.06059 0.07742 C 0.07239 0.08759 0.08854 0.08874 0.10243 0.0929 C 0.15659 0.10954 0.20954 0.11209 0.2651 0.11763 C 0.28611 0.11971 0.32795 0.12387 0.32795 0.12387 C 0.39461 0.1382 0.46302 0.12688 0.5302 0.12064 C 0.54982 0.11417 0.56822 0.11139 0.58836 0.10839 C 0.59079 0.10723 0.59305 0.10538 0.59548 0.10515 C 0.62013 0.1033 0.64513 0.10654 0.66979 0.10215 C 0.67534 0.10122 0.67916 0.09383 0.68385 0.08967 C 0.69496 0.07973 0.70572 0.06748 0.71857 0.06194 C 0.72534 0.04807 0.72725 0.052 0.73732 0.04322 C 0.74322 0.0312 0.74461 0.01317 0.73489 0.003 C 0.72795 -0.00439 0.71788 -0.00347 0.70937 -0.00624 C 0.68194 -0.01525 0.65624 -0.02357 0.62795 -0.02796 C 0.6059 -0.0379 0.61892 -0.03374 0.58836 -0.03721 C 0.39687 -0.03628 0.20555 -0.03628 0.01406 -0.0342 C 0.00538 -0.0342 -0.00296 -0.02935 -0.01164 -0.02796 C -0.01632 -0.02588 -0.02084 -0.0238 -0.02553 -0.02172 C -0.02778 -0.0208 -0.03247 -0.01872 -0.03247 -0.01872 " pathEditMode="relative" ptsTypes="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1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5" b="3421"/>
          <a:stretch/>
        </p:blipFill>
        <p:spPr bwMode="auto">
          <a:xfrm>
            <a:off x="0" y="0"/>
            <a:ext cx="4550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6" b="5165"/>
          <a:stretch/>
        </p:blipFill>
        <p:spPr bwMode="auto">
          <a:xfrm flipH="1">
            <a:off x="4211960" y="0"/>
            <a:ext cx="4932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6" y="1197819"/>
            <a:ext cx="1566973" cy="179888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8067"/>
            <a:ext cx="15668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8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2519E-6 C 0.00418 0.0037 0.01303 0.01109 0.01633 0.01548 C 0.02675 0.02935 0.01459 0.02195 0.02796 0.02773 C 0.03803 0.04599 0.05105 0.06147 0.06511 0.07418 C 0.07883 0.10122 0.05643 0.05916 0.08143 0.09591 C 0.09445 0.11532 0.09984 0.14305 0.11633 0.15785 C 0.12067 0.17402 0.11668 0.16524 0.13265 0.17957 C 0.14272 0.18858 0.14515 0.20384 0.15591 0.21354 C 0.16303 0.22695 0.16997 0.24012 0.17675 0.25375 C 0.17831 0.25676 0.179 0.26092 0.18143 0.263 C 0.18699 0.26808 0.19098 0.27086 0.19532 0.27848 C 0.19897 0.28426 0.20279 0.29027 0.2047 0.2972 C 0.20556 0.30021 0.20556 0.30391 0.20713 0.30645 C 0.20886 0.30945 0.21164 0.31061 0.2139 0.31269 C 0.21945 0.32309 0.22518 0.33302 0.23022 0.34366 C 0.23369 0.35706 0.23386 0.36076 0.24428 0.36515 C 0.24897 0.38479 0.24289 0.36422 0.25348 0.38387 C 0.2606 0.39704 0.25869 0.40213 0.2698 0.4116 C 0.27553 0.43379 0.26754 0.40906 0.27918 0.42709 C 0.28872 0.44188 0.28716 0.45782 0.30244 0.46429 C 0.304 0.4673 0.30539 0.47076 0.30713 0.47354 C 0.30921 0.47677 0.31216 0.47932 0.31407 0.48278 C 0.32709 0.5052 0.31685 0.49873 0.33039 0.50451 C 0.33195 0.50751 0.33386 0.51028 0.3349 0.51375 C 0.33681 0.51976 0.33681 0.52692 0.33959 0.53247 C 0.34272 0.53871 0.34584 0.54472 0.34897 0.55096 C 0.35053 0.55396 0.35192 0.5572 0.35348 0.5602 C 0.35504 0.56344 0.35817 0.56968 0.35817 0.56968 C 0.36772 0.56529 0.36824 0.55858 0.37675 0.55096 C 0.3889 0.52715 0.37327 0.55535 0.38838 0.53547 C 0.40105 0.51883 0.38925 0.52623 0.40244 0.51999 C 0.4047 0.51699 0.4073 0.51421 0.40938 0.51075 C 0.41355 0.50381 0.41529 0.49364 0.42102 0.48902 C 0.42484 0.48602 0.42865 0.48278 0.43247 0.47978 C 0.43421 0.47677 0.43508 0.47284 0.43734 0.47053 C 0.43925 0.46845 0.44254 0.46961 0.44428 0.4673 C 0.44723 0.46314 0.45209 0.44765 0.45591 0.44257 C 0.46355 0.4324 0.47275 0.42385 0.47918 0.4116 C 0.48126 0.4079 0.48161 0.40282 0.48369 0.39935 C 0.48872 0.39149 0.49463 0.38479 0.50001 0.37763 C 0.50192 0.37509 0.50261 0.37093 0.5047 0.36838 C 0.50869 0.36353 0.51876 0.3559 0.51876 0.3559 C 0.52657 0.33973 0.53543 0.32771 0.54654 0.31569 C 0.54879 0.31061 0.55036 0.30483 0.55348 0.30021 C 0.55765 0.29351 0.56372 0.28888 0.56754 0.28172 C 0.58039 0.25768 0.59133 0.23134 0.60938 0.21354 C 0.61737 0.19251 0.62709 0.17772 0.63959 0.16085 C 0.64758 0.15022 0.64862 0.12896 0.65817 0.12064 C 0.67466 0.10631 0.68664 0.08666 0.70244 0.07118 C 0.70747 0.05084 0.70053 0.07257 0.71164 0.0557 C 0.71268 0.05408 0.72293 0.03328 0.7257 0.02773 C 0.72883 0.02149 0.7356 0.0208 0.73959 0.01548 C 0.74081 0.01387 0.77136 -0.02588 0.7606 -0.01872 C 0.74723 -0.00971 0.75418 -0.01364 0.73734 -0.00624 C 0.73508 -0.00532 0.73039 -0.00324 0.73039 -0.00324 C 0.72796 -0.00116 0.72588 0.00139 0.72327 0.003 C 0.72102 0.00439 0.71841 0.00462 0.71633 0.00624 C 0.69949 0.01872 0.68352 0.03513 0.66754 0.04946 C 0.66164 0.05477 0.65626 0.05523 0.65122 0.06194 C 0.64845 0.06563 0.64706 0.07049 0.64428 0.07418 C 0.63855 0.08181 0.63473 0.08019 0.62796 0.08666 C 0.61581 0.09822 0.61945 0.107 0.60244 0.1144 C 0.59324 0.13173 0.58369 0.15993 0.56754 0.16709 C 0.55904 0.18373 0.54949 0.19875 0.53942 0.21354 C 0.53213 0.22464 0.51806 0.23758 0.51164 0.25075 C 0.50036 0.27363 0.51494 0.24567 0.50001 0.26924 C 0.49272 0.28056 0.49393 0.28819 0.48369 0.2972 C 0.48056 0.30344 0.47918 0.31153 0.47449 0.31569 C 0.47223 0.31777 0.46945 0.31939 0.46754 0.32193 C 0.46008 0.33164 0.45713 0.34389 0.44897 0.3529 C 0.4389 0.36376 0.44393 0.35382 0.4349 0.36838 C 0.42605 0.38248 0.41772 0.39681 0.40938 0.4116 C 0.40556 0.41807 0.39984 0.42131 0.39532 0.42709 C 0.39306 0.43633 0.38612 0.45736 0.38126 0.46429 C 0.37275 0.47724 0.3639 0.4881 0.35591 0.5015 C 0.34133 0.52623 0.35296 0.51421 0.33959 0.52623 C 0.33421 0.50451 0.34185 0.53039 0.33039 0.50751 C 0.329 0.50497 0.32935 0.50104 0.32796 0.49827 C 0.32622 0.49457 0.3231 0.49249 0.32102 0.48902 C 0.31286 0.47516 0.30713 0.46129 0.29775 0.44881 C 0.28786 0.41645 0.26876 0.38965 0.25591 0.35914 C 0.25088 0.34712 0.24775 0.33372 0.24185 0.32193 C 0.23126 0.3009 0.22032 0.28426 0.20713 0.26623 C 0.2047 0.263 0.20452 0.25745 0.20244 0.25375 C 0.20053 0.25029 0.19758 0.24775 0.19532 0.24451 C 0.18595 0.22926 0.17536 0.20938 0.16286 0.19806 C 0.15331 0.17934 0.13994 0.16455 0.12796 0.1486 C 0.11876 0.13635 0.11581 0.12688 0.10244 0.12064 C 0.09289 0.10793 0.08161 0.09614 0.07223 0.08343 C 0.07032 0.08089 0.06945 0.07673 0.06754 0.07418 C 0.06147 0.0661 0.05296 0.06009 0.04654 0.05246 C 0.02796 0.03027 0.03994 0.03721 0.0257 0.03097 C 0.01563 0.01109 0.00069 0.00069 -0.01389 -0.01248 C -0.01684 -0.01502 -0.00747 -0.00855 -0.00451 -0.00624 C 0.0047 0.00092 0.00052 0.00046 0.01164 0.00624 C 0.01615 0.00855 0.0257 0.01225 0.0257 0.01225 C 0.03664 0.02195 0.04463 0.02334 0.058 0.02773 C 0.07067 0.03166 0.05973 0.02958 0.07223 0.03721 C 0.07831 0.04091 0.08456 0.04345 0.09081 0.04645 C 0.09306 0.04761 0.09775 0.04946 0.09775 0.04946 C 0.11025 0.06078 0.11841 0.06448 0.13265 0.07118 C 0.13595 0.0728 0.13855 0.07626 0.14185 0.07742 C 0.14793 0.0795 0.15435 0.0795 0.16043 0.08042 C 0.17536 0.0869 0.16164 0.08158 0.18838 0.08666 C 0.20365 0.08967 0.21702 0.09637 0.23247 0.09891 C 0.26494 0.11024 0.31025 0.10677 0.34185 0.10839 C 0.43317 0.13196 0.36789 0.11625 0.60001 0.10839 C 0.61129 0.10793 0.6481 0.09614 0.65817 0.0929 C 0.66442 0.09106 0.67675 0.08666 0.67675 0.08666 C 0.6889 0.07858 0.69602 0.07257 0.70938 0.06794 C 0.71668 0.05824 0.72414 0.05385 0.73265 0.04645 C 0.73803 0.03582 0.74202 0.03189 0.75122 0.02773 C 0.75765 0.01918 0.76355 0.01132 0.7698 0.003 C 0.77171 0.00046 0.77952 -0.00301 0.77675 -0.00324 C 0.75591 -0.00439 0.7349 -0.00116 0.71407 3.02519E-6 C 0.68994 0.0104 0.66459 0.01618 0.63959 0.02172 C 0.61216 0.02796 0.5856 0.0453 0.558 0.04946 C 0.50782 0.05685 0.53039 0.05408 0.49081 0.0587 C 0.46876 0.0691 0.44411 0.07095 0.42102 0.07418 C 0.39306 0.08389 0.43282 0.07026 0.39984 0.08042 C 0.39376 0.08227 0.38126 0.08666 0.38126 0.08666 C 0.32102 0.08551 0.26043 0.0862 0.20001 0.08343 C 0.18247 0.08274 0.16181 0.07395 0.14428 0.07118 C 0.11997 0.06286 0.15018 0.07418 0.1257 0.06194 C 0.11216 0.05523 0.09758 0.04969 0.08386 0.04322 C 0.07692 0.03998 0.0698 0.03721 0.06286 0.03397 C 0.0606 0.03305 0.05591 0.03097 0.05591 0.03097 C 0.03612 0.01317 0.06112 0.03443 0.04185 0.02172 C 0.02813 0.01271 0.0415 0.01849 0.02796 0.00624 C 0.02553 0.00393 0.01355 0.00069 0.01164 3.02519E-6 C 0.00035 -0.01017 -0.00174 -0.00924 -0.01615 -0.00624 C -0.03056 0.00647 -0.03368 0.00508 -0.02083 0.04645 C -0.01892 0.05246 -0.00695 0.05246 -0.00695 0.05246 C 0.05852 0.04507 0.03838 0.06217 0.0606 0.01849 C 0.05956 0.00393 0.06181 -0.01248 0.05591 -0.02473 C 0.04758 -0.04183 0.03265 -0.04807 0.01876 -0.05269 C 0.00904 -0.06124 -0.00087 -0.06032 -0.01163 -0.06517 C -0.03004 -0.06194 -0.03212 -0.0624 -0.0441 -0.04645 C -0.04063 0.03351 -0.04809 -0.01548 -0.03715 0.01849 C -0.03403 0.02819 -0.02552 0.04645 -0.02552 0.04645 C -0.01372 0.04507 0.00312 0.05061 0.00938 0.03721 C 0.01199 0.03166 0.01251 0.02473 0.01407 0.01849 C 0.01477 0.01548 0.01633 0.00924 0.01633 0.00924 C 0.00609 0.00485 0.01164 0.00763 5E-6 3.02519E-6 Z " pathEditMode="relative" ptsTypes="ffffffffffffffffffffffffffffffffffffffffffffffffffffffffffffffffffffffffffffffffffffffffffffffffffffffffffffffffffffffffffffffffffffffffffffffff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6499E-6 C -0.01875 0.01641 -0.04323 0.02149 -0.06528 0.02473 C -0.08889 0.03305 -0.11493 0.04737 -0.13958 0.04945 C -0.16059 0.0513 -0.18142 0.05153 -0.20243 0.05269 C -0.38715 0.04992 -0.34861 0.05315 -0.44653 0.04345 C -0.45937 0.03767 -0.47292 0.03536 -0.48611 0.03097 C -0.49635 0.02426 -0.50312 0.02242 -0.51406 0.01872 C -0.52239 0.01594 -0.52899 0.00878 -0.53733 0.00624 C -0.54722 0.00323 -0.5658 -0.00416 -0.57691 -0.00624 C -0.58611 -0.00786 -0.59549 -0.00786 -0.60469 -0.00925 C -0.60937 -0.00994 -0.61406 -0.01133 -0.61875 -0.01225 C -0.63177 -0.01479 -0.64514 -0.01595 -0.65816 -0.01849 C -0.66215 -0.01918 -0.66597 -0.02034 -0.66979 -0.02173 C -0.67448 -0.02334 -0.68385 -0.02773 -0.68385 -0.02773 C -0.70243 -0.02612 -0.72483 -0.03837 -0.71406 -0.00925 C -0.71267 -0.00532 -0.70937 -0.00301 -0.70712 4.46499E-6 C -0.70486 0.00855 -0.70347 0.02195 -0.69774 0.02796 C -0.6941 0.03189 -0.67778 0.0379 -0.67222 0.04021 C -0.6658 0.04599 -0.66354 0.04853 -0.6559 0.05269 C -0.65139 0.05523 -0.64201 0.05893 -0.64201 0.05893 C -0.63889 0.06193 -0.63628 0.06609 -0.63264 0.06817 C -0.62674 0.07141 -0.61406 0.07441 -0.61406 0.07441 C -0.60642 0.08944 -0.60208 0.08343 -0.5908 0.0899 C -0.56493 0.10469 -0.54271 0.10284 -0.51632 0.11139 C -0.39774 0.11047 -0.27917 0.11024 -0.16059 0.10839 C -0.12326 0.10769 -0.15104 0.10746 -0.13264 0.10215 C -0.12413 0.09961 -0.10712 0.09591 -0.10712 0.09591 C -0.09861 0.08874 -0.08871 0.08158 -0.07917 0.07742 C -0.07448 0.07326 -0.06996 0.0691 -0.06528 0.06494 C -0.06302 0.06286 -0.05816 0.05893 -0.05816 0.05893 C -0.05746 0.05569 -0.05764 0.05177 -0.0559 0.04945 C -0.04809 0.03905 -0.02708 0.02057 -0.01632 0.01548 C -0.01163 0.00924 -0.00712 0.00323 -0.00243 -0.00301 C -0.00052 -0.00555 0.00417 -0.01479 0.00226 -0.01225 C -0.00052 -0.00855 -0.00174 -0.00347 -0.00469 4.46499E-6 C -0.01285 0.00947 -0.02378 0.01641 -0.03264 0.02473 C -0.04323 0.0349 -0.05295 0.0446 -0.06285 0.05569 C -0.07274 0.06679 -0.06771 0.06378 -0.07691 0.07742 C -0.09496 0.104 -0.09201 0.0936 -0.10712 0.12387 C -0.11024 0.13011 -0.11163 0.1382 -0.11632 0.14236 C -0.1467 0.1694 -0.11858 0.14259 -0.13733 0.16408 C -0.14722 0.17541 -0.15903 0.18488 -0.16979 0.19505 C -0.17448 0.19944 -0.17917 0.20337 -0.18385 0.20753 C -0.18611 0.20961 -0.1908 0.21354 -0.1908 0.21354 C -0.19722 0.2251 -0.2026 0.23342 -0.21163 0.2415 C -0.21632 0.25075 -0.21979 0.26161 -0.22569 0.26947 C -0.23003 0.27525 -0.23524 0.27918 -0.23958 0.28495 C -0.25642 0.30737 -0.23715 0.28911 -0.25364 0.30344 C -0.26597 0.32886 -0.24965 0.29951 -0.26528 0.31569 C -0.2776 0.3284 -0.28055 0.34019 -0.29549 0.34666 C -0.29861 0.34989 -0.30226 0.3522 -0.30469 0.35613 C -0.31198 0.36769 -0.31493 0.38548 -0.32326 0.39635 C -0.32639 0.40051 -0.32986 0.4042 -0.33264 0.4086 C -0.33455 0.41137 -0.33524 0.4153 -0.33733 0.41807 C -0.34253 0.425 -0.35191 0.43379 -0.35816 0.43956 C -0.3684 0.4599 -0.35642 0.44026 -0.36979 0.45204 C -0.37951 0.46059 -0.37465 0.46036 -0.38142 0.47053 C -0.38576 0.47723 -0.39549 0.48925 -0.39549 0.48925 C -0.39618 0.49226 -0.39601 0.49618 -0.39774 0.4985 C -0.40174 0.50381 -0.41163 0.51074 -0.41163 0.51074 C -0.41458 0.4881 -0.41892 0.47954 -0.43038 0.46429 C -0.43194 0.45805 -0.43212 0.45112 -0.43489 0.4458 C -0.43871 0.43864 -0.44653 0.42408 -0.44653 0.42408 C -0.45243 0.40143 -0.44392 0.43078 -0.4559 0.40259 C -0.46875 0.37208 -0.44583 0.4153 -0.46285 0.38387 C -0.46441 0.38109 -0.47292 0.36676 -0.47448 0.36214 C -0.47639 0.35613 -0.47639 0.34897 -0.47917 0.34365 C -0.48767 0.32678 -0.49861 0.31153 -0.50937 0.2972 C -0.5158 0.28865 -0.52031 0.27941 -0.52795 0.27247 C -0.53264 0.26323 -0.53385 0.26184 -0.53733 0.25075 C -0.53819 0.24774 -0.53802 0.24405 -0.53958 0.2415 C -0.54635 0.22995 -0.55677 0.22255 -0.56285 0.21054 C -0.56944 0.19759 -0.57604 0.18488 -0.58385 0.17333 C -0.58819 0.16686 -0.59305 0.16108 -0.59774 0.15484 C -0.59965 0.1523 -0.60035 0.14814 -0.60243 0.1456 C -0.6066 0.14074 -0.61632 0.13312 -0.61632 0.13312 C -0.62413 0.11763 -0.63212 0.10723 -0.64427 0.09914 C -0.65364 0.08042 -0.66805 0.06956 -0.67917 0.05269 C -0.68177 0.04876 -0.68351 0.04414 -0.68611 0.04021 C -0.69045 0.03374 -0.7 0.02172 -0.7 0.02172 C -0.70087 0.01872 -0.70087 0.01502 -0.70243 0.01248 C -0.70417 0.00947 -0.70937 0.00994 -0.70937 0.00624 C -0.70937 0.003 -0.70469 0.00832 -0.70243 0.00924 C -0.6993 0.0104 -0.69618 0.01132 -0.69305 0.01248 C -0.68055 0.01733 -0.6684 0.02542 -0.6559 0.03097 C -0.64375 0.03628 -0.63108 0.03882 -0.61875 0.04345 C -0.60625 0.0483 -0.5941 0.05801 -0.58142 0.06193 C -0.57535 0.06378 -0.5691 0.06401 -0.56285 0.06494 C -0.55538 0.06748 -0.54653 0.06979 -0.53958 0.07441 C -0.53715 0.07603 -0.53524 0.07904 -0.53264 0.08042 C -0.51337 0.09013 -0.52795 0.07857 -0.51406 0.08666 C -0.5092 0.08944 -0.50503 0.0936 -0.5 0.09591 C -0.48941 0.10053 -0.47378 0.1033 -0.46285 0.10538 C -0.44983 0.11093 -0.4368 0.11486 -0.42326 0.11763 C -0.32795 0.11648 -0.23125 0.13242 -0.13733 0.11139 C -0.10642 0.10446 -0.07517 0.09475 -0.04896 0.07118 C -0.04132 0.06425 -0.02726 0.05939 -0.01875 0.05569 C -0.01632 0.05454 -0.01163 0.05269 -0.01163 0.05269 C 0.00347 0.03905 0.01979 0.02658 0.03247 0.00924 C 0.03976 -0.01965 0.04167 -0.04761 0.01615 -0.0587 C 0.00226 -0.05778 -0.0118 -0.05732 -0.02569 -0.0557 C -0.02812 -0.05547 -0.03229 -0.05593 -0.03264 -0.05269 C -0.03403 -0.04045 -0.03437 -0.02681 -0.03038 -0.01549 C -0.0276 -0.0074 -0.01406 4.46499E-6 -0.01406 4.46499E-6 C 0.01389 -0.00324 0.01667 0.00508 0.01146 -0.02773 C -0.01128 -0.02173 -0.0184 -0.02519 -0.02569 0.00323 C -0.02483 0.00947 -0.02517 0.01594 -0.02326 0.02172 C -0.01996 0.03143 -0.00937 0.03721 -0.00243 0.04021 C 0.00851 0.03813 0.01979 0.03859 0.03021 0.03397 C 0.03247 0.03305 0.03247 0.02796 0.03247 0.02473 C 0.03247 -0.0178 0.03924 -0.01179 0.02309 -0.01849 C 0.00816 -0.03189 -0.01892 -0.03883 -0.02569 -0.01225 C -0.02257 0.00323 -0.02413 0.00647 -0.01406 0.01548 C -0.01354 0.01525 0.00087 0.01109 0.00226 0.00924 C 0.01042 -0.00185 0.00347 4.46499E-6 -4.72222E-6 4.46499E-6 Z " pathEditMode="relative" ptsTypes="fffffffffffffffffffffffffffffffffffffffffffffffffffffffffffffffffffffffffffffffffffffffffffffffffffffffffffffffffff">
                                      <p:cBhvr>
                                        <p:cTn id="9" dur="1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"/>
          <a:stretch/>
        </p:blipFill>
        <p:spPr>
          <a:xfrm>
            <a:off x="0" y="-5392"/>
            <a:ext cx="9166444" cy="6863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17777"/>
            <a:ext cx="1742306" cy="20170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17777"/>
            <a:ext cx="17430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81" y="4842942"/>
            <a:ext cx="1526282" cy="17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5743E-6 C -1.66667E-6 0.1805 0.08004 0.33026 0.17743 0.33026 C 0.29254 0.33026 0.33403 0.16432 0.35156 0.06564 L 0.36962 -0.06679 C 0.3875 -0.1657 0.4316 -0.32979 0.56163 -0.32979 C 0.64479 -0.32979 0.73941 -0.18211 0.73941 -4.55743E-6 C 0.73941 0.1805 0.64479 0.33026 0.56163 0.33026 C 0.4316 0.33026 0.3875 0.16432 0.36962 0.06564 L 0.35156 -0.06679 C 0.33403 -0.1657 0.29254 -0.32979 0.17743 -0.32979 C 0.08004 -0.32979 -1.66667E-6 -0.18211 -1.66667E-6 -4.55743E-6 Z " pathEditMode="relative" rAng="0" ptsTypes="ffFffffFfff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6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1345E-6 C -3.33333E-6 0.18142 -0.07795 0.33025 -0.17257 0.33025 C -0.2842 0.33025 -0.32448 0.16478 -0.34149 0.06586 L -0.35885 -0.06656 C -0.37639 -0.16548 -0.41909 -0.33026 -0.54514 -0.33026 C -0.62621 -0.33026 -0.71736 -0.18212 -0.71736 3.41345E-6 C -0.71736 0.18142 -0.62621 0.33025 -0.54514 0.33025 C -0.41909 0.33025 -0.37639 0.16478 -0.35885 0.06586 L -0.34149 -0.06656 C -0.32448 -0.16548 -0.2842 -0.33026 -0.17257 -0.33026 C -0.07795 -0.33026 -3.33333E-6 -0.18212 -3.33333E-6 3.41345E-6 Z " pathEditMode="relative" rAng="0" ptsTypes="ffFffffFfff">
                                      <p:cBhvr>
                                        <p:cTn id="9" dur="6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2801E-6 C -0.0007 0.00323 -0.00434 0.00763 -0.00226 0.00947 C 0.00052 0.01178 0.00521 0.00971 0.00712 0.00624 C 0.0085 0.0037 0.00625 -0.00046 0.00468 -0.00301 C 0.00121 -0.00855 -0.00434 -0.01017 -0.0092 -0.01225 C -0.01302 -0.01133 -0.01893 -0.01387 -0.02084 -0.00925 C -0.02848 0.00832 -0.01788 0.00971 -0.01163 0.01248 C -0.0007 0.01155 0.01232 0.01826 0.021 0.00947 C 0.03906 -0.00901 0.01128 -0.02496 0.00468 -0.02773 C -0.0007 -0.02681 -0.00677 -0.02797 -0.01163 -0.02473 C -0.01389 -0.02334 -0.01389 -0.01872 -0.01389 -0.01549 C -0.01389 -0.00393 -0.01233 0.00739 -0.01163 0.01872 C -0.00382 0.01756 0.00434 0.01895 0.01163 0.01548 C 0.01389 0.01433 0.01406 0.00947 0.01406 0.00624 C 0.01406 -0.00116 0.01493 -0.00971 0.01163 -0.01549 C 0.0092 -0.01965 0.00382 -0.01757 -1.66667E-6 -0.01849 C 0.00173 -0.0453 0.00486 -0.06956 0.00712 -0.09591 C 0.00659 -0.15854 0.01979 -0.36977 -0.00226 -0.48902 C -0.00556 -0.53478 -0.00886 -0.57245 -0.00695 -0.62214 C -0.00643 -0.6367 -0.00382 -0.59325 -0.00226 -0.57892 C -0.0007 -0.5646 0.00295 -0.54981 0.00468 -0.53548 C 0.00399 -0.37139 0.00399 -0.2073 0.00243 -0.04322 C 0.00243 -0.03397 0.00087 -0.02473 -1.66667E-6 -0.01549 C -0.0007 -0.00832 -0.00608 0.00115 -0.00226 0.00624 C 0.00121 0.01086 0.00087 -0.00601 0.00243 -0.01225 C 0.0059 -0.02589 0.01493 -0.03813 0.01875 -0.05246 C 0.02205 -0.08852 0.02222 -0.1248 0.02569 -0.16085 C 0.02639 -0.19829 0.02396 -0.28241 0.03489 -0.32817 C 0.03715 -0.3633 0.04045 -0.3945 0.04201 -0.43032 C 0.04114 -0.46222 0.04097 -0.49434 0.03958 -0.52623 C 0.03889 -0.54449 0.03142 -0.55628 0.02795 -0.57268 C 0.02465 -0.58817 0.02239 -0.60388 0.01875 -0.61914 C 0.0158 -0.60412 0.01337 -0.5914 0.01163 -0.57569 C 0.01059 -0.38364 0.01996 -0.23504 0.00243 -0.06194 C 0.00052 -0.04229 0.00017 -0.02196 -0.00452 -0.00301 C -0.00973 -0.07234 -0.00695 -0.04437 -0.01163 -0.08667 C -0.01111 -0.15091 -0.01667 -0.35891 -0.00226 -0.45806 C -0.00295 -0.51075 -0.00278 -0.56321 -0.00452 -0.6159 C -0.00469 -0.61914 -0.00643 -0.60989 -0.00695 -0.60666 C -0.00799 -0.60157 -0.00868 -0.59649 -0.0092 -0.59117 C -0.01025 -0.58077 -0.01025 -0.57037 -0.01163 -0.5602 C -0.0125 -0.55373 -0.01615 -0.54172 -0.01615 -0.54172 C -0.01736 -0.32771 -0.01077 -0.20592 -0.02327 -0.03097 C -0.0224 -0.01641 -0.02344 -0.00162 -0.02084 0.01248 C -0.02014 0.01618 -0.01598 0.01641 -0.01389 0.01872 C -0.00452 0.02912 -0.00174 0.02981 0.00937 0.03721 C 0.01475 0.03513 0.02396 0.03813 0.02569 0.03097 C 0.03784 -0.02057 0.0151 -0.02958 -0.00452 -0.0557 C -0.02136 -0.05385 -0.0349 -0.06402 -0.0349 -0.04021 C -0.0349 -0.02681 -0.0349 -0.01294 -0.03247 4.42801E-6 C -0.03038 0.01132 -0.01163 0.02172 -0.01163 0.02172 C -0.00538 0.0208 0.00104 0.0208 0.00712 0.01872 C 0.00989 0.01779 0.01354 0.01618 0.01406 0.01248 C 0.01423 0.0104 0.01475 -0.02126 0.00712 -0.02773 C 0.00295 -0.0312 -0.00695 -0.03397 -0.00695 -0.03397 C -0.0132 -0.03305 -0.01979 -0.03397 -0.02552 -0.03097 C -0.03386 -0.02658 -0.03056 0.00185 -0.02778 0.01248 C -0.02761 0.0134 -0.01545 0.01733 -0.01163 0.01872 C 0.00521 0.01479 0.00434 0.01733 0.00937 -0.00301 C 0.00868 -0.01549 0.01163 -0.02935 0.00712 -0.04021 C 0.00521 -0.04484 -0.00365 -0.04206 -0.00452 -0.03698 C -0.0066 -0.02473 -0.00157 -0.01225 -1.66667E-6 4.42801E-6 Z " pathEditMode="relative" ptsTypes="ffffffffffffffffffffffffffffffffffffffffffffffffffffffffffffff">
                                      <p:cBhvr>
                                        <p:cTn id="12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"/>
          <a:stretch/>
        </p:blipFill>
        <p:spPr>
          <a:xfrm rot="16200000">
            <a:off x="1120915" y="-1152584"/>
            <a:ext cx="6870502" cy="9175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1628800"/>
            <a:ext cx="2632620" cy="34663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6826" y="5144318"/>
            <a:ext cx="69127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здоровы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71238"/>
            <a:ext cx="1280741" cy="1280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7753" y="228424"/>
            <a:ext cx="74168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Берегите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зрение!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7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000">
        <p:fade/>
      </p:transition>
    </mc:Choice>
    <mc:Fallback xmlns="">
      <p:transition spd="med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50589E-6 C 0.01893 0.00809 0.03924 0.00347 0.05816 -0.00324 C 0.06494 -0.01225 0.06893 -0.02103 0.07674 -0.02796 C 0.08299 -0.04044 0.08924 -0.05269 0.09549 -0.06517 C 0.09688 -0.06795 0.10018 -0.06725 0.10244 -0.06818 C 0.10417 -0.07534 0.10469 -0.08297 0.10695 -0.0899 C 0.10799 -0.09337 0.11042 -0.09568 0.11164 -0.09915 C 0.11372 -0.10515 0.11476 -0.11139 0.11632 -0.11763 C 0.11719 -0.12087 0.11771 -0.12387 0.11858 -0.12711 C 0.11928 -0.13011 0.12101 -0.13635 0.12101 -0.13635 C 0.12535 -0.17125 0.1257 -0.17033 0.1257 -0.22302 C 0.1257 -0.24752 0.13629 -0.36954 0.11164 -0.41807 C 0.10678 -0.43749 0.10452 -0.45089 0.08837 -0.45829 C 0.075 -0.47608 0.06563 -0.47677 0.04653 -0.48001 C 0.03698 -0.48833 0.02709 -0.4881 0.01632 -0.49226 C 0.01389 -0.49318 0.01146 -0.49411 0.00921 -0.49549 C 0.00678 -0.49711 0.00521 -0.50127 0.00244 -0.5015 C -0.02083 -0.50428 -0.04409 -0.50358 -0.06736 -0.50474 C -0.15972 -0.51976 -0.26232 -0.50913 -0.35104 -0.50774 C -0.36562 -0.50173 -0.37586 -0.48209 -0.38836 -0.47053 C -0.39288 -0.46637 -0.40225 -0.45829 -0.40225 -0.45829 C -0.41059 -0.44188 -0.40503 -0.45158 -0.42083 -0.43032 C -0.42482 -0.42501 -0.42708 -0.41807 -0.4302 -0.41183 C -0.43177 -0.40883 -0.43489 -0.40259 -0.43489 -0.40259 C -0.4401 -0.38086 -0.43628 -0.37278 -0.44878 -0.35614 C -0.45434 -0.33395 -0.45069 -0.34296 -0.45815 -0.32817 C -0.4625 -0.31015 -0.46631 -0.2942 -0.46979 -0.27594 C -0.47326 -0.25722 -0.47309 -0.23827 -0.47673 -0.21978 C -0.47586 -0.19113 -0.47638 -0.16201 -0.4743 -0.13312 C -0.47395 -0.12942 -0.47118 -0.12711 -0.46979 -0.12387 C -0.46527 -0.11301 -0.46284 -0.10076 -0.45815 -0.0899 C -0.45312 -0.07835 -0.44496 -0.07003 -0.4394 -0.05893 C -0.43333 -0.0342 -0.42569 -0.01849 -0.41388 0.003 C -0.40798 0.01363 -0.40572 0.02034 -0.39756 0.02773 C -0.38246 0.0587 -0.40659 0.01271 -0.38368 0.04322 C -0.38194 0.0453 -0.38298 0.04992 -0.38142 0.05246 C -0.37968 0.05547 -0.37673 0.05662 -0.3743 0.0587 C -0.36666 0.07418 -0.35885 0.08551 -0.34878 0.09891 C -0.34826 0.09938 -0.33159 0.10654 -0.32777 0.10793 C -0.32465 0.10954 -0.33402 0.10585 -0.33715 0.10492 C -0.34513 0.09452 -0.35434 0.08181 -0.3651 0.07742 C -0.37795 0.04322 -0.36145 0.08227 -0.37673 0.0587 C -0.38038 0.05315 -0.38593 0.04021 -0.38593 0.04021 C -0.39427 0.04969 -0.40381 0.05731 -0.41163 0.06795 C -0.41354 0.07072 -0.41388 0.07534 -0.41614 0.07742 C -0.41944 0.08066 -0.42395 0.08135 -0.42777 0.08343 C -0.43194 0.08135 -0.43906 0.07973 -0.44184 0.07418 C -0.44357 0.07072 -0.44288 0.06587 -0.44409 0.06194 C -0.44513 0.05847 -0.44722 0.0557 -0.44878 0.05246 C -0.45347 0.03374 -0.45694 0.00971 -0.4651 -0.00624 C -0.46788 -0.07511 -0.47986 -0.15692 -0.45572 -0.21978 C -0.4526 -0.23735 -0.44843 -0.25006 -0.43715 -0.26023 C -0.4302 -0.29744 -0.40017 -0.33511 -0.37673 -0.35614 C -0.36597 -0.3774 -0.37256 -0.37208 -0.36041 -0.37786 C -0.34357 -0.41091 -0.36979 -0.36076 -0.34878 -0.39635 C -0.33194 -0.42478 -0.34826 -0.40675 -0.32552 -0.42732 C -0.32083 -0.43148 -0.31701 -0.43749 -0.31163 -0.4398 C -0.30312 -0.44326 -0.28593 -0.44904 -0.28593 -0.44904 C -0.26944 -0.46337 -0.24097 -0.4599 -0.22326 -0.46129 C -0.19444 -0.46799 -0.16493 -0.48255 -0.13715 -0.49549 C -0.06163 -0.49295 -0.05729 -0.49434 -0.00451 -0.48301 C 0.00018 -0.48093 0.00452 -0.4777 0.00921 -0.47677 C 0.02639 -0.47354 0.0606 -0.47053 0.0606 -0.47053 C 0.06823 -0.46799 0.07639 -0.46776 0.08386 -0.46453 C 0.08716 -0.46314 0.10139 -0.45205 0.10469 -0.44904 C 0.11806 -0.42246 0.10035 -0.45366 0.11632 -0.43656 C 0.11858 -0.43425 0.11945 -0.43032 0.12101 -0.42732 C 0.12466 -0.41206 0.12987 -0.4019 0.13959 -0.39334 C 0.14757 -0.36007 0.13507 -0.40929 0.14653 -0.37462 C 0.14775 -0.3707 0.1474 -0.36607 0.14896 -0.36238 C 0.1507 -0.35845 0.154 -0.3566 0.15591 -0.3529 C 0.15799 -0.3492 0.15903 -0.34481 0.1606 -0.34065 C 0.17969 -0.23504 0.18125 -0.14121 0.13264 -0.06517 C 0.12379 -0.05131 0.11615 -0.0349 0.10469 -0.02496 C 0.09636 0.01017 0.03507 0.00208 0.02101 0.003 C 0.00764 0.0037 -0.00538 0.00508 -0.01857 0.00601 C -0.02482 0.01155 -0.0269 0.01179 -0.03038 0.02149 C -0.03246 0.0275 -0.03489 0.04021 -0.03489 0.04021 C -0.03177 0.10839 -0.0401 0.09683 0.01146 0.09267 C 0.01667 0.09152 0.02865 0.09175 0.03264 0.08343 C 0.03525 0.07788 0.03577 0.07118 0.03733 0.06494 C 0.03803 0.06194 0.03959 0.0557 0.03959 0.0557 C 0.03889 0.03906 0.0415 0.02172 0.03733 0.00601 C 0.03455 -0.00485 0.01389 -0.01017 0.00678 -0.01248 C -0.00885 -0.01086 -0.02291 -0.01733 -0.02777 0.003 C -0.02447 0.05269 -0.02812 0.04114 0.01146 0.03675 C 0.02674 0.00716 0.02448 0.02034 0.01632 -0.03097 C 0.0158 -0.0349 0.01407 -0.0386 0.01146 -0.04044 C 0.00799 -0.04299 0.00382 -0.04252 -4.72222E-6 -0.04345 C -0.01024 -0.04252 -0.02031 -0.04299 -0.03038 -0.04044 C -0.03315 -0.03975 -0.03663 -0.0379 -0.03715 -0.0342 C -0.04045 -0.00832 -0.03593 0.01086 -0.01857 0.01849 C -0.01111 0.02519 -0.00381 0.02704 0.00469 0.03074 C 0.01511 0.00971 0.01112 0.00578 0.00921 -0.02496 C 0.00244 -0.0238 -0.00885 -0.03028 -0.0118 -0.02172 C -0.0276 0.02611 -0.0184 0.02704 -0.00225 0.03374 C 0.01216 0.02773 0.00521 0.0342 -4.72222E-6 -3.50589E-6 Z " pathEditMode="relative" ptsTypes="fffffffffffffffffffffffffffffffffffffffffffffffffffffffffffffffffffffffffffffffffffffffffffffffff">
                                      <p:cBhvr>
                                        <p:cTn id="16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13</Words>
  <Application>Microsoft Office PowerPoint</Application>
  <PresentationFormat>Экран (4:3)</PresentationFormat>
  <Paragraphs>4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Пользователь</cp:lastModifiedBy>
  <cp:revision>26</cp:revision>
  <dcterms:created xsi:type="dcterms:W3CDTF">2014-01-30T16:36:36Z</dcterms:created>
  <dcterms:modified xsi:type="dcterms:W3CDTF">2014-11-18T14:45:36Z</dcterms:modified>
</cp:coreProperties>
</file>