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</p:sldMasterIdLst>
  <p:sldIdLst>
    <p:sldId id="261" r:id="rId9"/>
    <p:sldId id="262" r:id="rId10"/>
    <p:sldId id="263" r:id="rId11"/>
    <p:sldId id="264" r:id="rId12"/>
    <p:sldId id="266" r:id="rId13"/>
    <p:sldId id="268" r:id="rId14"/>
    <p:sldId id="272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09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078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11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4495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481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7411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5570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5843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6167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8173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022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56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530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64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1660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859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4059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7015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276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4297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3960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158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246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3795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6162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6048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9992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9295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4205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8927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7819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6940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339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3868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2644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4227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5501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046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0043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43131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72536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20527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29575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088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23329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6298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2048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8070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23256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8845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15567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44703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6914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65116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724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34253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29007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34955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45084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69400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0185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63153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894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32399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4710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361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55696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58238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43678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3071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75533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52855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77494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56787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07556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23752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803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49897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4451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34514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93967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9993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64539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74970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78258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38163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286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237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871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696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652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05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423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99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75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19.01.2017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2880320"/>
          </a:xfrm>
        </p:spPr>
        <p:txBody>
          <a:bodyPr>
            <a:normAutofit/>
          </a:bodyPr>
          <a:lstStyle/>
          <a:p>
            <a:pPr fontAlgn="base"/>
            <a:r>
              <a:rPr lang="ru-RU" sz="2400" b="1" dirty="0"/>
              <a:t>Орта </a:t>
            </a:r>
            <a:r>
              <a:rPr lang="ru-RU" sz="2400" b="1" dirty="0" err="1"/>
              <a:t>білім</a:t>
            </a:r>
            <a:r>
              <a:rPr lang="ru-RU" sz="2400" b="1" dirty="0"/>
              <a:t> беру </a:t>
            </a:r>
            <a:r>
              <a:rPr lang="ru-RU" sz="2400" b="1" dirty="0" err="1"/>
              <a:t>ұйымдарында</a:t>
            </a:r>
            <a:r>
              <a:rPr lang="ru-RU" sz="2400" b="1" dirty="0"/>
              <a:t> </a:t>
            </a:r>
            <a:r>
              <a:rPr lang="ru-RU" sz="2400" b="1" dirty="0" err="1"/>
              <a:t>міндетті</a:t>
            </a:r>
            <a:r>
              <a:rPr lang="ru-RU" sz="2400" b="1" dirty="0"/>
              <a:t> </a:t>
            </a:r>
            <a:r>
              <a:rPr lang="ru-RU" sz="2400" b="1" dirty="0" err="1"/>
              <a:t>мектеп</a:t>
            </a:r>
            <a:r>
              <a:rPr lang="ru-RU" sz="2400" b="1" dirty="0"/>
              <a:t> </a:t>
            </a:r>
            <a:r>
              <a:rPr lang="ru-RU" sz="2400" b="1" dirty="0" err="1"/>
              <a:t>формасына</a:t>
            </a:r>
            <a:r>
              <a:rPr lang="ru-RU" sz="2400" b="1" dirty="0"/>
              <a:t> </a:t>
            </a:r>
            <a:r>
              <a:rPr lang="ru-RU" sz="2400" b="1" dirty="0" err="1"/>
              <a:t>қойылатын</a:t>
            </a:r>
            <a:r>
              <a:rPr lang="ru-RU" sz="2400" b="1" dirty="0"/>
              <a:t> </a:t>
            </a:r>
            <a:r>
              <a:rPr lang="ru-RU" sz="2400" b="1" dirty="0" err="1" smtClean="0"/>
              <a:t>талаптар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>Требования к обязательной школьной форме </a:t>
            </a:r>
            <a:br>
              <a:rPr lang="ru-RU" sz="2400" b="1" dirty="0"/>
            </a:br>
            <a:r>
              <a:rPr lang="ru-RU" sz="2400" b="1" dirty="0"/>
              <a:t>для организаций среднего образования</a:t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1\Desktop\девочки-призер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871723"/>
            <a:ext cx="6264696" cy="3738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670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4968552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№398-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13 2015 ЖЫЛДЫҢ </a:t>
            </a:r>
            <a:r>
              <a:rPr lang="kk-KZ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ҚАРАШАСЫНАН </a:t>
            </a:r>
            <a:br>
              <a:rPr lang="kk-KZ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«БІЛІМ ТУРАЛЫ» </a:t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 РЕСПУБЛИКАСЫНЫҢ</a:t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ЗАҢЫ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КАЗАХСТАН</a:t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ОБРАЗОВАНИИ»</a:t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№398-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13 НОЯБРЯ 2015 ГОДА</a:t>
            </a:r>
            <a:endParaRPr lang="ru-RU" sz="28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09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548680"/>
            <a:ext cx="7408333" cy="5577483"/>
          </a:xfrm>
        </p:spPr>
        <p:txBody>
          <a:bodyPr>
            <a:normAutofit fontScale="77500" lnSpcReduction="20000"/>
          </a:bodyPr>
          <a:lstStyle/>
          <a:p>
            <a:pPr fontAlgn="base"/>
            <a:endParaRPr lang="ru-RU" b="1" dirty="0" smtClean="0"/>
          </a:p>
          <a:p>
            <a:pPr algn="ctr" fontAlgn="base"/>
            <a:r>
              <a:rPr lang="ru-RU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министрінің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2016 </a:t>
            </a:r>
            <a:r>
              <a:rPr lang="ru-RU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14 </a:t>
            </a:r>
            <a:r>
              <a:rPr lang="ru-RU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қаңтардағы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№ 26 </a:t>
            </a:r>
            <a:r>
              <a:rPr lang="ru-RU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бұйрығымен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бекітілген</a:t>
            </a:r>
            <a:endParaRPr lang="ru-RU" sz="3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base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«Орта </a:t>
            </a:r>
            <a:r>
              <a:rPr lang="ru-RU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ұйымдарында</a:t>
            </a:r>
            <a:r>
              <a:rPr lang="ru-RU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формасына</a:t>
            </a:r>
            <a:r>
              <a:rPr lang="ru-RU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қойылатын</a:t>
            </a:r>
            <a:r>
              <a:rPr lang="ru-RU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</a:t>
            </a:r>
            <a:r>
              <a:rPr lang="ru-RU" sz="3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base">
              <a:buNone/>
            </a:pPr>
            <a:endParaRPr lang="ru-RU" sz="3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endParaRPr lang="ru-RU" sz="3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base">
              <a:buNone/>
            </a:pP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Министра образования и науки Республики Казахстан </a:t>
            </a:r>
          </a:p>
          <a:p>
            <a:pPr marL="0" indent="0" algn="ctr" fontAlgn="base">
              <a:buNone/>
            </a:pP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14 января 2016 года № 26</a:t>
            </a:r>
          </a:p>
          <a:p>
            <a:pPr marL="0" indent="0" algn="ctr" fontAlgn="base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Требований к обязательной школьной форме для организаций среднего образования»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61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548680"/>
            <a:ext cx="7408333" cy="5577483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ru-RU" dirty="0"/>
              <a:t> </a:t>
            </a:r>
            <a:endParaRPr lang="ru-RU" dirty="0" smtClean="0"/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Талаптардың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қолдануда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ұйымдарының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бірыңғай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келісімін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ата-аналардың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формасына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жағымды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қатынасын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оқытудың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зайырлы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сипатын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сақтауда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басшыларының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қоғамдық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кеңестердің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кеңесі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қамқоршылық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комитеті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жауапкершілігін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арттыру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 fontAlgn="base">
              <a:spcBef>
                <a:spcPts val="0"/>
              </a:spcBef>
              <a:buNone/>
            </a:pPr>
            <a:endParaRPr lang="ru-RU" sz="2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обеспечение 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единства подходов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среднего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образования в применении </a:t>
            </a:r>
            <a:endParaRPr lang="ru-RU" sz="2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обязательной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школьной 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формы, 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позитивного отношения родителей 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школьной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форме, повышение ответственности руководства учебных заведений и 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общественных советов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(совет школы, попечительский совет, </a:t>
            </a:r>
            <a:endParaRPr lang="ru-RU" sz="2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родительский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комитет) в соблюдении светского характера обучения.</a:t>
            </a:r>
          </a:p>
          <a:p>
            <a:pPr marL="0" indent="0" algn="just" fontAlgn="base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078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730632"/>
          </a:xfrm>
        </p:spPr>
        <p:txBody>
          <a:bodyPr>
            <a:normAutofit/>
          </a:bodyPr>
          <a:lstStyle/>
          <a:p>
            <a:pPr fontAlgn="base"/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 </a:t>
            </a:r>
            <a:r>
              <a:rPr lang="ru-RU" sz="28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8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ұйымдарындағы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формасына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қойылатын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обязательной школьной форме </a:t>
            </a:r>
            <a:b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организаций среднего образования</a:t>
            </a:r>
            <a:b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21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924944"/>
            <a:ext cx="6174744" cy="33828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532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563888" y="404664"/>
            <a:ext cx="5256584" cy="5721499"/>
          </a:xfrm>
        </p:spPr>
        <p:txBody>
          <a:bodyPr>
            <a:normAutofit fontScale="92500"/>
          </a:bodyPr>
          <a:lstStyle/>
          <a:p>
            <a:pPr fontAlgn="base"/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Ұлдардың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fontAlgn="base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пиджак, жилет,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шалбар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мерекелік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жейде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күнделікті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жейде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мезгілде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трикотаж жилет, водолазка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лдарға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шалбарлар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еркін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тігілген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ұзындығы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тобықты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fontAlgn="base">
              <a:buNone/>
            </a:pP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форма для мальчиков включает: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пиджак, жилет, брюки,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парадная рубашка, повседневная рубашка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(зимний период: трикотажный жилет,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водолазка),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рюки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мальчиков свободного кроя,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длине закрывают щиколотки ног.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050" name="Picture 2" descr="C:\Users\21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3096344" cy="44644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641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107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09360"/>
            <a:ext cx="3096344" cy="45959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347864" y="620688"/>
            <a:ext cx="5040560" cy="5505475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Қыздардың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пиджак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жилет, юбка,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шалбар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жейде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трикотаж жилет, сарафан, водолазка).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Қыздарға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шалбарлар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еркін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тігілген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ұзындығы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тобықты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endParaRPr lang="ru-RU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для девочек включает: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пиджак, жилет, юбку, брюки, классическую блузу (зимний период: трикотажный жилет, сарафан, водолазку). Брюки для девочек свободного кроя,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длине закрывают щиколотки ног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6761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669360"/>
          </a:xfrm>
        </p:spPr>
        <p:txBody>
          <a:bodyPr>
            <a:noAutofit/>
          </a:bodyPr>
          <a:lstStyle/>
          <a:p>
            <a:pPr marL="0" indent="0" algn="ctr" fontAlgn="base">
              <a:buNone/>
            </a:pP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 </a:t>
            </a:r>
            <a:r>
              <a:rPr lang="ru-RU" sz="1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1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ұйымдарында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формасына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қойылатын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талаптарды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</a:t>
            </a:r>
            <a:endParaRPr lang="ru-RU" sz="1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Орта </a:t>
            </a:r>
            <a:r>
              <a:rPr lang="ru-RU" sz="13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13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ұйымының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басшысы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3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бұдан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3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Басшы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3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қоғамдық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3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кеңесі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3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қамқоршылық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3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комитеті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3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енгізу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13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Талаптарды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басшылыққа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өкілдер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мәселелерді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талқылауға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қатысады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оны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жетілдіру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ұсыныс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енгізеді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оны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сауда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желісінен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сатып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ru-RU" sz="13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Облыстардың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Астана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Алматы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қалаларының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басқармалары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аудандық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қалалық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бөлімдері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ата-аналарға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отандық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шығаратын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өндірушілерден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сатып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ұсынады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өндірушілерден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сатып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міндеттемейді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орнында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сатуды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ұйымдастырмайды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Басшы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ағымдағы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мамырға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формасының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бекітілуін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Басшы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алушылардың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мәселесін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қоғамдық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кеңестің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талқылауына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шығарады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Басшы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Талаптармен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өкілдерді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алушыны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ұйымына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қабылдау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өтініш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еркін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нысанда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беру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қойғызу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мектептік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жиналысында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таныстырады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 fontAlgn="base"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 к обязательной школьной форме 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среднего образования</a:t>
            </a:r>
            <a:endParaRPr lang="ru-RU" sz="1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Руководитель организаций среднего образования (далее - Руководитель) и общественный совет (совет школы, попечительский совет, родительский комитет) при введении обязательной школьной формы руководствуется настоящими Требованиями.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Родители и иные законные представители участвуют в обсуждении вопросов о школьной форме и вносят предложения по ее совершенствованию, приобретают ее через действующую торговую сеть.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Областные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городов Астаны и Алматы управления образования, 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районные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(городские) отделы образования рекомендуют родителям приобретение школьной формы у отечественных производителей школьной формы.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обеспечивает утверждение школьной формы до 25 мая учебного года.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Руководитель выносит вопрос соблюдения школьной формы обучающимися на общественный совет.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ознакамливает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родителей или иных законных представителей с настоящими Требованиями при подаче заявления о приеме (произвольной форме) обучающ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егося в организацию среднего образования под роспись и на общешкольном родительском собрании.</a:t>
            </a:r>
          </a:p>
          <a:p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115838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228</Words>
  <Application>Microsoft Office PowerPoint</Application>
  <PresentationFormat>Экран (4:3)</PresentationFormat>
  <Paragraphs>42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8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Волна</vt:lpstr>
      <vt:lpstr>1_Волна</vt:lpstr>
      <vt:lpstr>2_Волна</vt:lpstr>
      <vt:lpstr>3_Волна</vt:lpstr>
      <vt:lpstr>4_Волна</vt:lpstr>
      <vt:lpstr>5_Волна</vt:lpstr>
      <vt:lpstr>6_Волна</vt:lpstr>
      <vt:lpstr>7_Волна</vt:lpstr>
      <vt:lpstr>Орта білім беру ұйымдарында міндетті мектеп формасына қойылатын талаптар  Требования к обязательной школьной форме  для организаций среднего образования </vt:lpstr>
      <vt:lpstr>№398-V 13 2015 ЖЫЛДЫҢ ҚАРАШАСЫНАН  «БІЛІМ ТУРАЛЫ»  ҚАЗАҚСТАН РЕСПУБЛИКАСЫНЫҢ  ЗАҢЫ  ЗАКОН  РЕСПУБЛИКИ КАЗАХСТАН «ОБ ОБРАЗОВАНИИ» №398-V ОТ 13 НОЯБРЯ 2015 ГОДА</vt:lpstr>
      <vt:lpstr>Презентация PowerPoint</vt:lpstr>
      <vt:lpstr>Презентация PowerPoint</vt:lpstr>
      <vt:lpstr>Орта білім беру ұйымдарындағы міндетті мектеп формасына қойылатын талаптар  Требования к обязательной школьной форме  для организаций среднего образования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Орта білім беру ұйымдарында міндетті мектеп формасына қойылатын талаптар  Требования к обязательной школьной форме  для организаций среднего образования </dc:title>
  <dc:creator>32 кабинет</dc:creator>
  <cp:lastModifiedBy>1</cp:lastModifiedBy>
  <cp:revision>4</cp:revision>
  <dcterms:created xsi:type="dcterms:W3CDTF">2016-04-02T04:21:20Z</dcterms:created>
  <dcterms:modified xsi:type="dcterms:W3CDTF">2017-01-19T14:56:55Z</dcterms:modified>
</cp:coreProperties>
</file>