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72" r:id="rId2"/>
    <p:sldId id="274" r:id="rId3"/>
    <p:sldId id="291" r:id="rId4"/>
    <p:sldId id="292" r:id="rId5"/>
    <p:sldId id="302" r:id="rId6"/>
    <p:sldId id="313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29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9422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422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45D43-1074-48B0-8423-D57CBC0D16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27D4F-2599-4624-A3D0-29A93F43D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986E5-BD06-4600-A024-16B95E985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11EE0-082E-4A13-A5D8-F5B45DE96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819FB-4304-40F2-AA3F-037446B49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6D967-F1E9-4A5C-AC6E-9300B2F36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39407-BD8A-472B-A89F-93516C57E9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9CA51-9B6F-406A-93FF-536923A79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AD15D-AE6B-44AE-9665-7008C7899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2F5CF-2276-4534-B9CF-BB338242C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74EEE-3299-46A6-94EA-6F92F7D3C0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6413F590-0FE6-4757-84AC-BBD7E5D90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9318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319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319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9319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9319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9319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9319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319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9319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320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152400" y="609601"/>
            <a:ext cx="8763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целостного описания опыта работы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7800" y="685800"/>
            <a:ext cx="54552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АННОТАЦИЯ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18288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Представленный опыт работы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вопросу использования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информационно-коммуникативных технологий на уроках биологии.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609600"/>
            <a:ext cx="7924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</a:p>
          <a:p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Введение ................................................................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Основная часть.....................................................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1.1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Теоретические основы применения информационных технологий в образовании…..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1.2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внедрения информационных технологий на уроках биологии…………………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1.3Проведение эксперимента по внедрению информационных технологий на уроках биологии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Заключение…………………………….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использованной литературы…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Приложения……………………………</a:t>
            </a:r>
          </a:p>
          <a:p>
            <a:endParaRPr lang="kk-KZ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762000"/>
            <a:ext cx="78486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ВВЕДЕНИЕ</a:t>
            </a: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Актуальность и перспективность опыта: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Гипотеза:</a:t>
            </a: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используемые для обобщения опыта:</a:t>
            </a:r>
          </a:p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Новизна данного опыта:</a:t>
            </a:r>
          </a:p>
          <a:p>
            <a:pPr>
              <a:spcBef>
                <a:spcPct val="50000"/>
              </a:spcBef>
              <a:defRPr/>
            </a:pP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Адресная направленность, условия возникновения и становления опыта: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838200"/>
            <a:ext cx="79248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ЧАСТЬ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1.1 Теоретические основы применения информационных технологий в образовании</a:t>
            </a:r>
          </a:p>
          <a:p>
            <a:pPr indent="4500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отличие от обычных технических средств обучения  информационные технологии позволяют не только насытить обучающегося большим количеством знаний, но и развить интеллектуальные, творческие способности учащихся, их умение самостоятельно приобретать новые знания, работать с различными источниками информации. [2, 67 с]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1.2 Условия внедрения информационных технологий на уроках биологии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1.3Проведение эксперимента по внедрению информационных технологий на уроках биологии </a:t>
            </a:r>
          </a:p>
          <a:p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914400"/>
            <a:ext cx="7924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 indent="460800" algn="just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60800"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результатам проведенной работы сделаны следующие выводы:</a:t>
            </a:r>
          </a:p>
          <a:p>
            <a:pPr indent="460800"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</a:t>
            </a:r>
          </a:p>
          <a:p>
            <a:pPr indent="460800"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</a:t>
            </a:r>
          </a:p>
          <a:p>
            <a:pPr indent="460800"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</a:p>
          <a:p>
            <a:pPr indent="460800"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</a:t>
            </a:r>
          </a:p>
          <a:p>
            <a:pPr indent="460800" algn="just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</a:t>
            </a:r>
          </a:p>
          <a:p>
            <a:pPr algn="just"/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914400"/>
            <a:ext cx="7848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ИСПОЛЬЗОВАННОЙ ЛИТЕРАТУРЫ</a:t>
            </a:r>
          </a:p>
          <a:p>
            <a:pPr algn="ctr" eaLnBrk="1" hangingPunct="1">
              <a:lnSpc>
                <a:spcPct val="80000"/>
              </a:lnSpc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1.Кунавич А.В. Аннотация педагогического опыта как малая форма публикаций: Рекомендации по сост. / Мин. обл.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ин-т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повышения квалификации и переподготовки руководящих работников и специалистов образования. – Мн., 2000. – 30 с</a:t>
            </a:r>
          </a:p>
          <a:p>
            <a:pPr algn="ctr" eaLnBrk="1" hangingPunct="1">
              <a:lnSpc>
                <a:spcPct val="80000"/>
              </a:lnSpc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0" y="838200"/>
            <a:ext cx="6477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ПРИЛОЖЕНИЯ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457200"/>
            <a:ext cx="7848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КАРТА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объекта по изучению передового педагогического опыта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1752600"/>
            <a:ext cx="822960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Ф.И.О.,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педстаж________________________________________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Учреждение_____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_______________________________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Должность __________________________________________________________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___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_________________________________________________________________________________________________________________________________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___________________________________________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Категория, год  присвоения     _____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______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______________________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5.Тема работы по обобщению передового опыта, краткая аннотация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6. Стадия:           * изучение              *  обобщение              * внедрение 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7. Кем изучается          _________________________________________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Методические разработки    _________________________________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Публикации (указать полные данные)   ________________________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__________________________________________________________________________________________________________________________</a:t>
            </a:r>
          </a:p>
          <a:p>
            <a:pPr eaLnBrk="1" hangingPunct="1">
              <a:lnSpc>
                <a:spcPct val="8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_______________________________________________________________________________________________________________________________________________________________________________________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228600" y="609600"/>
            <a:ext cx="8763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240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Научно-методическое обоснование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процессе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анализа литературы необходимо акцентировать внимание на том, что уже достигнуто в изучаемой и обобщаемой области, а к чему нужно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стремиться);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ведущая идея опыта (центральная, основная мысль, вытекающая из опыта и предусматривающая вариативность форм её применения - это выделение главного, наиболее существенного в деятельности автора опыта);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9200" y="990600"/>
            <a:ext cx="7619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Основная часть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676398"/>
            <a:ext cx="7772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Дается изложение рассматриваемого опыта работы, освещаются существующие подходы и пути их решения. Основную часть можно начать с описания достигнутых результатов в опыте педагога. Важно выявить и обосновать те конкретные противоречия, которые обусловили творческий поиск, а также описать, для чего начинался и как развивался данный опыт. При описании опыта в частных и общих выводах и их обоснований должно проявиться авторское отношение к нему.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5000" y="457200"/>
            <a:ext cx="3458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1143000"/>
            <a:ext cx="8229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Содержит сведения о фактическом состоянии проанализированной проблемы. Здесь прослеживаются причинно-следственные связи между используемыми педагогом средствами и полученными результатами. В заключительной части могут быть даны выводы и рекомендации, а также прогнозы, отражающие перспективы развития данного опыта, проблемы и пути их решения. Выводы являются очень важным разделом работы и могут носить характер рекомендаций, направленных на эффективное решение рассматриваемых в опыте проблем, или характер прогноза, т.е. опережающего опыта, раскрывающего возможности передового опыта в определении на его основе дальнейшей разработки как отдельных научных проблем, так и теории и практики учебно-воспитательного процесса в целом.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685800"/>
            <a:ext cx="5791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Приложения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33400" y="1217409"/>
            <a:ext cx="82296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Фотографии учителя (фотографии урока, внеклассных занятий);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Авторские программы, проекты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Тематическое планирование;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Поурочные планы (система уроков);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Видеоматериалы;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Компьютерное обеспечение занятий;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Сценарии вечеров, праздников, и т. п.;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Тексты лекций, выступлений, докладов, рефератов и т. п;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 учащихся (тетради, альбомы, пособия, гербарии и т. п.);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Данные об успеваемости учащихся;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Данные о выпускниках и бывших учениках (успехи, имеющие отношение к системе работы учителя).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457200"/>
            <a:ext cx="7391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Рекомендации по оформлению и содержанию материалов о передовом педагогическом опыте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600200"/>
            <a:ext cx="807720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 о передовом опыте включает  следующие структурные элементы: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Титульный лист;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информационный лист;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рецензия;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аннотация;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содержание;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введение;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часть;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заключение;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литература;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приложение (составляется при необходимости)</a:t>
            </a:r>
          </a:p>
        </p:txBody>
      </p:sp>
    </p:spTree>
    <p:extLst>
      <p:ext uri="{BB962C8B-B14F-4D97-AF65-F5344CB8AC3E}">
        <p14:creationId xmlns:p14="http://schemas.microsoft.com/office/powerpoint/2010/main" val="4261109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8400" y="457200"/>
            <a:ext cx="510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ТИТУЛЬНЫЙ ЛИСТ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219201"/>
            <a:ext cx="79248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и науки Республики Казахстан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 «Средняя общеобразовательная школа № 55 г.Павлодара»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Обобщение передового педагогического опыта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учителя  биологии СОШ № 55 г.Павлодара</a:t>
            </a:r>
          </a:p>
          <a:p>
            <a:pPr algn="ctr"/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Иванововй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М.И.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Условия внедрения информационных технологий  на уроках биологии»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г.Павлодар -2015</a:t>
            </a: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762000"/>
            <a:ext cx="83820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ИНФОРМАЦИОННЫЙ ЛИСТ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Имя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Отчество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работы: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должности: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диплому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Общий педагогический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 над которой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работает: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733247"/>
            <a:ext cx="79248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РЕЦЕНЗИЯ</a:t>
            </a:r>
          </a:p>
          <a:p>
            <a:pPr algn="ctr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Рецензия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материалы передового педагогического опыта учителя биологии СОШ №55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Ивановой М.И.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Условия внедрения информационных технологий  на уроках биологии»</a:t>
            </a:r>
          </a:p>
          <a:p>
            <a:pPr algn="ctr"/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325</TotalTime>
  <Words>759</Words>
  <Application>Microsoft Office PowerPoint</Application>
  <PresentationFormat>Экран (4:3)</PresentationFormat>
  <Paragraphs>128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Times New Roman</vt:lpstr>
      <vt:lpstr>Wingdings</vt:lpstr>
      <vt:lpstr>Пиксел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АЙГУЛЬ</dc:creator>
  <cp:lastModifiedBy>Айгуль Утилова</cp:lastModifiedBy>
  <cp:revision>169</cp:revision>
  <cp:lastPrinted>1601-01-01T00:00:00Z</cp:lastPrinted>
  <dcterms:created xsi:type="dcterms:W3CDTF">1601-01-01T00:00:00Z</dcterms:created>
  <dcterms:modified xsi:type="dcterms:W3CDTF">2015-10-07T16:25:49Z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