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069848"/>
            <a:ext cx="7470648" cy="1470025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2743200" y="384048"/>
            <a:ext cx="5943600" cy="612648"/>
          </a:xfrm>
        </p:spPr>
        <p:txBody>
          <a:bodyPr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A5E7-76FE-4157-A652-4B1DB92FAECD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A89AF-0D21-435F-AC6B-E920F799D1D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0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7BF4C-67E6-4F39-BC78-4984BD93CF2D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41B7C-2CB3-4B69-8A5A-309EF404680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7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7068312" y="356616"/>
            <a:ext cx="16184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6616"/>
            <a:ext cx="6400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B531A-EDA3-425C-B967-06ADDA2A77B1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1F6B5-7402-4B97-A761-7FA2AA25EC5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1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8720"/>
            <a:ext cx="8229600" cy="4983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D6459-7660-4B40-A049-3B5DE21C23B6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90FFA-666A-48F4-A38A-5D2A819424A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3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 userDrawn="1"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2286000"/>
            <a:ext cx="7772400" cy="1362075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353312"/>
            <a:ext cx="7772400" cy="905256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BA099-C477-4D3D-8565-656D8E8568A7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CE53F-337C-4F53-A659-BA15B0E76D9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572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632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728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15EBC-B47D-4507-8184-BEE2D87C36E4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10B76-92CB-4FE1-A619-94B12BD9FFE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93976"/>
            <a:ext cx="4040188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45025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93976"/>
            <a:ext cx="4041775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A026C-2E72-4B65-A5B5-911E94609872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4E195-50A8-4A9C-85A2-EBC885FFC5C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63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C1A51-6FF6-4097-B62A-4ACA595D579A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AAF9-4E32-420A-BC73-3AC9495DC62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34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48D7-4759-4933-9550-FA6C0AA89E4E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22F8D-F0F9-4BD6-9609-581475C9392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0"/>
            <a:ext cx="7470648" cy="987552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016" y="1371600"/>
            <a:ext cx="4672584" cy="4855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025896" y="1371600"/>
            <a:ext cx="2633472" cy="4873752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DC457-C997-44C3-ABF8-8E23447F95BD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90323-1D69-4E4A-9041-CF89F321229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2920" y="4855464"/>
            <a:ext cx="3218688" cy="777240"/>
          </a:xfrm>
          <a:solidFill>
            <a:schemeClr val="bg2">
              <a:lumMod val="50000"/>
            </a:schemeClr>
          </a:solidFill>
        </p:spPr>
        <p:txBody>
          <a:bodyPr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3867912" y="1216152"/>
            <a:ext cx="4626864" cy="4398264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" y="1216152"/>
            <a:ext cx="3218688" cy="3575304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C13EA-A3FE-4636-8E1F-F12E304A8A14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678B3-FB77-414B-B657-3ED1ACF418A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1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9144000" cy="6858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1216025" cy="987425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white">
          <a:xfrm>
            <a:off x="76200" y="1066800"/>
            <a:ext cx="2590800" cy="1219200"/>
          </a:xfrm>
          <a:prstGeom prst="rect">
            <a:avLst/>
          </a:prstGeom>
          <a:blipFill dpi="0" rotWithShape="1">
            <a:blip r:embed="rId13" cstate="print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31" name="Picture 136" descr="st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>
            <a:off x="8659813" y="5872163"/>
            <a:ext cx="5429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39" descr="st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 flipH="1" flipV="1">
            <a:off x="152400" y="4724400"/>
            <a:ext cx="4254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9" descr="st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-1315059">
            <a:off x="533400" y="152400"/>
            <a:ext cx="692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 bwMode="white">
          <a:xfrm>
            <a:off x="1217613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8713788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2670175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990600"/>
            <a:ext cx="9144000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5788025" y="1069975"/>
            <a:ext cx="3355975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1"/>
          <p:cNvGrpSpPr>
            <a:grpSpLocks/>
          </p:cNvGrpSpPr>
          <p:nvPr/>
        </p:nvGrpSpPr>
        <p:grpSpPr bwMode="ltGray">
          <a:xfrm>
            <a:off x="-61512" y="-103188"/>
            <a:ext cx="4100112" cy="4217988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16025" y="0"/>
            <a:ext cx="7470775" cy="987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1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189038"/>
            <a:ext cx="8229600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7675" y="6364288"/>
            <a:ext cx="2185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8628B2E-82D0-4138-9035-998E5137EEBC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12/20/2016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175" y="6364288"/>
            <a:ext cx="5311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4025" y="6364288"/>
            <a:ext cx="612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09A7765-2947-4AE9-B736-9B506F76712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0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CC37F"/>
        </a:buClr>
        <a:buSzPct val="80000"/>
        <a:buFont typeface="Wingdings 2" pitchFamily="18" charset="2"/>
        <a:buChar char="¤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3C2FF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5A0CC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8E79E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5A0A0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0" y="285750"/>
            <a:ext cx="9144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600" b="1" smtClean="0">
                <a:solidFill>
                  <a:srgbClr val="FFFF00"/>
                </a:solidFill>
                <a:latin typeface="Arial Black" pitchFamily="34" charset="0"/>
              </a:rPr>
              <a:t>Индивидуальный образовательный маршрут</a:t>
            </a:r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43240" y="2500306"/>
            <a:ext cx="2793144" cy="2428892"/>
          </a:xfrm>
          <a:effectLst>
            <a:softEdge rad="112500"/>
          </a:effectLst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795338" y="13668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642938" y="12144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795338" y="13668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3" name="TextBox 9"/>
          <p:cNvSpPr txBox="1">
            <a:spLocks noChangeArrowheads="1"/>
          </p:cNvSpPr>
          <p:nvPr/>
        </p:nvSpPr>
        <p:spPr bwMode="auto">
          <a:xfrm>
            <a:off x="947738" y="15192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4" name="TextBox 11"/>
          <p:cNvSpPr txBox="1">
            <a:spLocks noChangeArrowheads="1"/>
          </p:cNvSpPr>
          <p:nvPr/>
        </p:nvSpPr>
        <p:spPr bwMode="auto">
          <a:xfrm>
            <a:off x="1252538" y="18240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5" name="TextBox 12"/>
          <p:cNvSpPr txBox="1">
            <a:spLocks noChangeArrowheads="1"/>
          </p:cNvSpPr>
          <p:nvPr/>
        </p:nvSpPr>
        <p:spPr bwMode="auto">
          <a:xfrm>
            <a:off x="1404938" y="19764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6" name="TextBox 13"/>
          <p:cNvSpPr txBox="1">
            <a:spLocks noChangeArrowheads="1"/>
          </p:cNvSpPr>
          <p:nvPr/>
        </p:nvSpPr>
        <p:spPr bwMode="auto">
          <a:xfrm>
            <a:off x="1557338" y="21288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7" name="TextBox 14"/>
          <p:cNvSpPr txBox="1">
            <a:spLocks noChangeArrowheads="1"/>
          </p:cNvSpPr>
          <p:nvPr/>
        </p:nvSpPr>
        <p:spPr bwMode="auto">
          <a:xfrm>
            <a:off x="1709738" y="2281238"/>
            <a:ext cx="192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348" name="TextBox 16"/>
          <p:cNvSpPr txBox="1">
            <a:spLocks noChangeArrowheads="1"/>
          </p:cNvSpPr>
          <p:nvPr/>
        </p:nvSpPr>
        <p:spPr bwMode="auto">
          <a:xfrm>
            <a:off x="357188" y="5429250"/>
            <a:ext cx="3000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ECC37F"/>
              </a:buClr>
              <a:buSzPct val="80000"/>
              <a:buFont typeface="Wingdings 2" pitchFamily="18" charset="2"/>
              <a:buChar char="¤"/>
              <a:defRPr sz="32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3C2FF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5A0CC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E79E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A0A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prstClr val="black"/>
                </a:solidFill>
                <a:latin typeface="Arial" charset="0"/>
              </a:rPr>
              <a:t> </a:t>
            </a:r>
            <a:endParaRPr lang="ru-RU" altLang="ru-RU" sz="18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71802" y="857232"/>
            <a:ext cx="2928958" cy="1285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организация учебной исследовательской деятельности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357950" y="857232"/>
            <a:ext cx="2500330" cy="1285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участие в деятельности ШНО</a:t>
            </a:r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57950" y="5214950"/>
            <a:ext cx="2500330" cy="1285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участие в предметных олимпиадах и конкурсах</a:t>
            </a:r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4283" y="2428868"/>
            <a:ext cx="2714643" cy="242889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использование в образовательном процессе технологии ИОП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(индивидуальных образовательных программ)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143636" y="2500306"/>
            <a:ext cx="2786083" cy="23574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ПРИВЛЕЧЕНИЕ К ОРГАНИЗАЦИИ ВНЕКЛАССНОЙ РАБОТЫ ПО ПРЕДМЕТУ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(КОНКУРСЫ, НЕТРАДИЦИОННЫЕ УРОКИ, ДНИ НАУКИ И Т.П.)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85720" y="928670"/>
            <a:ext cx="2428862" cy="114301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предметные спецкурсы, факультативные курсы по выбору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85720" y="5214950"/>
            <a:ext cx="2571768" cy="1285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индивидуальные консультации с наставником</a:t>
            </a:r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5214950"/>
            <a:ext cx="2714644" cy="1285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FFFF00"/>
                </a:solidFill>
                <a:latin typeface="Arial Black" pitchFamily="34" charset="0"/>
              </a:rPr>
              <a:t>КОРРЕКЦИОННОНАЯ РАБОТА С ШКОЛЬНЫМ ПСИХОЛОГОМ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4214813" y="2214563"/>
            <a:ext cx="428625" cy="357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000375" y="3429000"/>
            <a:ext cx="285750" cy="357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верх 29"/>
          <p:cNvSpPr/>
          <p:nvPr/>
        </p:nvSpPr>
        <p:spPr>
          <a:xfrm>
            <a:off x="4429125" y="4857750"/>
            <a:ext cx="357188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лево 30"/>
          <p:cNvSpPr/>
          <p:nvPr/>
        </p:nvSpPr>
        <p:spPr>
          <a:xfrm>
            <a:off x="5786438" y="3429000"/>
            <a:ext cx="357187" cy="357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Стрелка влево 31"/>
          <p:cNvSpPr/>
          <p:nvPr/>
        </p:nvSpPr>
        <p:spPr>
          <a:xfrm>
            <a:off x="6000750" y="1214438"/>
            <a:ext cx="357188" cy="3571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1285875" y="2071688"/>
            <a:ext cx="357188" cy="357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Стрелка вверх 33"/>
          <p:cNvSpPr/>
          <p:nvPr/>
        </p:nvSpPr>
        <p:spPr>
          <a:xfrm>
            <a:off x="7429500" y="4857750"/>
            <a:ext cx="428625" cy="3571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2857500" y="5715000"/>
            <a:ext cx="357188" cy="357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3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к выступлению август 2009 способы выявления одарённых детей">
  <a:themeElements>
    <a:clrScheme name="Другая 2">
      <a:dk1>
        <a:sysClr val="windowText" lastClr="000000"/>
      </a:dk1>
      <a:lt1>
        <a:sysClr val="window" lastClr="FFFFFF"/>
      </a:lt1>
      <a:dk2>
        <a:srgbClr val="69676D"/>
      </a:dk2>
      <a:lt2>
        <a:srgbClr val="7F0000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B367FF"/>
      </a:accent6>
      <a:hlink>
        <a:srgbClr val="410082"/>
      </a:hlink>
      <a:folHlink>
        <a:srgbClr val="932968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63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презентация к выступлению август 2009 способы выявления одарённых детей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arman</dc:creator>
  <cp:lastModifiedBy>zdvr6</cp:lastModifiedBy>
  <cp:revision>3</cp:revision>
  <dcterms:created xsi:type="dcterms:W3CDTF">2015-10-18T18:45:05Z</dcterms:created>
  <dcterms:modified xsi:type="dcterms:W3CDTF">2016-12-20T04:14:07Z</dcterms:modified>
</cp:coreProperties>
</file>