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A5E7-76FE-4157-A652-4B1DB92FAEC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A89AF-0D21-435F-AC6B-E920F799D1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0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7BF4C-67E6-4F39-BC78-4984BD93CF2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1B7C-2CB3-4B69-8A5A-309EF404680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531A-EDA3-425C-B967-06ADDA2A77B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1F6B5-7402-4B97-A761-7FA2AA25EC5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1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6459-7660-4B40-A049-3B5DE21C23B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0FFA-666A-48F4-A38A-5D2A819424A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3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 userDrawn="1"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BA099-C477-4D3D-8565-656D8E8568A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CE53F-337C-4F53-A659-BA15B0E76D9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7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5EBC-B47D-4507-8184-BEE2D87C36E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0B76-92CB-4FE1-A619-94B12BD9FFE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026C-2E72-4B65-A5B5-911E9460987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E195-50A8-4A9C-85A2-EBC885FFC5C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3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1A51-6FF6-4097-B62A-4ACA595D579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AAF9-4E32-420A-BC73-3AC9495DC6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4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48D7-4759-4933-9550-FA6C0AA89E4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22F8D-F0F9-4BD6-9609-581475C9392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DC457-C997-44C3-ABF8-8E23447F95B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0323-1D69-4E4A-9041-CF89F321229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4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13EA-A3FE-4636-8E1F-F12E304A8A1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678B3-FB77-414B-B657-3ED1ACF418A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1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025" cy="987425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1" name="Picture 136" descr="st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1315059">
            <a:off x="8659813" y="5872163"/>
            <a:ext cx="5429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39" descr="st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9" descr="sta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 bwMode="white">
          <a:xfrm>
            <a:off x="1217613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378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17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025" y="1069975"/>
            <a:ext cx="3355975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025" y="0"/>
            <a:ext cx="7470775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1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9038"/>
            <a:ext cx="822960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364288"/>
            <a:ext cx="218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8628B2E-82D0-4138-9035-998E5137EEB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12/20/2016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175" y="6364288"/>
            <a:ext cx="5311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025" y="6364288"/>
            <a:ext cx="61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09A7765-2947-4AE9-B736-9B506F76712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0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CC37F"/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3C2F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5A0CC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8E79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5A0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0" y="28575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smtClean="0">
                <a:solidFill>
                  <a:srgbClr val="FFFF00"/>
                </a:solidFill>
                <a:latin typeface="Arial Black" pitchFamily="34" charset="0"/>
              </a:rPr>
              <a:t>Индивидуальный образовательный маршрут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40" y="2500306"/>
            <a:ext cx="2793144" cy="2428892"/>
          </a:xfrm>
          <a:effectLst>
            <a:softEdge rad="112500"/>
          </a:effectLst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795338" y="13668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642938" y="12144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95338" y="13668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947738" y="15192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1252538" y="18240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1404938" y="19764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1557338" y="21288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1709738" y="2281238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357188" y="5429250"/>
            <a:ext cx="3000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3C2FF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5A0CC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8E79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smtClean="0">
                <a:solidFill>
                  <a:prstClr val="black"/>
                </a:solidFill>
                <a:latin typeface="Arial" charset="0"/>
              </a:rPr>
              <a:t> </a:t>
            </a:r>
            <a:endParaRPr lang="ru-RU" altLang="ru-RU" sz="18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857232"/>
            <a:ext cx="2928958" cy="12858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организация учебной исследовательской деятельности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357950" y="857232"/>
            <a:ext cx="2500330" cy="12858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участие в деятельности ШНО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57950" y="5214950"/>
            <a:ext cx="2500330" cy="12858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участие в предметных олимпиадах и конкурсах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3" y="2428868"/>
            <a:ext cx="2714643" cy="24288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использование в образовательном процессе технологии ИОП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(индивидуальных образовательных программ)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2500306"/>
            <a:ext cx="2786083" cy="23574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FF00"/>
                </a:solidFill>
                <a:latin typeface="Arial Black" pitchFamily="34" charset="0"/>
              </a:rPr>
              <a:t>ПРИВЛЕЧЕНИЕ К ОРГАНИЗАЦИИ ВНЕКЛАССНОЙ РАБОТЫ ПО ПРЕДМЕТУ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FF00"/>
                </a:solidFill>
                <a:latin typeface="Arial Black" pitchFamily="34" charset="0"/>
              </a:rPr>
              <a:t>(КОНКУРСЫ, НЕТРАДИЦИОННЫЕ УРОКИ, ДНИ НАУКИ И Т.П.)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928670"/>
            <a:ext cx="2428862" cy="114301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предметные спецкурсы, факультативные курсы по выбору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214950"/>
            <a:ext cx="2571768" cy="12858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Arial Black" pitchFamily="34" charset="0"/>
                <a:cs typeface="Times New Roman" pitchFamily="18" charset="0"/>
              </a:rPr>
              <a:t>индивидуальные консультации с наставником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5214950"/>
            <a:ext cx="2714644" cy="12858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00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FF00"/>
                </a:solidFill>
                <a:latin typeface="Arial Black" pitchFamily="34" charset="0"/>
              </a:rPr>
              <a:t>КОРРЕКЦИОННОНАЯ РАБОТА С ШКОЛЬНЫМ ПСИХОЛОГОМ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214813" y="2214563"/>
            <a:ext cx="42862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000375" y="3429000"/>
            <a:ext cx="28575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верх 29"/>
          <p:cNvSpPr/>
          <p:nvPr/>
        </p:nvSpPr>
        <p:spPr>
          <a:xfrm>
            <a:off x="4429125" y="4857750"/>
            <a:ext cx="357188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Стрелка влево 30"/>
          <p:cNvSpPr/>
          <p:nvPr/>
        </p:nvSpPr>
        <p:spPr>
          <a:xfrm>
            <a:off x="5786438" y="3429000"/>
            <a:ext cx="357187" cy="357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Стрелка влево 31"/>
          <p:cNvSpPr/>
          <p:nvPr/>
        </p:nvSpPr>
        <p:spPr>
          <a:xfrm>
            <a:off x="6000750" y="1214438"/>
            <a:ext cx="357188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285875" y="2071688"/>
            <a:ext cx="357188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трелка вверх 33"/>
          <p:cNvSpPr/>
          <p:nvPr/>
        </p:nvSpPr>
        <p:spPr>
          <a:xfrm>
            <a:off x="7429500" y="4857750"/>
            <a:ext cx="428625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2857500" y="5715000"/>
            <a:ext cx="357188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к выступлению август 2009 способы выявления одарённых детей">
  <a:themeElements>
    <a:clrScheme name="Другая 2">
      <a:dk1>
        <a:sysClr val="windowText" lastClr="000000"/>
      </a:dk1>
      <a:lt1>
        <a:sysClr val="window" lastClr="FFFFFF"/>
      </a:lt1>
      <a:dk2>
        <a:srgbClr val="69676D"/>
      </a:dk2>
      <a:lt2>
        <a:srgbClr val="7F000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B367FF"/>
      </a:accent6>
      <a:hlink>
        <a:srgbClr val="410082"/>
      </a:hlink>
      <a:folHlink>
        <a:srgbClr val="932968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презентация к выступлению август 2009 способы выявления одарённых детей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arman</dc:creator>
  <cp:lastModifiedBy>zdvr6</cp:lastModifiedBy>
  <cp:revision>3</cp:revision>
  <dcterms:created xsi:type="dcterms:W3CDTF">2015-10-18T18:45:05Z</dcterms:created>
  <dcterms:modified xsi:type="dcterms:W3CDTF">2016-12-20T04:14:07Z</dcterms:modified>
</cp:coreProperties>
</file>