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/>
        </p:nvGrpSpPr>
        <p:grpSpPr bwMode="auto">
          <a:xfrm rot="-1906589">
            <a:off x="3335338" y="1909763"/>
            <a:ext cx="6021387" cy="4829175"/>
            <a:chOff x="1761807" y="615248"/>
            <a:chExt cx="6021229" cy="4829684"/>
          </a:xfrm>
        </p:grpSpPr>
        <p:grpSp>
          <p:nvGrpSpPr>
            <p:cNvPr id="5" name="Group 42"/>
            <p:cNvGrpSpPr>
              <a:grpSpLocks/>
            </p:cNvGrpSpPr>
            <p:nvPr userDrawn="1"/>
          </p:nvGrpSpPr>
          <p:grpSpPr bwMode="auto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19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cxnSp>
          <p:nvCxnSpPr>
            <p:cNvPr id="6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38"/>
            <p:cNvGrpSpPr>
              <a:grpSpLocks/>
            </p:cNvGrpSpPr>
            <p:nvPr userDrawn="1"/>
          </p:nvGrpSpPr>
          <p:grpSpPr bwMode="auto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17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8" name="Group 39"/>
            <p:cNvGrpSpPr>
              <a:grpSpLocks/>
            </p:cNvGrpSpPr>
            <p:nvPr userDrawn="1"/>
          </p:nvGrpSpPr>
          <p:grpSpPr bwMode="auto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5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9" name="Group 37"/>
            <p:cNvGrpSpPr>
              <a:grpSpLocks/>
            </p:cNvGrpSpPr>
            <p:nvPr userDrawn="1"/>
          </p:nvGrpSpPr>
          <p:grpSpPr bwMode="auto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3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0" name="Group 36"/>
            <p:cNvGrpSpPr>
              <a:grpSpLocks/>
            </p:cNvGrpSpPr>
            <p:nvPr userDrawn="1"/>
          </p:nvGrpSpPr>
          <p:grpSpPr bwMode="auto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1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pic>
        <p:nvPicPr>
          <p:cNvPr id="21" name="Picture 230" descr="st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069848"/>
            <a:ext cx="7470648" cy="1470025"/>
          </a:xfrm>
        </p:spPr>
        <p:txBody>
          <a:bodyPr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2743200" y="384048"/>
            <a:ext cx="5943600" cy="612648"/>
          </a:xfr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3A5E7-76FE-4157-A652-4B1DB92FAEC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A89AF-0D21-435F-AC6B-E920F799D1DF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503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7BF4C-67E6-4F39-BC78-4984BD93CF2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41B7C-2CB3-4B69-8A5A-309EF404680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579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7068312" y="356616"/>
            <a:ext cx="16184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6616"/>
            <a:ext cx="6400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B531A-EDA3-425C-B967-06ADDA2A77B1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1F6B5-7402-4B97-A761-7FA2AA25EC5E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81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4983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D6459-7660-4B40-A049-3B5DE21C23B6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90FFA-666A-48F4-A38A-5D2A819424A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731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1"/>
          <p:cNvGrpSpPr>
            <a:grpSpLocks/>
          </p:cNvGrpSpPr>
          <p:nvPr userDrawn="1"/>
        </p:nvGrpSpPr>
        <p:grpSpPr bwMode="auto">
          <a:xfrm rot="-1906589">
            <a:off x="3335338" y="1909763"/>
            <a:ext cx="6021387" cy="4829175"/>
            <a:chOff x="1761807" y="615248"/>
            <a:chExt cx="6021229" cy="4829684"/>
          </a:xfrm>
        </p:grpSpPr>
        <p:grpSp>
          <p:nvGrpSpPr>
            <p:cNvPr id="5" name="Group 42"/>
            <p:cNvGrpSpPr>
              <a:grpSpLocks/>
            </p:cNvGrpSpPr>
            <p:nvPr userDrawn="1"/>
          </p:nvGrpSpPr>
          <p:grpSpPr bwMode="auto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19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cxnSp>
          <p:nvCxnSpPr>
            <p:cNvPr id="6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38"/>
            <p:cNvGrpSpPr>
              <a:grpSpLocks/>
            </p:cNvGrpSpPr>
            <p:nvPr userDrawn="1"/>
          </p:nvGrpSpPr>
          <p:grpSpPr bwMode="auto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17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8" name="Group 39"/>
            <p:cNvGrpSpPr>
              <a:grpSpLocks/>
            </p:cNvGrpSpPr>
            <p:nvPr userDrawn="1"/>
          </p:nvGrpSpPr>
          <p:grpSpPr bwMode="auto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5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9" name="Group 37"/>
            <p:cNvGrpSpPr>
              <a:grpSpLocks/>
            </p:cNvGrpSpPr>
            <p:nvPr userDrawn="1"/>
          </p:nvGrpSpPr>
          <p:grpSpPr bwMode="auto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3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0" name="Group 36"/>
            <p:cNvGrpSpPr>
              <a:grpSpLocks/>
            </p:cNvGrpSpPr>
            <p:nvPr userDrawn="1"/>
          </p:nvGrpSpPr>
          <p:grpSpPr bwMode="auto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1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pic>
        <p:nvPicPr>
          <p:cNvPr id="21" name="Picture 230" descr="sta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2286000"/>
            <a:ext cx="7772400" cy="1362075"/>
          </a:xfrm>
        </p:spPr>
        <p:txBody>
          <a:bodyPr anchor="t">
            <a:noAutofit/>
          </a:bodyPr>
          <a:lstStyle>
            <a:lvl1pPr algn="ctr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353312"/>
            <a:ext cx="7772400" cy="905256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BA099-C477-4D3D-8565-656D8E8568A7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CE53F-337C-4F53-A659-BA15B0E76D96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572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4632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1728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15EBC-B47D-4507-8184-BEE2D87C36E4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10B76-92CB-4FE1-A619-94B12BD9FFEF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183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93976"/>
            <a:ext cx="4040188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93976"/>
            <a:ext cx="4041775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A026C-2E72-4B65-A5B5-911E94609872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4E195-50A8-4A9C-85A2-EBC885FFC5CD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63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C1A51-6FF6-4097-B62A-4ACA595D579A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AAF9-4E32-420A-BC73-3AC9495DC62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34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348D7-4759-4933-9550-FA6C0AA89E4E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22F8D-F0F9-4BD6-9609-581475C93921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4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152" y="0"/>
            <a:ext cx="7470648" cy="987552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1016" y="1371600"/>
            <a:ext cx="4672584" cy="48554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025896" y="1371600"/>
            <a:ext cx="2633472" cy="4873752"/>
          </a:xfrm>
          <a:gradFill>
            <a:gsLst>
              <a:gs pos="0">
                <a:schemeClr val="bg1">
                  <a:lumMod val="95000"/>
                  <a:alpha val="34000"/>
                </a:schemeClr>
              </a:gs>
              <a:gs pos="60000">
                <a:schemeClr val="tx2">
                  <a:lumMod val="20000"/>
                  <a:lumOff val="80000"/>
                  <a:alpha val="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DC457-C997-44C3-ABF8-8E23447F95BD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90323-1D69-4E4A-9041-CF89F3212297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42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2920" y="4855464"/>
            <a:ext cx="3218688" cy="777240"/>
          </a:xfrm>
          <a:solidFill>
            <a:schemeClr val="bg2">
              <a:lumMod val="50000"/>
            </a:schemeClr>
          </a:solidFill>
        </p:spPr>
        <p:txBody>
          <a:bodyPr/>
          <a:lstStyle>
            <a:lvl1pPr algn="ctr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3867912" y="1216152"/>
            <a:ext cx="4626864" cy="4398264"/>
          </a:xfrm>
          <a:solidFill>
            <a:srgbClr val="EAEAEA"/>
          </a:solidFill>
          <a:effectLst>
            <a:outerShdw blurRad="254000" dist="101600" dir="2700000" algn="ctr" rotWithShape="0">
              <a:srgbClr val="000000">
                <a:alpha val="4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" y="1216152"/>
            <a:ext cx="3218688" cy="3575304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C13EA-A3FE-4636-8E1F-F12E304A8A14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678B3-FB77-414B-B657-3ED1ACF418A5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619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0" y="0"/>
            <a:ext cx="9144000" cy="6858000"/>
          </a:xfrm>
          <a:prstGeom prst="rect">
            <a:avLst/>
          </a:prstGeom>
          <a:gradFill>
            <a:gsLst>
              <a:gs pos="6000">
                <a:schemeClr val="bg2">
                  <a:lumMod val="50000"/>
                  <a:alpha val="83000"/>
                </a:schemeClr>
              </a:gs>
              <a:gs pos="26000">
                <a:schemeClr val="bg2">
                  <a:lumMod val="50000"/>
                  <a:alpha val="63000"/>
                </a:schemeClr>
              </a:gs>
              <a:gs pos="50000">
                <a:schemeClr val="bg2">
                  <a:lumMod val="50000"/>
                  <a:alpha val="27000"/>
                </a:schemeClr>
              </a:gs>
              <a:gs pos="100000">
                <a:schemeClr val="bg2">
                  <a:lumMod val="50000"/>
                  <a:alpha val="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black">
          <a:xfrm>
            <a:off x="0" y="0"/>
            <a:ext cx="1216025" cy="987425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white">
          <a:xfrm>
            <a:off x="76200" y="1066800"/>
            <a:ext cx="2590800" cy="1219200"/>
          </a:xfrm>
          <a:prstGeom prst="rect">
            <a:avLst/>
          </a:prstGeom>
          <a:blipFill dpi="0" rotWithShape="1">
            <a:blip r:embed="rId13" cstate="print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031" name="Picture 136" descr="sta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-1315059">
            <a:off x="8659813" y="5872163"/>
            <a:ext cx="54292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39" descr="sta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-1315059" flipH="1" flipV="1">
            <a:off x="152400" y="4724400"/>
            <a:ext cx="42545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9" descr="sta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-1315059">
            <a:off x="533400" y="152400"/>
            <a:ext cx="692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 bwMode="white">
          <a:xfrm>
            <a:off x="1217613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ltGray">
          <a:xfrm>
            <a:off x="8713788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2670175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White">
          <a:xfrm>
            <a:off x="0" y="990600"/>
            <a:ext cx="9144000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White">
          <a:xfrm>
            <a:off x="5788025" y="1069975"/>
            <a:ext cx="3355975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01"/>
          <p:cNvGrpSpPr>
            <a:grpSpLocks/>
          </p:cNvGrpSpPr>
          <p:nvPr/>
        </p:nvGrpSpPr>
        <p:grpSpPr bwMode="ltGray">
          <a:xfrm>
            <a:off x="-61512" y="-103188"/>
            <a:ext cx="4100112" cy="4217988"/>
            <a:chOff x="-80" y="-65"/>
            <a:chExt cx="2624" cy="2631"/>
          </a:xfrm>
          <a:solidFill>
            <a:schemeClr val="bg2">
              <a:lumMod val="20000"/>
              <a:lumOff val="80000"/>
              <a:alpha val="10196"/>
            </a:schemeClr>
          </a:solidFill>
        </p:grpSpPr>
        <p:sp>
          <p:nvSpPr>
            <p:cNvPr id="19" name="Freeform 102"/>
            <p:cNvSpPr>
              <a:spLocks/>
            </p:cNvSpPr>
            <p:nvPr/>
          </p:nvSpPr>
          <p:spPr bwMode="ltGray">
            <a:xfrm>
              <a:off x="1703" y="0"/>
              <a:ext cx="73" cy="34"/>
            </a:xfrm>
            <a:custGeom>
              <a:avLst/>
              <a:gdLst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32 w 711"/>
                <a:gd name="connsiteY2" fmla="*/ 401 h 451"/>
                <a:gd name="connsiteX3" fmla="*/ 112 w 711"/>
                <a:gd name="connsiteY3" fmla="*/ 367 h 451"/>
                <a:gd name="connsiteX4" fmla="*/ 94 w 711"/>
                <a:gd name="connsiteY4" fmla="*/ 335 h 451"/>
                <a:gd name="connsiteX5" fmla="*/ 674 w 711"/>
                <a:gd name="connsiteY5" fmla="*/ 0 h 451"/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85 w 711"/>
                <a:gd name="connsiteY2" fmla="*/ 369 h 451"/>
                <a:gd name="connsiteX3" fmla="*/ 132 w 711"/>
                <a:gd name="connsiteY3" fmla="*/ 401 h 451"/>
                <a:gd name="connsiteX4" fmla="*/ 112 w 711"/>
                <a:gd name="connsiteY4" fmla="*/ 367 h 451"/>
                <a:gd name="connsiteX5" fmla="*/ 94 w 711"/>
                <a:gd name="connsiteY5" fmla="*/ 335 h 451"/>
                <a:gd name="connsiteX6" fmla="*/ 674 w 711"/>
                <a:gd name="connsiteY6" fmla="*/ 0 h 451"/>
                <a:gd name="connsiteX0" fmla="*/ 674 w 711"/>
                <a:gd name="connsiteY0" fmla="*/ 0 h 401"/>
                <a:gd name="connsiteX1" fmla="*/ 711 w 711"/>
                <a:gd name="connsiteY1" fmla="*/ 67 h 401"/>
                <a:gd name="connsiteX2" fmla="*/ 185 w 711"/>
                <a:gd name="connsiteY2" fmla="*/ 369 h 401"/>
                <a:gd name="connsiteX3" fmla="*/ 132 w 711"/>
                <a:gd name="connsiteY3" fmla="*/ 401 h 401"/>
                <a:gd name="connsiteX4" fmla="*/ 112 w 711"/>
                <a:gd name="connsiteY4" fmla="*/ 367 h 401"/>
                <a:gd name="connsiteX5" fmla="*/ 94 w 711"/>
                <a:gd name="connsiteY5" fmla="*/ 335 h 401"/>
                <a:gd name="connsiteX6" fmla="*/ 674 w 711"/>
                <a:gd name="connsiteY6" fmla="*/ 0 h 401"/>
                <a:gd name="connsiteX0" fmla="*/ 562 w 599"/>
                <a:gd name="connsiteY0" fmla="*/ 0 h 401"/>
                <a:gd name="connsiteX1" fmla="*/ 599 w 599"/>
                <a:gd name="connsiteY1" fmla="*/ 67 h 401"/>
                <a:gd name="connsiteX2" fmla="*/ 73 w 599"/>
                <a:gd name="connsiteY2" fmla="*/ 369 h 401"/>
                <a:gd name="connsiteX3" fmla="*/ 20 w 599"/>
                <a:gd name="connsiteY3" fmla="*/ 401 h 401"/>
                <a:gd name="connsiteX4" fmla="*/ 0 w 599"/>
                <a:gd name="connsiteY4" fmla="*/ 367 h 401"/>
                <a:gd name="connsiteX5" fmla="*/ 562 w 599"/>
                <a:gd name="connsiteY5" fmla="*/ 0 h 401"/>
                <a:gd name="connsiteX0" fmla="*/ 0 w 599"/>
                <a:gd name="connsiteY0" fmla="*/ 300 h 334"/>
                <a:gd name="connsiteX1" fmla="*/ 599 w 599"/>
                <a:gd name="connsiteY1" fmla="*/ 0 h 334"/>
                <a:gd name="connsiteX2" fmla="*/ 73 w 599"/>
                <a:gd name="connsiteY2" fmla="*/ 302 h 334"/>
                <a:gd name="connsiteX3" fmla="*/ 20 w 599"/>
                <a:gd name="connsiteY3" fmla="*/ 334 h 334"/>
                <a:gd name="connsiteX4" fmla="*/ 0 w 599"/>
                <a:gd name="connsiteY4" fmla="*/ 300 h 334"/>
                <a:gd name="connsiteX0" fmla="*/ 0 w 73"/>
                <a:gd name="connsiteY0" fmla="*/ 5 h 39"/>
                <a:gd name="connsiteX1" fmla="*/ 73 w 73"/>
                <a:gd name="connsiteY1" fmla="*/ 7 h 39"/>
                <a:gd name="connsiteX2" fmla="*/ 20 w 73"/>
                <a:gd name="connsiteY2" fmla="*/ 39 h 39"/>
                <a:gd name="connsiteX3" fmla="*/ 0 w 73"/>
                <a:gd name="connsiteY3" fmla="*/ 5 h 39"/>
                <a:gd name="connsiteX0" fmla="*/ 0 w 73"/>
                <a:gd name="connsiteY0" fmla="*/ 0 h 34"/>
                <a:gd name="connsiteX1" fmla="*/ 73 w 73"/>
                <a:gd name="connsiteY1" fmla="*/ 2 h 34"/>
                <a:gd name="connsiteX2" fmla="*/ 20 w 73"/>
                <a:gd name="connsiteY2" fmla="*/ 34 h 34"/>
                <a:gd name="connsiteX3" fmla="*/ 0 w 73"/>
                <a:gd name="connsiteY3" fmla="*/ 0 h 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" h="34">
                  <a:moveTo>
                    <a:pt x="0" y="0"/>
                  </a:moveTo>
                  <a:cubicBezTo>
                    <a:pt x="24" y="1"/>
                    <a:pt x="49" y="1"/>
                    <a:pt x="73" y="2"/>
                  </a:cubicBezTo>
                  <a:lnTo>
                    <a:pt x="20" y="34"/>
                  </a:lnTo>
                  <a:cubicBezTo>
                    <a:pt x="13" y="23"/>
                    <a:pt x="7" y="1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103"/>
            <p:cNvSpPr>
              <a:spLocks/>
            </p:cNvSpPr>
            <p:nvPr/>
          </p:nvSpPr>
          <p:spPr bwMode="ltGray">
            <a:xfrm>
              <a:off x="1739" y="2"/>
              <a:ext cx="314" cy="131"/>
            </a:xfrm>
            <a:custGeom>
              <a:avLst/>
              <a:gdLst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3 w 638"/>
                <a:gd name="connsiteY2" fmla="*/ 353 h 353"/>
                <a:gd name="connsiteX3" fmla="*/ 0 w 638"/>
                <a:gd name="connsiteY3" fmla="*/ 284 h 353"/>
                <a:gd name="connsiteX4" fmla="*/ 129 w 638"/>
                <a:gd name="connsiteY4" fmla="*/ 222 h 353"/>
                <a:gd name="connsiteX5" fmla="*/ 607 w 638"/>
                <a:gd name="connsiteY5" fmla="*/ 0 h 353"/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14 w 638"/>
                <a:gd name="connsiteY2" fmla="*/ 222 h 353"/>
                <a:gd name="connsiteX3" fmla="*/ 33 w 638"/>
                <a:gd name="connsiteY3" fmla="*/ 353 h 353"/>
                <a:gd name="connsiteX4" fmla="*/ 0 w 638"/>
                <a:gd name="connsiteY4" fmla="*/ 284 h 353"/>
                <a:gd name="connsiteX5" fmla="*/ 129 w 638"/>
                <a:gd name="connsiteY5" fmla="*/ 222 h 353"/>
                <a:gd name="connsiteX6" fmla="*/ 607 w 638"/>
                <a:gd name="connsiteY6" fmla="*/ 0 h 353"/>
                <a:gd name="connsiteX0" fmla="*/ 129 w 638"/>
                <a:gd name="connsiteY0" fmla="*/ 151 h 282"/>
                <a:gd name="connsiteX1" fmla="*/ 638 w 638"/>
                <a:gd name="connsiteY1" fmla="*/ 0 h 282"/>
                <a:gd name="connsiteX2" fmla="*/ 314 w 638"/>
                <a:gd name="connsiteY2" fmla="*/ 151 h 282"/>
                <a:gd name="connsiteX3" fmla="*/ 33 w 638"/>
                <a:gd name="connsiteY3" fmla="*/ 282 h 282"/>
                <a:gd name="connsiteX4" fmla="*/ 0 w 638"/>
                <a:gd name="connsiteY4" fmla="*/ 213 h 282"/>
                <a:gd name="connsiteX5" fmla="*/ 129 w 638"/>
                <a:gd name="connsiteY5" fmla="*/ 151 h 282"/>
                <a:gd name="connsiteX0" fmla="*/ 129 w 314"/>
                <a:gd name="connsiteY0" fmla="*/ 0 h 131"/>
                <a:gd name="connsiteX1" fmla="*/ 314 w 314"/>
                <a:gd name="connsiteY1" fmla="*/ 0 h 131"/>
                <a:gd name="connsiteX2" fmla="*/ 33 w 314"/>
                <a:gd name="connsiteY2" fmla="*/ 131 h 131"/>
                <a:gd name="connsiteX3" fmla="*/ 0 w 314"/>
                <a:gd name="connsiteY3" fmla="*/ 62 h 131"/>
                <a:gd name="connsiteX4" fmla="*/ 129 w 314"/>
                <a:gd name="connsiteY4" fmla="*/ 0 h 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" h="131">
                  <a:moveTo>
                    <a:pt x="129" y="0"/>
                  </a:moveTo>
                  <a:lnTo>
                    <a:pt x="314" y="0"/>
                  </a:lnTo>
                  <a:lnTo>
                    <a:pt x="33" y="131"/>
                  </a:lnTo>
                  <a:lnTo>
                    <a:pt x="0" y="62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1" name="Freeform 104"/>
            <p:cNvSpPr>
              <a:spLocks/>
            </p:cNvSpPr>
            <p:nvPr/>
          </p:nvSpPr>
          <p:spPr bwMode="ltGray">
            <a:xfrm>
              <a:off x="1785" y="-65"/>
              <a:ext cx="654" cy="301"/>
            </a:xfrm>
            <a:custGeom>
              <a:avLst/>
              <a:gdLst/>
              <a:ahLst/>
              <a:cxnLst>
                <a:cxn ang="0">
                  <a:pos x="629" y="0"/>
                </a:cxn>
                <a:cxn ang="0">
                  <a:pos x="654" y="73"/>
                </a:cxn>
                <a:cxn ang="0">
                  <a:pos x="26" y="301"/>
                </a:cxn>
                <a:cxn ang="0">
                  <a:pos x="0" y="229"/>
                </a:cxn>
                <a:cxn ang="0">
                  <a:pos x="629" y="0"/>
                </a:cxn>
              </a:cxnLst>
              <a:rect l="0" t="0" r="r" b="b"/>
              <a:pathLst>
                <a:path w="654" h="301">
                  <a:moveTo>
                    <a:pt x="629" y="0"/>
                  </a:moveTo>
                  <a:lnTo>
                    <a:pt x="654" y="73"/>
                  </a:lnTo>
                  <a:lnTo>
                    <a:pt x="26" y="301"/>
                  </a:lnTo>
                  <a:lnTo>
                    <a:pt x="0" y="229"/>
                  </a:lnTo>
                  <a:lnTo>
                    <a:pt x="6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2" name="Freeform 105"/>
            <p:cNvSpPr>
              <a:spLocks/>
            </p:cNvSpPr>
            <p:nvPr/>
          </p:nvSpPr>
          <p:spPr bwMode="ltGray">
            <a:xfrm>
              <a:off x="1821" y="94"/>
              <a:ext cx="666" cy="248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666" y="75"/>
                </a:cxn>
                <a:cxn ang="0">
                  <a:pos x="20" y="248"/>
                </a:cxn>
                <a:cxn ang="0">
                  <a:pos x="0" y="174"/>
                </a:cxn>
                <a:cxn ang="0">
                  <a:pos x="647" y="0"/>
                </a:cxn>
              </a:cxnLst>
              <a:rect l="0" t="0" r="r" b="b"/>
              <a:pathLst>
                <a:path w="666" h="248">
                  <a:moveTo>
                    <a:pt x="647" y="0"/>
                  </a:moveTo>
                  <a:lnTo>
                    <a:pt x="666" y="75"/>
                  </a:lnTo>
                  <a:lnTo>
                    <a:pt x="20" y="248"/>
                  </a:lnTo>
                  <a:lnTo>
                    <a:pt x="0" y="174"/>
                  </a:lnTo>
                  <a:lnTo>
                    <a:pt x="6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3" name="Freeform 106"/>
            <p:cNvSpPr>
              <a:spLocks/>
            </p:cNvSpPr>
            <p:nvPr/>
          </p:nvSpPr>
          <p:spPr bwMode="ltGray">
            <a:xfrm>
              <a:off x="1848" y="258"/>
              <a:ext cx="673" cy="192"/>
            </a:xfrm>
            <a:custGeom>
              <a:avLst/>
              <a:gdLst/>
              <a:ahLst/>
              <a:cxnLst>
                <a:cxn ang="0">
                  <a:pos x="659" y="0"/>
                </a:cxn>
                <a:cxn ang="0">
                  <a:pos x="673" y="76"/>
                </a:cxn>
                <a:cxn ang="0">
                  <a:pos x="14" y="192"/>
                </a:cxn>
                <a:cxn ang="0">
                  <a:pos x="0" y="116"/>
                </a:cxn>
                <a:cxn ang="0">
                  <a:pos x="659" y="0"/>
                </a:cxn>
              </a:cxnLst>
              <a:rect l="0" t="0" r="r" b="b"/>
              <a:pathLst>
                <a:path w="673" h="192">
                  <a:moveTo>
                    <a:pt x="659" y="0"/>
                  </a:moveTo>
                  <a:lnTo>
                    <a:pt x="673" y="76"/>
                  </a:lnTo>
                  <a:lnTo>
                    <a:pt x="14" y="192"/>
                  </a:lnTo>
                  <a:lnTo>
                    <a:pt x="0" y="116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4" name="Freeform 107"/>
            <p:cNvSpPr>
              <a:spLocks/>
            </p:cNvSpPr>
            <p:nvPr/>
          </p:nvSpPr>
          <p:spPr bwMode="ltGray">
            <a:xfrm>
              <a:off x="1867" y="424"/>
              <a:ext cx="673" cy="136"/>
            </a:xfrm>
            <a:custGeom>
              <a:avLst/>
              <a:gdLst/>
              <a:ahLst/>
              <a:cxnLst>
                <a:cxn ang="0">
                  <a:pos x="666" y="0"/>
                </a:cxn>
                <a:cxn ang="0">
                  <a:pos x="673" y="78"/>
                </a:cxn>
                <a:cxn ang="0">
                  <a:pos x="6" y="136"/>
                </a:cxn>
                <a:cxn ang="0">
                  <a:pos x="0" y="59"/>
                </a:cxn>
                <a:cxn ang="0">
                  <a:pos x="666" y="0"/>
                </a:cxn>
              </a:cxnLst>
              <a:rect l="0" t="0" r="r" b="b"/>
              <a:pathLst>
                <a:path w="673" h="136">
                  <a:moveTo>
                    <a:pt x="666" y="0"/>
                  </a:moveTo>
                  <a:lnTo>
                    <a:pt x="673" y="78"/>
                  </a:lnTo>
                  <a:lnTo>
                    <a:pt x="6" y="136"/>
                  </a:lnTo>
                  <a:lnTo>
                    <a:pt x="0" y="59"/>
                  </a:lnTo>
                  <a:lnTo>
                    <a:pt x="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Rectangle 108"/>
            <p:cNvSpPr>
              <a:spLocks noChangeArrowheads="1"/>
            </p:cNvSpPr>
            <p:nvPr/>
          </p:nvSpPr>
          <p:spPr bwMode="ltGray">
            <a:xfrm>
              <a:off x="1875" y="593"/>
              <a:ext cx="669" cy="77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09"/>
            <p:cNvSpPr>
              <a:spLocks/>
            </p:cNvSpPr>
            <p:nvPr/>
          </p:nvSpPr>
          <p:spPr bwMode="ltGray">
            <a:xfrm>
              <a:off x="1867" y="703"/>
              <a:ext cx="673" cy="1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73" y="59"/>
                </a:cxn>
                <a:cxn ang="0">
                  <a:pos x="667" y="135"/>
                </a:cxn>
                <a:cxn ang="0">
                  <a:pos x="0" y="76"/>
                </a:cxn>
                <a:cxn ang="0">
                  <a:pos x="7" y="0"/>
                </a:cxn>
              </a:cxnLst>
              <a:rect l="0" t="0" r="r" b="b"/>
              <a:pathLst>
                <a:path w="673" h="135">
                  <a:moveTo>
                    <a:pt x="7" y="0"/>
                  </a:moveTo>
                  <a:lnTo>
                    <a:pt x="673" y="59"/>
                  </a:lnTo>
                  <a:lnTo>
                    <a:pt x="667" y="135"/>
                  </a:lnTo>
                  <a:lnTo>
                    <a:pt x="0" y="76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110"/>
            <p:cNvSpPr>
              <a:spLocks/>
            </p:cNvSpPr>
            <p:nvPr/>
          </p:nvSpPr>
          <p:spPr bwMode="ltGray">
            <a:xfrm>
              <a:off x="1849" y="813"/>
              <a:ext cx="674" cy="19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674" y="116"/>
                </a:cxn>
                <a:cxn ang="0">
                  <a:pos x="660" y="192"/>
                </a:cxn>
                <a:cxn ang="0">
                  <a:pos x="0" y="75"/>
                </a:cxn>
                <a:cxn ang="0">
                  <a:pos x="14" y="0"/>
                </a:cxn>
              </a:cxnLst>
              <a:rect l="0" t="0" r="r" b="b"/>
              <a:pathLst>
                <a:path w="674" h="192">
                  <a:moveTo>
                    <a:pt x="14" y="0"/>
                  </a:moveTo>
                  <a:lnTo>
                    <a:pt x="674" y="116"/>
                  </a:lnTo>
                  <a:lnTo>
                    <a:pt x="660" y="192"/>
                  </a:lnTo>
                  <a:lnTo>
                    <a:pt x="0" y="75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111"/>
            <p:cNvSpPr>
              <a:spLocks/>
            </p:cNvSpPr>
            <p:nvPr/>
          </p:nvSpPr>
          <p:spPr bwMode="ltGray">
            <a:xfrm>
              <a:off x="1822" y="921"/>
              <a:ext cx="667" cy="247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67" y="173"/>
                </a:cxn>
                <a:cxn ang="0">
                  <a:pos x="647" y="247"/>
                </a:cxn>
                <a:cxn ang="0">
                  <a:pos x="0" y="74"/>
                </a:cxn>
                <a:cxn ang="0">
                  <a:pos x="20" y="0"/>
                </a:cxn>
              </a:cxnLst>
              <a:rect l="0" t="0" r="r" b="b"/>
              <a:pathLst>
                <a:path w="667" h="247">
                  <a:moveTo>
                    <a:pt x="20" y="0"/>
                  </a:moveTo>
                  <a:lnTo>
                    <a:pt x="667" y="173"/>
                  </a:lnTo>
                  <a:lnTo>
                    <a:pt x="647" y="247"/>
                  </a:lnTo>
                  <a:lnTo>
                    <a:pt x="0" y="74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9" name="Freeform 112"/>
            <p:cNvSpPr>
              <a:spLocks/>
            </p:cNvSpPr>
            <p:nvPr/>
          </p:nvSpPr>
          <p:spPr bwMode="ltGray">
            <a:xfrm>
              <a:off x="1787" y="1027"/>
              <a:ext cx="655" cy="301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5" y="229"/>
                </a:cxn>
                <a:cxn ang="0">
                  <a:pos x="629" y="301"/>
                </a:cxn>
                <a:cxn ang="0">
                  <a:pos x="0" y="72"/>
                </a:cxn>
                <a:cxn ang="0">
                  <a:pos x="26" y="0"/>
                </a:cxn>
              </a:cxnLst>
              <a:rect l="0" t="0" r="r" b="b"/>
              <a:pathLst>
                <a:path w="655" h="301">
                  <a:moveTo>
                    <a:pt x="26" y="0"/>
                  </a:moveTo>
                  <a:lnTo>
                    <a:pt x="655" y="229"/>
                  </a:lnTo>
                  <a:lnTo>
                    <a:pt x="629" y="301"/>
                  </a:lnTo>
                  <a:lnTo>
                    <a:pt x="0" y="7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0" name="Freeform 113"/>
            <p:cNvSpPr>
              <a:spLocks/>
            </p:cNvSpPr>
            <p:nvPr/>
          </p:nvSpPr>
          <p:spPr bwMode="ltGray">
            <a:xfrm>
              <a:off x="1742" y="1130"/>
              <a:ext cx="639" cy="353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639" y="283"/>
                </a:cxn>
                <a:cxn ang="0">
                  <a:pos x="606" y="353"/>
                </a:cxn>
                <a:cxn ang="0">
                  <a:pos x="0" y="70"/>
                </a:cxn>
                <a:cxn ang="0">
                  <a:pos x="32" y="0"/>
                </a:cxn>
              </a:cxnLst>
              <a:rect l="0" t="0" r="r" b="b"/>
              <a:pathLst>
                <a:path w="639" h="353">
                  <a:moveTo>
                    <a:pt x="32" y="0"/>
                  </a:moveTo>
                  <a:lnTo>
                    <a:pt x="639" y="283"/>
                  </a:lnTo>
                  <a:lnTo>
                    <a:pt x="606" y="353"/>
                  </a:lnTo>
                  <a:lnTo>
                    <a:pt x="0" y="70"/>
                  </a:lnTo>
                  <a:lnTo>
                    <a:pt x="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1" name="Freeform 114"/>
            <p:cNvSpPr>
              <a:spLocks/>
            </p:cNvSpPr>
            <p:nvPr/>
          </p:nvSpPr>
          <p:spPr bwMode="ltGray">
            <a:xfrm>
              <a:off x="1689" y="1230"/>
              <a:ext cx="617" cy="400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617" y="334"/>
                </a:cxn>
                <a:cxn ang="0">
                  <a:pos x="579" y="400"/>
                </a:cxn>
                <a:cxn ang="0">
                  <a:pos x="0" y="66"/>
                </a:cxn>
                <a:cxn ang="0">
                  <a:pos x="37" y="0"/>
                </a:cxn>
              </a:cxnLst>
              <a:rect l="0" t="0" r="r" b="b"/>
              <a:pathLst>
                <a:path w="617" h="400">
                  <a:moveTo>
                    <a:pt x="37" y="0"/>
                  </a:moveTo>
                  <a:lnTo>
                    <a:pt x="617" y="334"/>
                  </a:lnTo>
                  <a:lnTo>
                    <a:pt x="579" y="400"/>
                  </a:lnTo>
                  <a:lnTo>
                    <a:pt x="0" y="66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2" name="Freeform 115"/>
            <p:cNvSpPr>
              <a:spLocks/>
            </p:cNvSpPr>
            <p:nvPr/>
          </p:nvSpPr>
          <p:spPr bwMode="ltGray">
            <a:xfrm>
              <a:off x="1627" y="1325"/>
              <a:ext cx="592" cy="44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592" y="383"/>
                </a:cxn>
                <a:cxn ang="0">
                  <a:pos x="548" y="446"/>
                </a:cxn>
                <a:cxn ang="0">
                  <a:pos x="0" y="62"/>
                </a:cxn>
                <a:cxn ang="0">
                  <a:pos x="44" y="0"/>
                </a:cxn>
              </a:cxnLst>
              <a:rect l="0" t="0" r="r" b="b"/>
              <a:pathLst>
                <a:path w="592" h="446">
                  <a:moveTo>
                    <a:pt x="44" y="0"/>
                  </a:moveTo>
                  <a:lnTo>
                    <a:pt x="592" y="383"/>
                  </a:lnTo>
                  <a:lnTo>
                    <a:pt x="548" y="446"/>
                  </a:lnTo>
                  <a:lnTo>
                    <a:pt x="0" y="62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3" name="Freeform 116"/>
            <p:cNvSpPr>
              <a:spLocks/>
            </p:cNvSpPr>
            <p:nvPr/>
          </p:nvSpPr>
          <p:spPr bwMode="ltGray">
            <a:xfrm>
              <a:off x="1558" y="1414"/>
              <a:ext cx="562" cy="48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2" y="430"/>
                </a:cxn>
                <a:cxn ang="0">
                  <a:pos x="511" y="489"/>
                </a:cxn>
                <a:cxn ang="0">
                  <a:pos x="0" y="58"/>
                </a:cxn>
                <a:cxn ang="0">
                  <a:pos x="49" y="0"/>
                </a:cxn>
              </a:cxnLst>
              <a:rect l="0" t="0" r="r" b="b"/>
              <a:pathLst>
                <a:path w="562" h="489">
                  <a:moveTo>
                    <a:pt x="49" y="0"/>
                  </a:moveTo>
                  <a:lnTo>
                    <a:pt x="562" y="430"/>
                  </a:lnTo>
                  <a:lnTo>
                    <a:pt x="511" y="489"/>
                  </a:lnTo>
                  <a:lnTo>
                    <a:pt x="0" y="58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4" name="Freeform 117"/>
            <p:cNvSpPr>
              <a:spLocks/>
            </p:cNvSpPr>
            <p:nvPr/>
          </p:nvSpPr>
          <p:spPr bwMode="ltGray">
            <a:xfrm>
              <a:off x="1480" y="1498"/>
              <a:ext cx="529" cy="52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29" y="473"/>
                </a:cxn>
                <a:cxn ang="0">
                  <a:pos x="474" y="527"/>
                </a:cxn>
                <a:cxn ang="0">
                  <a:pos x="0" y="54"/>
                </a:cxn>
                <a:cxn ang="0">
                  <a:pos x="56" y="0"/>
                </a:cxn>
              </a:cxnLst>
              <a:rect l="0" t="0" r="r" b="b"/>
              <a:pathLst>
                <a:path w="529" h="527">
                  <a:moveTo>
                    <a:pt x="56" y="0"/>
                  </a:moveTo>
                  <a:lnTo>
                    <a:pt x="529" y="473"/>
                  </a:lnTo>
                  <a:lnTo>
                    <a:pt x="474" y="527"/>
                  </a:lnTo>
                  <a:lnTo>
                    <a:pt x="0" y="54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5" name="Freeform 118"/>
            <p:cNvSpPr>
              <a:spLocks/>
            </p:cNvSpPr>
            <p:nvPr/>
          </p:nvSpPr>
          <p:spPr bwMode="ltGray">
            <a:xfrm>
              <a:off x="1397" y="1574"/>
              <a:ext cx="490" cy="562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90" y="513"/>
                </a:cxn>
                <a:cxn ang="0">
                  <a:pos x="430" y="562"/>
                </a:cxn>
                <a:cxn ang="0">
                  <a:pos x="0" y="51"/>
                </a:cxn>
                <a:cxn ang="0">
                  <a:pos x="59" y="0"/>
                </a:cxn>
              </a:cxnLst>
              <a:rect l="0" t="0" r="r" b="b"/>
              <a:pathLst>
                <a:path w="490" h="562">
                  <a:moveTo>
                    <a:pt x="59" y="0"/>
                  </a:moveTo>
                  <a:lnTo>
                    <a:pt x="490" y="513"/>
                  </a:lnTo>
                  <a:lnTo>
                    <a:pt x="430" y="562"/>
                  </a:lnTo>
                  <a:lnTo>
                    <a:pt x="0" y="51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6" name="Freeform 119"/>
            <p:cNvSpPr>
              <a:spLocks/>
            </p:cNvSpPr>
            <p:nvPr/>
          </p:nvSpPr>
          <p:spPr bwMode="ltGray">
            <a:xfrm>
              <a:off x="1308" y="1644"/>
              <a:ext cx="446" cy="593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446" y="548"/>
                </a:cxn>
                <a:cxn ang="0">
                  <a:pos x="384" y="593"/>
                </a:cxn>
                <a:cxn ang="0">
                  <a:pos x="0" y="45"/>
                </a:cxn>
                <a:cxn ang="0">
                  <a:pos x="64" y="0"/>
                </a:cxn>
              </a:cxnLst>
              <a:rect l="0" t="0" r="r" b="b"/>
              <a:pathLst>
                <a:path w="446" h="593">
                  <a:moveTo>
                    <a:pt x="64" y="0"/>
                  </a:moveTo>
                  <a:lnTo>
                    <a:pt x="446" y="548"/>
                  </a:lnTo>
                  <a:lnTo>
                    <a:pt x="384" y="593"/>
                  </a:lnTo>
                  <a:lnTo>
                    <a:pt x="0" y="45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7" name="Freeform 120"/>
            <p:cNvSpPr>
              <a:spLocks/>
            </p:cNvSpPr>
            <p:nvPr/>
          </p:nvSpPr>
          <p:spPr bwMode="ltGray">
            <a:xfrm>
              <a:off x="1214" y="1707"/>
              <a:ext cx="401" cy="618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401" y="579"/>
                </a:cxn>
                <a:cxn ang="0">
                  <a:pos x="334" y="618"/>
                </a:cxn>
                <a:cxn ang="0">
                  <a:pos x="0" y="38"/>
                </a:cxn>
                <a:cxn ang="0">
                  <a:pos x="66" y="0"/>
                </a:cxn>
              </a:cxnLst>
              <a:rect l="0" t="0" r="r" b="b"/>
              <a:pathLst>
                <a:path w="401" h="618">
                  <a:moveTo>
                    <a:pt x="66" y="0"/>
                  </a:moveTo>
                  <a:lnTo>
                    <a:pt x="401" y="579"/>
                  </a:lnTo>
                  <a:lnTo>
                    <a:pt x="334" y="618"/>
                  </a:lnTo>
                  <a:lnTo>
                    <a:pt x="0" y="3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8" name="Freeform 121"/>
            <p:cNvSpPr>
              <a:spLocks/>
            </p:cNvSpPr>
            <p:nvPr/>
          </p:nvSpPr>
          <p:spPr bwMode="ltGray">
            <a:xfrm>
              <a:off x="1115" y="1760"/>
              <a:ext cx="353" cy="640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353" y="607"/>
                </a:cxn>
                <a:cxn ang="0">
                  <a:pos x="282" y="640"/>
                </a:cxn>
                <a:cxn ang="0">
                  <a:pos x="0" y="33"/>
                </a:cxn>
                <a:cxn ang="0">
                  <a:pos x="69" y="0"/>
                </a:cxn>
              </a:cxnLst>
              <a:rect l="0" t="0" r="r" b="b"/>
              <a:pathLst>
                <a:path w="353" h="640">
                  <a:moveTo>
                    <a:pt x="69" y="0"/>
                  </a:moveTo>
                  <a:lnTo>
                    <a:pt x="353" y="607"/>
                  </a:lnTo>
                  <a:lnTo>
                    <a:pt x="282" y="640"/>
                  </a:lnTo>
                  <a:lnTo>
                    <a:pt x="0" y="3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ltGray">
            <a:xfrm>
              <a:off x="1012" y="1806"/>
              <a:ext cx="301" cy="6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01" y="629"/>
                </a:cxn>
                <a:cxn ang="0">
                  <a:pos x="228" y="656"/>
                </a:cxn>
                <a:cxn ang="0">
                  <a:pos x="0" y="27"/>
                </a:cxn>
                <a:cxn ang="0">
                  <a:pos x="72" y="0"/>
                </a:cxn>
              </a:cxnLst>
              <a:rect l="0" t="0" r="r" b="b"/>
              <a:pathLst>
                <a:path w="301" h="656">
                  <a:moveTo>
                    <a:pt x="72" y="0"/>
                  </a:moveTo>
                  <a:lnTo>
                    <a:pt x="301" y="629"/>
                  </a:lnTo>
                  <a:lnTo>
                    <a:pt x="228" y="656"/>
                  </a:lnTo>
                  <a:lnTo>
                    <a:pt x="0" y="27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0" name="Freeform 123"/>
            <p:cNvSpPr>
              <a:spLocks/>
            </p:cNvSpPr>
            <p:nvPr/>
          </p:nvSpPr>
          <p:spPr bwMode="ltGray">
            <a:xfrm>
              <a:off x="906" y="1844"/>
              <a:ext cx="248" cy="666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48" y="646"/>
                </a:cxn>
                <a:cxn ang="0">
                  <a:pos x="173" y="666"/>
                </a:cxn>
                <a:cxn ang="0">
                  <a:pos x="0" y="18"/>
                </a:cxn>
                <a:cxn ang="0">
                  <a:pos x="74" y="0"/>
                </a:cxn>
              </a:cxnLst>
              <a:rect l="0" t="0" r="r" b="b"/>
              <a:pathLst>
                <a:path w="248" h="666">
                  <a:moveTo>
                    <a:pt x="74" y="0"/>
                  </a:moveTo>
                  <a:lnTo>
                    <a:pt x="248" y="646"/>
                  </a:lnTo>
                  <a:lnTo>
                    <a:pt x="173" y="666"/>
                  </a:lnTo>
                  <a:lnTo>
                    <a:pt x="0" y="18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Freeform 124"/>
            <p:cNvSpPr>
              <a:spLocks/>
            </p:cNvSpPr>
            <p:nvPr/>
          </p:nvSpPr>
          <p:spPr bwMode="ltGray">
            <a:xfrm>
              <a:off x="798" y="1870"/>
              <a:ext cx="192" cy="673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92" y="660"/>
                </a:cxn>
                <a:cxn ang="0">
                  <a:pos x="116" y="673"/>
                </a:cxn>
                <a:cxn ang="0">
                  <a:pos x="0" y="13"/>
                </a:cxn>
                <a:cxn ang="0">
                  <a:pos x="76" y="0"/>
                </a:cxn>
              </a:cxnLst>
              <a:rect l="0" t="0" r="r" b="b"/>
              <a:pathLst>
                <a:path w="192" h="673">
                  <a:moveTo>
                    <a:pt x="76" y="0"/>
                  </a:moveTo>
                  <a:lnTo>
                    <a:pt x="192" y="660"/>
                  </a:lnTo>
                  <a:lnTo>
                    <a:pt x="116" y="673"/>
                  </a:lnTo>
                  <a:lnTo>
                    <a:pt x="0" y="13"/>
                  </a:lnTo>
                  <a:lnTo>
                    <a:pt x="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ltGray">
            <a:xfrm>
              <a:off x="688" y="1888"/>
              <a:ext cx="136" cy="673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6" y="667"/>
                </a:cxn>
                <a:cxn ang="0">
                  <a:pos x="58" y="673"/>
                </a:cxn>
                <a:cxn ang="0">
                  <a:pos x="0" y="7"/>
                </a:cxn>
                <a:cxn ang="0">
                  <a:pos x="77" y="0"/>
                </a:cxn>
              </a:cxnLst>
              <a:rect l="0" t="0" r="r" b="b"/>
              <a:pathLst>
                <a:path w="136" h="673">
                  <a:moveTo>
                    <a:pt x="77" y="0"/>
                  </a:moveTo>
                  <a:lnTo>
                    <a:pt x="136" y="667"/>
                  </a:lnTo>
                  <a:lnTo>
                    <a:pt x="58" y="673"/>
                  </a:lnTo>
                  <a:lnTo>
                    <a:pt x="0" y="7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3" name="Rectangle 126"/>
            <p:cNvSpPr>
              <a:spLocks noChangeArrowheads="1"/>
            </p:cNvSpPr>
            <p:nvPr/>
          </p:nvSpPr>
          <p:spPr bwMode="ltGray">
            <a:xfrm>
              <a:off x="578" y="1896"/>
              <a:ext cx="77" cy="670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4" name="Freeform 127"/>
            <p:cNvSpPr>
              <a:spLocks/>
            </p:cNvSpPr>
            <p:nvPr/>
          </p:nvSpPr>
          <p:spPr bwMode="ltGray">
            <a:xfrm>
              <a:off x="410" y="1889"/>
              <a:ext cx="135" cy="67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135" y="7"/>
                </a:cxn>
                <a:cxn ang="0">
                  <a:pos x="76" y="673"/>
                </a:cxn>
                <a:cxn ang="0">
                  <a:pos x="0" y="666"/>
                </a:cxn>
                <a:cxn ang="0">
                  <a:pos x="59" y="0"/>
                </a:cxn>
              </a:cxnLst>
              <a:rect l="0" t="0" r="r" b="b"/>
              <a:pathLst>
                <a:path w="135" h="673">
                  <a:moveTo>
                    <a:pt x="59" y="0"/>
                  </a:moveTo>
                  <a:lnTo>
                    <a:pt x="135" y="7"/>
                  </a:lnTo>
                  <a:lnTo>
                    <a:pt x="76" y="673"/>
                  </a:lnTo>
                  <a:lnTo>
                    <a:pt x="0" y="666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128"/>
            <p:cNvSpPr>
              <a:spLocks/>
            </p:cNvSpPr>
            <p:nvPr/>
          </p:nvSpPr>
          <p:spPr bwMode="ltGray">
            <a:xfrm>
              <a:off x="243" y="1872"/>
              <a:ext cx="192" cy="672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92" y="13"/>
                </a:cxn>
                <a:cxn ang="0">
                  <a:pos x="76" y="672"/>
                </a:cxn>
                <a:cxn ang="0">
                  <a:pos x="0" y="659"/>
                </a:cxn>
                <a:cxn ang="0">
                  <a:pos x="117" y="0"/>
                </a:cxn>
              </a:cxnLst>
              <a:rect l="0" t="0" r="r" b="b"/>
              <a:pathLst>
                <a:path w="192" h="672">
                  <a:moveTo>
                    <a:pt x="117" y="0"/>
                  </a:moveTo>
                  <a:lnTo>
                    <a:pt x="192" y="13"/>
                  </a:lnTo>
                  <a:lnTo>
                    <a:pt x="76" y="672"/>
                  </a:lnTo>
                  <a:lnTo>
                    <a:pt x="0" y="659"/>
                  </a:lnTo>
                  <a:lnTo>
                    <a:pt x="1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ltGray">
            <a:xfrm>
              <a:off x="80" y="1845"/>
              <a:ext cx="247" cy="666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247" y="20"/>
                </a:cxn>
                <a:cxn ang="0">
                  <a:pos x="74" y="666"/>
                </a:cxn>
                <a:cxn ang="0">
                  <a:pos x="0" y="646"/>
                </a:cxn>
                <a:cxn ang="0">
                  <a:pos x="172" y="0"/>
                </a:cxn>
              </a:cxnLst>
              <a:rect l="0" t="0" r="r" b="b"/>
              <a:pathLst>
                <a:path w="247" h="666">
                  <a:moveTo>
                    <a:pt x="172" y="0"/>
                  </a:moveTo>
                  <a:lnTo>
                    <a:pt x="247" y="20"/>
                  </a:lnTo>
                  <a:lnTo>
                    <a:pt x="74" y="666"/>
                  </a:lnTo>
                  <a:lnTo>
                    <a:pt x="0" y="646"/>
                  </a:lnTo>
                  <a:lnTo>
                    <a:pt x="1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130"/>
            <p:cNvSpPr>
              <a:spLocks/>
            </p:cNvSpPr>
            <p:nvPr/>
          </p:nvSpPr>
          <p:spPr bwMode="ltGray">
            <a:xfrm>
              <a:off x="-80" y="1808"/>
              <a:ext cx="301" cy="656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301" y="27"/>
                </a:cxn>
                <a:cxn ang="0">
                  <a:pos x="72" y="656"/>
                </a:cxn>
                <a:cxn ang="0">
                  <a:pos x="0" y="629"/>
                </a:cxn>
                <a:cxn ang="0">
                  <a:pos x="229" y="0"/>
                </a:cxn>
              </a:cxnLst>
              <a:rect l="0" t="0" r="r" b="b"/>
              <a:pathLst>
                <a:path w="301" h="656">
                  <a:moveTo>
                    <a:pt x="229" y="0"/>
                  </a:moveTo>
                  <a:lnTo>
                    <a:pt x="301" y="27"/>
                  </a:lnTo>
                  <a:lnTo>
                    <a:pt x="72" y="656"/>
                  </a:lnTo>
                  <a:lnTo>
                    <a:pt x="0" y="629"/>
                  </a:lnTo>
                  <a:lnTo>
                    <a:pt x="2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ltGray">
            <a:xfrm>
              <a:off x="-42" y="1764"/>
              <a:ext cx="160" cy="377"/>
            </a:xfrm>
            <a:custGeom>
              <a:avLst/>
              <a:gdLst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70 w 353"/>
                <a:gd name="connsiteY2" fmla="*/ 639 h 639"/>
                <a:gd name="connsiteX3" fmla="*/ 0 w 353"/>
                <a:gd name="connsiteY3" fmla="*/ 606 h 639"/>
                <a:gd name="connsiteX4" fmla="*/ 193 w 353"/>
                <a:gd name="connsiteY4" fmla="*/ 193 h 639"/>
                <a:gd name="connsiteX5" fmla="*/ 283 w 353"/>
                <a:gd name="connsiteY5" fmla="*/ 0 h 639"/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193 w 353"/>
                <a:gd name="connsiteY2" fmla="*/ 377 h 639"/>
                <a:gd name="connsiteX3" fmla="*/ 70 w 353"/>
                <a:gd name="connsiteY3" fmla="*/ 639 h 639"/>
                <a:gd name="connsiteX4" fmla="*/ 0 w 353"/>
                <a:gd name="connsiteY4" fmla="*/ 606 h 639"/>
                <a:gd name="connsiteX5" fmla="*/ 193 w 353"/>
                <a:gd name="connsiteY5" fmla="*/ 193 h 639"/>
                <a:gd name="connsiteX6" fmla="*/ 283 w 353"/>
                <a:gd name="connsiteY6" fmla="*/ 0 h 639"/>
                <a:gd name="connsiteX0" fmla="*/ 283 w 353"/>
                <a:gd name="connsiteY0" fmla="*/ 0 h 606"/>
                <a:gd name="connsiteX1" fmla="*/ 353 w 353"/>
                <a:gd name="connsiteY1" fmla="*/ 33 h 606"/>
                <a:gd name="connsiteX2" fmla="*/ 193 w 353"/>
                <a:gd name="connsiteY2" fmla="*/ 377 h 606"/>
                <a:gd name="connsiteX3" fmla="*/ 0 w 353"/>
                <a:gd name="connsiteY3" fmla="*/ 606 h 606"/>
                <a:gd name="connsiteX4" fmla="*/ 193 w 353"/>
                <a:gd name="connsiteY4" fmla="*/ 193 h 606"/>
                <a:gd name="connsiteX5" fmla="*/ 283 w 353"/>
                <a:gd name="connsiteY5" fmla="*/ 0 h 606"/>
                <a:gd name="connsiteX0" fmla="*/ 90 w 160"/>
                <a:gd name="connsiteY0" fmla="*/ 0 h 377"/>
                <a:gd name="connsiteX1" fmla="*/ 160 w 160"/>
                <a:gd name="connsiteY1" fmla="*/ 33 h 377"/>
                <a:gd name="connsiteX2" fmla="*/ 0 w 160"/>
                <a:gd name="connsiteY2" fmla="*/ 377 h 377"/>
                <a:gd name="connsiteX3" fmla="*/ 0 w 160"/>
                <a:gd name="connsiteY3" fmla="*/ 193 h 377"/>
                <a:gd name="connsiteX4" fmla="*/ 90 w 160"/>
                <a:gd name="connsiteY4" fmla="*/ 0 h 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" h="377">
                  <a:moveTo>
                    <a:pt x="90" y="0"/>
                  </a:moveTo>
                  <a:lnTo>
                    <a:pt x="160" y="33"/>
                  </a:lnTo>
                  <a:cubicBezTo>
                    <a:pt x="107" y="148"/>
                    <a:pt x="53" y="262"/>
                    <a:pt x="0" y="377"/>
                  </a:cubicBezTo>
                  <a:lnTo>
                    <a:pt x="0" y="193"/>
                  </a:lnTo>
                  <a:cubicBezTo>
                    <a:pt x="30" y="129"/>
                    <a:pt x="60" y="64"/>
                    <a:pt x="9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ltGray">
            <a:xfrm>
              <a:off x="-42" y="1714"/>
              <a:ext cx="60" cy="136"/>
            </a:xfrm>
            <a:custGeom>
              <a:avLst/>
              <a:gdLst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66 w 400"/>
                <a:gd name="connsiteY2" fmla="*/ 714 h 714"/>
                <a:gd name="connsiteX3" fmla="*/ 0 w 400"/>
                <a:gd name="connsiteY3" fmla="*/ 676 h 714"/>
                <a:gd name="connsiteX4" fmla="*/ 334 w 400"/>
                <a:gd name="connsiteY4" fmla="*/ 96 h 714"/>
                <a:gd name="connsiteX5" fmla="*/ 341 w 400"/>
                <a:gd name="connsiteY5" fmla="*/ 100 h 714"/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7" fmla="*/ 334 w 400"/>
                <a:gd name="connsiteY7" fmla="*/ 96 h 714"/>
                <a:gd name="connsiteX0" fmla="*/ 341 w 400"/>
                <a:gd name="connsiteY0" fmla="*/ 100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275 w 334"/>
                <a:gd name="connsiteY0" fmla="*/ 0 h 614"/>
                <a:gd name="connsiteX1" fmla="*/ 334 w 334"/>
                <a:gd name="connsiteY1" fmla="*/ 35 h 614"/>
                <a:gd name="connsiteX2" fmla="*/ 274 w 334"/>
                <a:gd name="connsiteY2" fmla="*/ 136 h 614"/>
                <a:gd name="connsiteX3" fmla="*/ 0 w 334"/>
                <a:gd name="connsiteY3" fmla="*/ 614 h 614"/>
                <a:gd name="connsiteX4" fmla="*/ 275 w 334"/>
                <a:gd name="connsiteY4" fmla="*/ 0 h 614"/>
                <a:gd name="connsiteX0" fmla="*/ 1 w 60"/>
                <a:gd name="connsiteY0" fmla="*/ 0 h 136"/>
                <a:gd name="connsiteX1" fmla="*/ 60 w 60"/>
                <a:gd name="connsiteY1" fmla="*/ 35 h 136"/>
                <a:gd name="connsiteX2" fmla="*/ 0 w 60"/>
                <a:gd name="connsiteY2" fmla="*/ 136 h 136"/>
                <a:gd name="connsiteX3" fmla="*/ 1 w 60"/>
                <a:gd name="connsiteY3" fmla="*/ 0 h 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" h="136">
                  <a:moveTo>
                    <a:pt x="1" y="0"/>
                  </a:moveTo>
                  <a:lnTo>
                    <a:pt x="60" y="35"/>
                  </a:lnTo>
                  <a:cubicBezTo>
                    <a:pt x="40" y="69"/>
                    <a:pt x="20" y="102"/>
                    <a:pt x="0" y="136"/>
                  </a:cubicBezTo>
                  <a:cubicBezTo>
                    <a:pt x="0" y="91"/>
                    <a:pt x="1" y="45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216025" y="0"/>
            <a:ext cx="7470775" cy="987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1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189038"/>
            <a:ext cx="8229600" cy="490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7675" y="6364288"/>
            <a:ext cx="2185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18628B2E-82D0-4138-9035-998E5137EEBC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12/20/2016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0175" y="6364288"/>
            <a:ext cx="5311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4025" y="6364288"/>
            <a:ext cx="612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09A7765-2947-4AE9-B736-9B506F76712A}" type="slidenum">
              <a:rPr 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20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ln w="18415" cmpd="sng">
            <a:noFill/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CC37F"/>
        </a:buClr>
        <a:buSzPct val="80000"/>
        <a:buFont typeface="Wingdings 2" pitchFamily="18" charset="2"/>
        <a:buChar char="¤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3C2FF"/>
        </a:buClr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5A0CC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8E79E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5A0A0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0" y="285750"/>
            <a:ext cx="9144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ECC37F"/>
              </a:buClr>
              <a:buSzPct val="80000"/>
              <a:buFont typeface="Wingdings 2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3C2FF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5A0CC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E79E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2600" b="1" smtClean="0">
                <a:solidFill>
                  <a:srgbClr val="FFFF00"/>
                </a:solidFill>
                <a:latin typeface="Arial Black" pitchFamily="34" charset="0"/>
              </a:rPr>
              <a:t>Индивидуальный образовательный маршрут</a:t>
            </a:r>
          </a:p>
        </p:txBody>
      </p:sp>
      <p:pic>
        <p:nvPicPr>
          <p:cNvPr id="2253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143240" y="2500306"/>
            <a:ext cx="2793144" cy="2428892"/>
          </a:xfrm>
          <a:effectLst>
            <a:softEdge rad="112500"/>
          </a:effectLst>
        </p:spPr>
      </p:pic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795338" y="1366838"/>
            <a:ext cx="1928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ECC37F"/>
              </a:buClr>
              <a:buSzPct val="80000"/>
              <a:buFont typeface="Wingdings 2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3C2FF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5A0CC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E79E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642938" y="1214438"/>
            <a:ext cx="1928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ECC37F"/>
              </a:buClr>
              <a:buSzPct val="80000"/>
              <a:buFont typeface="Wingdings 2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3C2FF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5A0CC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E79E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342" name="TextBox 8"/>
          <p:cNvSpPr txBox="1">
            <a:spLocks noChangeArrowheads="1"/>
          </p:cNvSpPr>
          <p:nvPr/>
        </p:nvSpPr>
        <p:spPr bwMode="auto">
          <a:xfrm>
            <a:off x="795338" y="1366838"/>
            <a:ext cx="1928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ECC37F"/>
              </a:buClr>
              <a:buSzPct val="80000"/>
              <a:buFont typeface="Wingdings 2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3C2FF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5A0CC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E79E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343" name="TextBox 9"/>
          <p:cNvSpPr txBox="1">
            <a:spLocks noChangeArrowheads="1"/>
          </p:cNvSpPr>
          <p:nvPr/>
        </p:nvSpPr>
        <p:spPr bwMode="auto">
          <a:xfrm>
            <a:off x="947738" y="1519238"/>
            <a:ext cx="1928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ECC37F"/>
              </a:buClr>
              <a:buSzPct val="80000"/>
              <a:buFont typeface="Wingdings 2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3C2FF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5A0CC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E79E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344" name="TextBox 11"/>
          <p:cNvSpPr txBox="1">
            <a:spLocks noChangeArrowheads="1"/>
          </p:cNvSpPr>
          <p:nvPr/>
        </p:nvSpPr>
        <p:spPr bwMode="auto">
          <a:xfrm>
            <a:off x="1252538" y="1824038"/>
            <a:ext cx="1928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ECC37F"/>
              </a:buClr>
              <a:buSzPct val="80000"/>
              <a:buFont typeface="Wingdings 2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3C2FF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5A0CC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E79E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345" name="TextBox 12"/>
          <p:cNvSpPr txBox="1">
            <a:spLocks noChangeArrowheads="1"/>
          </p:cNvSpPr>
          <p:nvPr/>
        </p:nvSpPr>
        <p:spPr bwMode="auto">
          <a:xfrm>
            <a:off x="1404938" y="1976438"/>
            <a:ext cx="1928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ECC37F"/>
              </a:buClr>
              <a:buSzPct val="80000"/>
              <a:buFont typeface="Wingdings 2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3C2FF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5A0CC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E79E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346" name="TextBox 13"/>
          <p:cNvSpPr txBox="1">
            <a:spLocks noChangeArrowheads="1"/>
          </p:cNvSpPr>
          <p:nvPr/>
        </p:nvSpPr>
        <p:spPr bwMode="auto">
          <a:xfrm>
            <a:off x="1557338" y="2128838"/>
            <a:ext cx="1928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ECC37F"/>
              </a:buClr>
              <a:buSzPct val="80000"/>
              <a:buFont typeface="Wingdings 2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3C2FF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5A0CC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E79E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347" name="TextBox 14"/>
          <p:cNvSpPr txBox="1">
            <a:spLocks noChangeArrowheads="1"/>
          </p:cNvSpPr>
          <p:nvPr/>
        </p:nvSpPr>
        <p:spPr bwMode="auto">
          <a:xfrm>
            <a:off x="1709738" y="2281238"/>
            <a:ext cx="1928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ECC37F"/>
              </a:buClr>
              <a:buSzPct val="80000"/>
              <a:buFont typeface="Wingdings 2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3C2FF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5A0CC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E79E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348" name="TextBox 16"/>
          <p:cNvSpPr txBox="1">
            <a:spLocks noChangeArrowheads="1"/>
          </p:cNvSpPr>
          <p:nvPr/>
        </p:nvSpPr>
        <p:spPr bwMode="auto">
          <a:xfrm>
            <a:off x="357188" y="5429250"/>
            <a:ext cx="3000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ECC37F"/>
              </a:buClr>
              <a:buSzPct val="80000"/>
              <a:buFont typeface="Wingdings 2" pitchFamily="18" charset="2"/>
              <a:buChar char="¤"/>
              <a:defRPr sz="3200"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A3C2FF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5A0CC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8E79E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5A0A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ru-RU" sz="1800" smtClean="0">
                <a:solidFill>
                  <a:prstClr val="black"/>
                </a:solidFill>
                <a:latin typeface="Arial" charset="0"/>
              </a:rPr>
              <a:t> </a:t>
            </a:r>
            <a:endParaRPr lang="ru-RU" altLang="ru-RU" sz="180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ru-RU" altLang="ru-RU" sz="1800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071802" y="857232"/>
            <a:ext cx="2928958" cy="128588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организация учебной исследовательской деятельности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357950" y="857232"/>
            <a:ext cx="2500330" cy="128588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участие в деятельности ШНО</a:t>
            </a:r>
            <a:endParaRPr lang="ru-RU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357950" y="5214950"/>
            <a:ext cx="2500330" cy="128588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участие в предметных олимпиадах и конкурсах</a:t>
            </a:r>
            <a:endParaRPr lang="ru-RU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4283" y="2428868"/>
            <a:ext cx="2714643" cy="242889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использование в образовательном процессе технологии ИОП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(индивидуальных образовательных программ)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6143636" y="2500306"/>
            <a:ext cx="2786083" cy="235745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600" dirty="0">
              <a:solidFill>
                <a:srgbClr val="FFFF00"/>
              </a:solidFill>
              <a:latin typeface="Arial Black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srgbClr val="FFFF00"/>
                </a:solidFill>
                <a:latin typeface="Arial Black" pitchFamily="34" charset="0"/>
              </a:rPr>
              <a:t>ПРИВЛЕЧЕНИЕ К ОРГАНИЗАЦИИ ВНЕКЛАССНОЙ РАБОТЫ ПО ПРЕДМЕТУ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srgbClr val="FFFF00"/>
                </a:solidFill>
                <a:latin typeface="Arial Black" pitchFamily="34" charset="0"/>
              </a:rPr>
              <a:t>(КОНКУРСЫ, НЕТРАДИЦИОННЫЕ УРОКИ, ДНИ НАУКИ И Т.П.)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6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5720" y="928670"/>
            <a:ext cx="2428862" cy="114301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предметные спецкурсы, факультативные курсы по выбору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285720" y="5214950"/>
            <a:ext cx="2571768" cy="128588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Arial Black" pitchFamily="34" charset="0"/>
                <a:cs typeface="Times New Roman" pitchFamily="18" charset="0"/>
              </a:rPr>
              <a:t>индивидуальные консультации с наставником</a:t>
            </a:r>
            <a:endParaRPr lang="ru-RU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14678" y="5214950"/>
            <a:ext cx="2714644" cy="128588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600" dirty="0">
              <a:solidFill>
                <a:srgbClr val="FFFF00"/>
              </a:solidFill>
              <a:latin typeface="Arial Black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dirty="0">
                <a:solidFill>
                  <a:srgbClr val="FFFF00"/>
                </a:solidFill>
                <a:latin typeface="Arial Black" pitchFamily="34" charset="0"/>
              </a:rPr>
              <a:t>КОРРЕКЦИОННОНАЯ РАБОТА С ШКОЛЬНЫМ ПСИХОЛОГОМ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6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4214813" y="2214563"/>
            <a:ext cx="428625" cy="357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3000375" y="3429000"/>
            <a:ext cx="285750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0" name="Стрелка вверх 29"/>
          <p:cNvSpPr/>
          <p:nvPr/>
        </p:nvSpPr>
        <p:spPr>
          <a:xfrm>
            <a:off x="4429125" y="4857750"/>
            <a:ext cx="357188" cy="3571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1" name="Стрелка влево 30"/>
          <p:cNvSpPr/>
          <p:nvPr/>
        </p:nvSpPr>
        <p:spPr>
          <a:xfrm>
            <a:off x="5786438" y="3429000"/>
            <a:ext cx="357187" cy="3571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2" name="Стрелка влево 31"/>
          <p:cNvSpPr/>
          <p:nvPr/>
        </p:nvSpPr>
        <p:spPr>
          <a:xfrm>
            <a:off x="6000750" y="1214438"/>
            <a:ext cx="357188" cy="35718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3" name="Стрелка вниз 32"/>
          <p:cNvSpPr/>
          <p:nvPr/>
        </p:nvSpPr>
        <p:spPr>
          <a:xfrm>
            <a:off x="1285875" y="2071688"/>
            <a:ext cx="357188" cy="357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4" name="Стрелка вверх 33"/>
          <p:cNvSpPr/>
          <p:nvPr/>
        </p:nvSpPr>
        <p:spPr>
          <a:xfrm>
            <a:off x="7429500" y="4857750"/>
            <a:ext cx="428625" cy="3571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35" name="Стрелка вправо 34"/>
          <p:cNvSpPr/>
          <p:nvPr/>
        </p:nvSpPr>
        <p:spPr>
          <a:xfrm>
            <a:off x="2857500" y="5715000"/>
            <a:ext cx="357188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37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к выступлению август 2009 способы выявления одарённых детей">
  <a:themeElements>
    <a:clrScheme name="Другая 2">
      <a:dk1>
        <a:sysClr val="windowText" lastClr="000000"/>
      </a:dk1>
      <a:lt1>
        <a:sysClr val="window" lastClr="FFFFFF"/>
      </a:lt1>
      <a:dk2>
        <a:srgbClr val="69676D"/>
      </a:dk2>
      <a:lt2>
        <a:srgbClr val="7F0000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B367FF"/>
      </a:accent6>
      <a:hlink>
        <a:srgbClr val="410082"/>
      </a:hlink>
      <a:folHlink>
        <a:srgbClr val="932968"/>
      </a:folHlink>
    </a:clrScheme>
    <a:fontScheme name="Korea03">
      <a:majorFont>
        <a:latin typeface="Corbel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w Cen MT"/>
        <a:ea typeface=""/>
        <a:cs typeface=""/>
        <a:font script="Jpan" typeface="HGｺﾞｼｯｸE"/>
        <a:font script="Hang" typeface="휴먼모음T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rea03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hade val="100000"/>
                <a:satMod val="115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63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презентация к выступлению август 2009 способы выявления одарённых детей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arman</dc:creator>
  <cp:lastModifiedBy>zdvr6</cp:lastModifiedBy>
  <cp:revision>3</cp:revision>
  <dcterms:created xsi:type="dcterms:W3CDTF">2015-10-18T18:45:05Z</dcterms:created>
  <dcterms:modified xsi:type="dcterms:W3CDTF">2016-12-20T04:14:07Z</dcterms:modified>
</cp:coreProperties>
</file>