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8FD34-0599-4165-AF6E-7CDA1CC2DCD2}" type="datetimeFigureOut">
              <a:rPr lang="ru-RU" smtClean="0"/>
              <a:pPr/>
              <a:t>03.03.2016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39190-F6B5-41D4-97A8-80974A3312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8FD34-0599-4165-AF6E-7CDA1CC2DCD2}" type="datetimeFigureOut">
              <a:rPr lang="ru-RU" smtClean="0"/>
              <a:pPr/>
              <a:t>03.03.2016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39190-F6B5-41D4-97A8-80974A3312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8FD34-0599-4165-AF6E-7CDA1CC2DCD2}" type="datetimeFigureOut">
              <a:rPr lang="ru-RU" smtClean="0"/>
              <a:pPr/>
              <a:t>03.03.2016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39190-F6B5-41D4-97A8-80974A3312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8FD34-0599-4165-AF6E-7CDA1CC2DCD2}" type="datetimeFigureOut">
              <a:rPr lang="ru-RU" smtClean="0"/>
              <a:pPr/>
              <a:t>03.03.2016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39190-F6B5-41D4-97A8-80974A3312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8FD34-0599-4165-AF6E-7CDA1CC2DCD2}" type="datetimeFigureOut">
              <a:rPr lang="ru-RU" smtClean="0"/>
              <a:pPr/>
              <a:t>03.03.2016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39190-F6B5-41D4-97A8-80974A3312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8FD34-0599-4165-AF6E-7CDA1CC2DCD2}" type="datetimeFigureOut">
              <a:rPr lang="ru-RU" smtClean="0"/>
              <a:pPr/>
              <a:t>03.03.2016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39190-F6B5-41D4-97A8-80974A3312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8FD34-0599-4165-AF6E-7CDA1CC2DCD2}" type="datetimeFigureOut">
              <a:rPr lang="ru-RU" smtClean="0"/>
              <a:pPr/>
              <a:t>03.03.2016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39190-F6B5-41D4-97A8-80974A3312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8FD34-0599-4165-AF6E-7CDA1CC2DCD2}" type="datetimeFigureOut">
              <a:rPr lang="ru-RU" smtClean="0"/>
              <a:pPr/>
              <a:t>03.03.2016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39190-F6B5-41D4-97A8-80974A3312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8FD34-0599-4165-AF6E-7CDA1CC2DCD2}" type="datetimeFigureOut">
              <a:rPr lang="ru-RU" smtClean="0"/>
              <a:pPr/>
              <a:t>03.03.2016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39190-F6B5-41D4-97A8-80974A3312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8FD34-0599-4165-AF6E-7CDA1CC2DCD2}" type="datetimeFigureOut">
              <a:rPr lang="ru-RU" smtClean="0"/>
              <a:pPr/>
              <a:t>03.03.2016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39190-F6B5-41D4-97A8-80974A3312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8FD34-0599-4165-AF6E-7CDA1CC2DCD2}" type="datetimeFigureOut">
              <a:rPr lang="ru-RU" smtClean="0"/>
              <a:pPr/>
              <a:t>03.03.2016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39190-F6B5-41D4-97A8-80974A3312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48FD34-0599-4165-AF6E-7CDA1CC2DCD2}" type="datetimeFigureOut">
              <a:rPr lang="ru-RU" smtClean="0"/>
              <a:pPr/>
              <a:t>03.03.2016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D39190-F6B5-41D4-97A8-80974A33121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ленка\Desktop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836712"/>
            <a:ext cx="7772400" cy="1512168"/>
          </a:xfrm>
        </p:spPr>
        <p:txBody>
          <a:bodyPr/>
          <a:lstStyle/>
          <a:p>
            <a:r>
              <a:rPr lang="ru-RU" b="1" dirty="0" smtClean="0"/>
              <a:t>Индийский океан</a:t>
            </a:r>
            <a:endParaRPr lang="ru-RU" b="1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92696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Животный мир</a:t>
            </a:r>
            <a:endParaRPr lang="ru-RU" b="1" dirty="0"/>
          </a:p>
        </p:txBody>
      </p:sp>
      <p:pic>
        <p:nvPicPr>
          <p:cNvPr id="4098" name="Picture 2" descr="C:\Users\Аленка\Desktop\image55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200028"/>
            <a:ext cx="4644008" cy="3253308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259632" y="6453336"/>
            <a:ext cx="19442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Голотурия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372200" y="6453336"/>
            <a:ext cx="23762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морской еж</a:t>
            </a:r>
            <a:endParaRPr lang="ru-RU" dirty="0"/>
          </a:p>
        </p:txBody>
      </p:sp>
      <p:pic>
        <p:nvPicPr>
          <p:cNvPr id="4099" name="Picture 3" descr="C:\Users\Аленка\Desktop\3d0e70eef0bd2a5952a62809ed91828f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3212976"/>
            <a:ext cx="4499992" cy="3220293"/>
          </a:xfrm>
          <a:prstGeom prst="rect">
            <a:avLst/>
          </a:prstGeom>
          <a:noFill/>
        </p:spPr>
      </p:pic>
      <p:pic>
        <p:nvPicPr>
          <p:cNvPr id="4100" name="Picture 4" descr="C:\Users\Аленка\Desktop\ofiuri_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620688"/>
            <a:ext cx="4644008" cy="2232247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1331640" y="2852936"/>
            <a:ext cx="15841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/>
              <a:t>офиура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9269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Географическое положение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Аленка\Desktop\indian-ocean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412776"/>
            <a:ext cx="7200800" cy="544522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-87289" y="620688"/>
            <a:ext cx="9318578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Площадь 90,17 млн. км</a:t>
            </a:r>
            <a:r>
              <a:rPr lang="ru-RU" sz="2400" b="1" cap="all" spc="0" baseline="3000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endParaRPr lang="ru-RU" sz="2400" b="1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Объем 210 млн. км</a:t>
            </a:r>
            <a:r>
              <a:rPr lang="ru-RU" sz="2400" b="1" cap="all" spc="0" baseline="3000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3</a:t>
            </a:r>
            <a:endParaRPr lang="ru-RU" sz="2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792088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Задание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№1 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1124744"/>
            <a:ext cx="763284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Используя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физическую карту мира и карту океанов, опишите благоприятные и негативные факторы географического положения Индийского океана. </a:t>
            </a:r>
          </a:p>
        </p:txBody>
      </p:sp>
      <p:pic>
        <p:nvPicPr>
          <p:cNvPr id="3074" name="Picture 2" descr="C:\Users\Аленка\Desktop\images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2132857"/>
            <a:ext cx="7776863" cy="47251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4704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Исследования океана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Аленка\Desktop\images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47864" y="3717032"/>
            <a:ext cx="2592288" cy="2736304"/>
          </a:xfrm>
          <a:prstGeom prst="rect">
            <a:avLst/>
          </a:prstGeom>
          <a:noFill/>
        </p:spPr>
      </p:pic>
      <p:pic>
        <p:nvPicPr>
          <p:cNvPr id="4099" name="Picture 3" descr="C:\Users\Аленка\Desktop\diash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2120" y="692697"/>
            <a:ext cx="3491880" cy="3024335"/>
          </a:xfrm>
          <a:prstGeom prst="rect">
            <a:avLst/>
          </a:prstGeom>
          <a:noFill/>
        </p:spPr>
      </p:pic>
      <p:pic>
        <p:nvPicPr>
          <p:cNvPr id="4100" name="Picture 4" descr="C:\Users\Аленка\Desktop\Vasco-da-Gama-9305736-1-40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764704"/>
            <a:ext cx="3456384" cy="2952328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3491880" y="6453336"/>
            <a:ext cx="24482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Генрих Мореплаватель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372200" y="3789040"/>
            <a:ext cx="252027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Бартоломеу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Диаш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67544" y="3717032"/>
            <a:ext cx="25202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Васко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да Гама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4704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Климат Индийского океана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Аленка\Desktop\img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620688"/>
            <a:ext cx="8352928" cy="62373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79912" y="0"/>
            <a:ext cx="5364088" cy="2708920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Органический мир</a:t>
            </a:r>
            <a:br>
              <a:rPr lang="ru-RU" sz="4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бурые водоросли 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http://tureks.ru/wp-content/uploads/2014/02/708-e1392653563361-450x3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36712"/>
            <a:ext cx="3707904" cy="6021288"/>
          </a:xfrm>
          <a:prstGeom prst="rect">
            <a:avLst/>
          </a:prstGeom>
          <a:noFill/>
        </p:spPr>
      </p:pic>
      <p:pic>
        <p:nvPicPr>
          <p:cNvPr id="6147" name="Picture 3" descr="C:\Users\Аленка\Desktop\63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07904" y="3200400"/>
            <a:ext cx="5436096" cy="3657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0"/>
            <a:ext cx="6995120" cy="980728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Растительный мир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Аленка\Desktop\111415_o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8640"/>
            <a:ext cx="2438400" cy="2899445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79512" y="3068960"/>
            <a:ext cx="223224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бурые водоросли</a:t>
            </a:r>
            <a:endParaRPr lang="ru-RU" dirty="0"/>
          </a:p>
        </p:txBody>
      </p:sp>
      <p:pic>
        <p:nvPicPr>
          <p:cNvPr id="1027" name="Picture 3" descr="C:\Users\Аленка\Desktop\2599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501008"/>
            <a:ext cx="4286250" cy="302895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187624" y="6525344"/>
            <a:ext cx="21602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Турбинарии</a:t>
            </a:r>
            <a:endParaRPr lang="ru-RU" dirty="0"/>
          </a:p>
        </p:txBody>
      </p:sp>
      <p:pic>
        <p:nvPicPr>
          <p:cNvPr id="1028" name="Picture 4" descr="C:\Users\Аленка\Desktop\2704141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11760" y="836712"/>
            <a:ext cx="6732240" cy="2664296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5652120" y="3429000"/>
            <a:ext cx="33123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Каулерпа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макроцистис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  <p:pic>
        <p:nvPicPr>
          <p:cNvPr id="1029" name="Picture 5" descr="C:\Users\Аленка\Desktop\0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3968" y="3717032"/>
            <a:ext cx="4860032" cy="2771800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6012160" y="6490504"/>
            <a:ext cx="2880320" cy="367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макроцистис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Растительный мир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Мангровые леса</a:t>
            </a:r>
            <a:endParaRPr lang="ru-RU" b="1" dirty="0"/>
          </a:p>
        </p:txBody>
      </p:sp>
      <p:pic>
        <p:nvPicPr>
          <p:cNvPr id="2050" name="Picture 2" descr="C:\Users\Аленка\Desktop\KhaoSamRoiYot-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52736"/>
            <a:ext cx="5436096" cy="2880320"/>
          </a:xfrm>
          <a:prstGeom prst="rect">
            <a:avLst/>
          </a:prstGeom>
          <a:noFill/>
        </p:spPr>
      </p:pic>
      <p:pic>
        <p:nvPicPr>
          <p:cNvPr id="2051" name="Picture 3" descr="C:\Users\Аленка\Desktop\275px-Mangrove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933056"/>
            <a:ext cx="5436096" cy="2924944"/>
          </a:xfrm>
          <a:prstGeom prst="rect">
            <a:avLst/>
          </a:prstGeom>
          <a:noFill/>
        </p:spPr>
      </p:pic>
      <p:pic>
        <p:nvPicPr>
          <p:cNvPr id="2052" name="Picture 4" descr="C:\Users\Аленка\Desktop\image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36096" y="1052736"/>
            <a:ext cx="3707904" cy="58052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4704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Коралловые рифы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 descr="C:\Users\Аленка\Desktop\images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401616"/>
            <a:ext cx="4644008" cy="3456384"/>
          </a:xfrm>
          <a:prstGeom prst="rect">
            <a:avLst/>
          </a:prstGeom>
          <a:noFill/>
        </p:spPr>
      </p:pic>
      <p:pic>
        <p:nvPicPr>
          <p:cNvPr id="3076" name="Picture 4" descr="C:\Users\Аленка\Desktop\скачанные файлы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66109" y="3356992"/>
            <a:ext cx="4577892" cy="3501008"/>
          </a:xfrm>
          <a:prstGeom prst="rect">
            <a:avLst/>
          </a:prstGeom>
          <a:noFill/>
        </p:spPr>
      </p:pic>
      <p:pic>
        <p:nvPicPr>
          <p:cNvPr id="3077" name="Picture 5" descr="C:\Users\Аленка\Desktop\скачанные файлы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836712"/>
            <a:ext cx="4644008" cy="2536304"/>
          </a:xfrm>
          <a:prstGeom prst="rect">
            <a:avLst/>
          </a:prstGeom>
          <a:noFill/>
        </p:spPr>
      </p:pic>
      <p:pic>
        <p:nvPicPr>
          <p:cNvPr id="3078" name="Picture 6" descr="C:\Users\Аленка\Desktop\0711-0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836712"/>
            <a:ext cx="4572000" cy="25202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</TotalTime>
  <Words>67</Words>
  <Application>Microsoft Office PowerPoint</Application>
  <PresentationFormat>Экран (4:3)</PresentationFormat>
  <Paragraphs>23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Индийский океан</vt:lpstr>
      <vt:lpstr>Географическое положение</vt:lpstr>
      <vt:lpstr>Задание №1 </vt:lpstr>
      <vt:lpstr>Исследования океана</vt:lpstr>
      <vt:lpstr>Климат Индийского океана</vt:lpstr>
      <vt:lpstr>Органический мир бурые водоросли </vt:lpstr>
      <vt:lpstr>Растительный мир</vt:lpstr>
      <vt:lpstr>Растительный мир Мангровые леса</vt:lpstr>
      <vt:lpstr>Коралловые рифы</vt:lpstr>
      <vt:lpstr>Животный мир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Индийский океан</dc:title>
  <dc:creator>Аленка</dc:creator>
  <cp:lastModifiedBy>Ученик</cp:lastModifiedBy>
  <cp:revision>12</cp:revision>
  <dcterms:created xsi:type="dcterms:W3CDTF">2015-11-11T18:50:03Z</dcterms:created>
  <dcterms:modified xsi:type="dcterms:W3CDTF">2016-03-03T07:24:14Z</dcterms:modified>
</cp:coreProperties>
</file>