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68" r:id="rId3"/>
    <p:sldId id="267" r:id="rId4"/>
    <p:sldId id="286" r:id="rId5"/>
    <p:sldId id="265" r:id="rId6"/>
    <p:sldId id="276" r:id="rId7"/>
    <p:sldId id="280" r:id="rId8"/>
    <p:sldId id="287" r:id="rId9"/>
    <p:sldId id="288" r:id="rId10"/>
    <p:sldId id="289" r:id="rId11"/>
    <p:sldId id="290" r:id="rId12"/>
    <p:sldId id="291" r:id="rId13"/>
    <p:sldId id="279" r:id="rId14"/>
    <p:sldId id="27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123" autoAdjust="0"/>
    <p:restoredTop sz="94660"/>
  </p:normalViewPr>
  <p:slideViewPr>
    <p:cSldViewPr>
      <p:cViewPr varScale="1">
        <p:scale>
          <a:sx n="68" d="100"/>
          <a:sy n="6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B77FDF8-B48E-42A1-987A-BE0BFE2025E0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6666848-D164-48B7-BA66-313D15743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B77FDF8-B48E-42A1-987A-BE0BFE2025E0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666848-D164-48B7-BA66-313D15743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B77FDF8-B48E-42A1-987A-BE0BFE2025E0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6666848-D164-48B7-BA66-313D15743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B77FDF8-B48E-42A1-987A-BE0BFE2025E0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666848-D164-48B7-BA66-313D15743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B77FDF8-B48E-42A1-987A-BE0BFE2025E0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D6666848-D164-48B7-BA66-313D15743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B77FDF8-B48E-42A1-987A-BE0BFE2025E0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666848-D164-48B7-BA66-313D15743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B77FDF8-B48E-42A1-987A-BE0BFE2025E0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666848-D164-48B7-BA66-313D15743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B77FDF8-B48E-42A1-987A-BE0BFE2025E0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666848-D164-48B7-BA66-313D15743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B77FDF8-B48E-42A1-987A-BE0BFE2025E0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666848-D164-48B7-BA66-313D15743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B77FDF8-B48E-42A1-987A-BE0BFE2025E0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666848-D164-48B7-BA66-313D15743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B77FDF8-B48E-42A1-987A-BE0BFE2025E0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666848-D164-48B7-BA66-313D1574358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B77FDF8-B48E-42A1-987A-BE0BFE2025E0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6666848-D164-48B7-BA66-313D15743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file:///C:\Users\2\Desktop\&#1054;&#1089;&#1087;&#1072;&#1085;&#1086;&#1074;&#1072;%20&#1048;.&#1045;%20%20-\&#1050;%20&#1087;&#1088;&#1077;&#1079;&#1077;&#1085;&#1090;&#1072;&#1094;&#1080;&#1080;\32%204.2.wma" TargetMode="External"/><Relationship Id="rId7" Type="http://schemas.openxmlformats.org/officeDocument/2006/relationships/image" Target="../media/image7.png"/><Relationship Id="rId2" Type="http://schemas.openxmlformats.org/officeDocument/2006/relationships/audio" Target="file:///C:\Users\2\Desktop\&#1054;&#1089;&#1087;&#1072;&#1085;&#1086;&#1074;&#1072;%20&#1048;.&#1045;%20%20-\&#1050;%20&#1087;&#1088;&#1077;&#1079;&#1077;&#1085;&#1090;&#1072;&#1094;&#1080;&#1080;\31%204.2.wma" TargetMode="External"/><Relationship Id="rId1" Type="http://schemas.openxmlformats.org/officeDocument/2006/relationships/audio" Target="file:///C:\Users\2\Desktop\&#1054;&#1089;&#1087;&#1072;&#1085;&#1086;&#1074;&#1072;%20&#1048;.&#1045;%20%20-\&#1050;%20&#1087;&#1088;&#1077;&#1079;&#1077;&#1085;&#1090;&#1072;&#1094;&#1080;&#1080;\30%204.2.wma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2\Desktop\&#1054;&#1089;&#1087;&#1072;&#1085;&#1086;&#1074;&#1072;%20&#1048;.&#1045;%20%20-\&#1050;%20&#1087;&#1088;&#1077;&#1079;&#1077;&#1085;&#1090;&#1072;&#1094;&#1080;&#1080;\Energizers!%20-%20People%20to%20People%20-%20YouTube%20(1).mp4" TargetMode="Externa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764705"/>
            <a:ext cx="8101042" cy="1306974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Cooper Std Black" pitchFamily="18" charset="0"/>
              </a:rPr>
              <a:t>Appearance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57166"/>
            <a:ext cx="8077200" cy="2000264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chemeClr val="tx1"/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 </a:t>
            </a:r>
            <a:r>
              <a:rPr lang="en-US" sz="4400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Personality &amp;</a:t>
            </a:r>
            <a:endParaRPr lang="ru-RU" sz="4400" dirty="0">
              <a:solidFill>
                <a:schemeClr val="bg1"/>
              </a:solidFill>
              <a:latin typeface="Batang" pitchFamily="18" charset="-127"/>
              <a:ea typeface="Batang" pitchFamily="18" charset="-127"/>
              <a:cs typeface="Times New Roman" pitchFamily="18" charset="0"/>
            </a:endParaRPr>
          </a:p>
        </p:txBody>
      </p:sp>
      <p:pic>
        <p:nvPicPr>
          <p:cNvPr id="18433" name="Picture 1" descr="G:\10 класс\Картинки\Состояния\tired_mom-158165900_st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143116"/>
            <a:ext cx="6072230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2\Desktop\image (1)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7500990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2\Desktop\image (5)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7572428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2\Desktop\image (3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7286676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51506"/>
          </a:xfrm>
        </p:spPr>
        <p:txBody>
          <a:bodyPr>
            <a:normAutofit/>
          </a:bodyPr>
          <a:lstStyle/>
          <a:p>
            <a:r>
              <a:rPr lang="en-US" dirty="0" smtClean="0"/>
              <a:t>          Answer on questions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7239000" cy="524131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dirty="0" smtClean="0"/>
              <a:t>1What’s it like? 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a)it’s funny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b) </a:t>
            </a:r>
            <a:r>
              <a:rPr lang="en-US" dirty="0" err="1" smtClean="0"/>
              <a:t>Yes,it</a:t>
            </a:r>
            <a:r>
              <a:rPr lang="en-US" dirty="0" smtClean="0"/>
              <a:t> has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c)crisps and peanuts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2How are you today?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a)I’m </a:t>
            </a:r>
            <a:r>
              <a:rPr lang="en-US" dirty="0" err="1" smtClean="0"/>
              <a:t>Almas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b) I’m 12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c)I’m fed up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3 Has she got glasses?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a)	</a:t>
            </a:r>
            <a:r>
              <a:rPr lang="en-US" dirty="0" err="1" smtClean="0"/>
              <a:t>Yes,they</a:t>
            </a:r>
            <a:r>
              <a:rPr lang="en-US" dirty="0" smtClean="0"/>
              <a:t> are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b)	</a:t>
            </a:r>
            <a:r>
              <a:rPr lang="en-US" dirty="0" err="1" smtClean="0"/>
              <a:t>Yes,she</a:t>
            </a:r>
            <a:r>
              <a:rPr lang="en-US" dirty="0" smtClean="0"/>
              <a:t> has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c)	Yes ,it is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4 He has got a </a:t>
            </a:r>
            <a:r>
              <a:rPr lang="en-US" dirty="0" err="1" smtClean="0"/>
              <a:t>frieandly</a:t>
            </a:r>
            <a:r>
              <a:rPr lang="en-US" dirty="0" smtClean="0"/>
              <a:t> face.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a)	</a:t>
            </a:r>
            <a:r>
              <a:rPr lang="en-US" dirty="0" err="1" smtClean="0"/>
              <a:t>Yes,he</a:t>
            </a:r>
            <a:r>
              <a:rPr lang="en-US" dirty="0" smtClean="0"/>
              <a:t> is a nice person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b)	He has got a headache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c)	</a:t>
            </a:r>
            <a:r>
              <a:rPr lang="en-US" dirty="0" err="1" smtClean="0"/>
              <a:t>No,it</a:t>
            </a:r>
            <a:r>
              <a:rPr lang="en-US" dirty="0" smtClean="0"/>
              <a:t> hasn’t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5) I have got a new computer game 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a) How are you?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b) What is it like?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c) Are they good?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/>
          <a:lstStyle/>
          <a:p>
            <a:pPr algn="ctr"/>
            <a:r>
              <a:rPr lang="en-US" dirty="0" smtClean="0"/>
              <a:t>Feedback </a:t>
            </a:r>
            <a:endParaRPr lang="ru-RU" dirty="0"/>
          </a:p>
        </p:txBody>
      </p:sp>
      <p:pic>
        <p:nvPicPr>
          <p:cNvPr id="5" name="Содержимое 4" descr="C:\Users\2\Desktop\1445043649_0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857232"/>
            <a:ext cx="6429420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2\Desktop\47743889-Набор-векторных-иконок-руля-плоские.-Руль-колесо-иллюстрации.-Установить-Лодка-колесо-управления-рул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142976" y="785794"/>
            <a:ext cx="5786478" cy="574200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554" y="3929066"/>
            <a:ext cx="1428760" cy="500066"/>
          </a:xfrm>
        </p:spPr>
        <p:txBody>
          <a:bodyPr>
            <a:no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good Looking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155448"/>
            <a:ext cx="3643338" cy="844660"/>
          </a:xfrm>
        </p:spPr>
        <p:txBody>
          <a:bodyPr>
            <a:normAutofit/>
          </a:bodyPr>
          <a:lstStyle/>
          <a:p>
            <a:pPr algn="r"/>
            <a:r>
              <a:rPr lang="en-US" dirty="0" smtClean="0">
                <a:latin typeface="Cooper Std Black" pitchFamily="18" charset="0"/>
              </a:rPr>
              <a:t>Vocabulary </a:t>
            </a:r>
            <a:r>
              <a:rPr lang="ru-RU" dirty="0" smtClean="0">
                <a:latin typeface="Cooper Std Black" pitchFamily="18" charset="0"/>
              </a:rPr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                                       Appearance                                   Personality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	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                              </a:t>
            </a:r>
            <a:r>
              <a:rPr lang="en-US" b="1" dirty="0" smtClean="0"/>
              <a:t>Hair           eyes    height</a:t>
            </a:r>
            <a:endParaRPr lang="ru-RU" b="1" dirty="0" smtClean="0"/>
          </a:p>
          <a:p>
            <a:pPr>
              <a:buNone/>
            </a:pPr>
            <a:endParaRPr lang="en-US" dirty="0" smtClean="0">
              <a:solidFill>
                <a:srgbClr val="FF0000"/>
              </a:solidFill>
              <a:latin typeface="Cooper Std Black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6200000" flipH="1">
            <a:off x="6072198" y="2071678"/>
            <a:ext cx="1000132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3929058" y="2285992"/>
            <a:ext cx="1000132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4964909" y="2393149"/>
            <a:ext cx="1071570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7239000" cy="642942"/>
          </a:xfrm>
        </p:spPr>
        <p:txBody>
          <a:bodyPr/>
          <a:lstStyle/>
          <a:p>
            <a:r>
              <a:rPr lang="en-US" dirty="0" smtClean="0"/>
              <a:t>            Work in pairs </a:t>
            </a:r>
            <a:endParaRPr lang="ru-RU" dirty="0"/>
          </a:p>
        </p:txBody>
      </p:sp>
      <p:pic>
        <p:nvPicPr>
          <p:cNvPr id="4" name="Содержимое 3" descr="C:\Users\2\Desktop\скан\Scan_20170104_12243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857232"/>
            <a:ext cx="6643734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smtClean="0"/>
              <a:t>     Listen and check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686800" cy="4824535"/>
          </a:xfrm>
        </p:spPr>
        <p:txBody>
          <a:bodyPr numCol="2">
            <a:normAutofit/>
          </a:bodyPr>
          <a:lstStyle/>
          <a:p>
            <a:pPr lvl="8" algn="just">
              <a:buNone/>
            </a:pPr>
            <a:endParaRPr lang="ru-RU" b="1" dirty="0" smtClean="0">
              <a:latin typeface="Cooper Std Black" pitchFamily="18" charset="0"/>
            </a:endParaRPr>
          </a:p>
          <a:p>
            <a:pPr algn="just"/>
            <a:endParaRPr lang="ru-RU" b="1" dirty="0" smtClean="0">
              <a:latin typeface="Cooper Std Black" pitchFamily="18" charset="0"/>
            </a:endParaRPr>
          </a:p>
          <a:p>
            <a:pPr algn="just"/>
            <a:endParaRPr lang="en-US" b="1" dirty="0" smtClean="0">
              <a:latin typeface="Cooper Std Black" pitchFamily="18" charset="0"/>
            </a:endParaRPr>
          </a:p>
          <a:p>
            <a:pPr algn="just">
              <a:buNone/>
            </a:pPr>
            <a:endParaRPr lang="ru-RU" b="1" dirty="0"/>
          </a:p>
        </p:txBody>
      </p:sp>
      <p:pic>
        <p:nvPicPr>
          <p:cNvPr id="32770" name="Picture 2" descr="G:\10 класс\Картинки\Состояния\135777299819570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187624" cy="1781436"/>
          </a:xfrm>
          <a:prstGeom prst="rect">
            <a:avLst/>
          </a:prstGeom>
          <a:noFill/>
        </p:spPr>
      </p:pic>
      <p:pic>
        <p:nvPicPr>
          <p:cNvPr id="32771" name="Picture 3" descr="G:\10 класс\Картинки\Состояния\p_iStock_654316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26535" y="4840535"/>
            <a:ext cx="2017465" cy="2017465"/>
          </a:xfrm>
          <a:prstGeom prst="rect">
            <a:avLst/>
          </a:prstGeom>
          <a:noFill/>
        </p:spPr>
      </p:pic>
      <p:pic>
        <p:nvPicPr>
          <p:cNvPr id="7" name="30 4.2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28596" y="2214554"/>
            <a:ext cx="857256" cy="857256"/>
          </a:xfrm>
          <a:prstGeom prst="rect">
            <a:avLst/>
          </a:prstGeom>
        </p:spPr>
      </p:pic>
      <p:pic>
        <p:nvPicPr>
          <p:cNvPr id="8" name="31 4.2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428596" y="3643314"/>
            <a:ext cx="857256" cy="857256"/>
          </a:xfrm>
          <a:prstGeom prst="rect">
            <a:avLst/>
          </a:prstGeom>
        </p:spPr>
      </p:pic>
      <p:pic>
        <p:nvPicPr>
          <p:cNvPr id="9" name="32 4.2.wm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/>
          <a:stretch>
            <a:fillRect/>
          </a:stretch>
        </p:blipFill>
        <p:spPr>
          <a:xfrm>
            <a:off x="428596" y="5205426"/>
            <a:ext cx="866780" cy="86678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57290" y="2285992"/>
            <a:ext cx="2357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Unit 4 ex1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1357290" y="3786190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Unit 4 ex 2 a</a:t>
            </a:r>
            <a:endParaRPr lang="ru-RU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1357290" y="5276864"/>
            <a:ext cx="2357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Unit 4 ex 3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9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430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30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Cooper Std Black" pitchFamily="18" charset="0"/>
              </a:rPr>
              <a:t>Energizer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9082" y="1609416"/>
            <a:ext cx="7239000" cy="4846320"/>
          </a:xfrm>
        </p:spPr>
        <p:txBody>
          <a:bodyPr/>
          <a:lstStyle/>
          <a:p>
            <a:r>
              <a:rPr lang="en-US" dirty="0" smtClean="0"/>
              <a:t>Listen and Repeat </a:t>
            </a:r>
            <a:endParaRPr lang="ru-RU" dirty="0"/>
          </a:p>
        </p:txBody>
      </p:sp>
      <p:pic>
        <p:nvPicPr>
          <p:cNvPr id="26626" name="Picture 2" descr="G:\10 класс\Картинки\Состояния\happy-and-excited_48702395_1315059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861088"/>
            <a:ext cx="2925641" cy="4996912"/>
          </a:xfrm>
          <a:prstGeom prst="rect">
            <a:avLst/>
          </a:prstGeom>
          <a:noFill/>
        </p:spPr>
      </p:pic>
      <p:pic>
        <p:nvPicPr>
          <p:cNvPr id="9" name="Energizers! - People to People - YouTube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42876" y="2357430"/>
            <a:ext cx="5072066" cy="380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86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Make questions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P38 ex 1 </a:t>
            </a:r>
            <a:endParaRPr lang="ru-RU" dirty="0"/>
          </a:p>
        </p:txBody>
      </p:sp>
      <p:pic>
        <p:nvPicPr>
          <p:cNvPr id="18435" name="Picture 3" descr="C:\Users\2\Desktop\imag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000240"/>
            <a:ext cx="6357982" cy="4857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2\Desktop\image (4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7429552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C:\Users\2\Desktop\image (2)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7786742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454</TotalTime>
  <Words>79</Words>
  <Application>Microsoft Office PowerPoint</Application>
  <PresentationFormat>Экран (4:3)</PresentationFormat>
  <Paragraphs>40</Paragraphs>
  <Slides>14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Изящная</vt:lpstr>
      <vt:lpstr>Appearance  </vt:lpstr>
      <vt:lpstr>good Looking</vt:lpstr>
      <vt:lpstr>Vocabulary  </vt:lpstr>
      <vt:lpstr>            Work in pairs </vt:lpstr>
      <vt:lpstr>      Listen and check</vt:lpstr>
      <vt:lpstr>Energizer </vt:lpstr>
      <vt:lpstr>Make questions </vt:lpstr>
      <vt:lpstr>Слайд 8</vt:lpstr>
      <vt:lpstr>Слайд 9</vt:lpstr>
      <vt:lpstr>Слайд 10</vt:lpstr>
      <vt:lpstr>Слайд 11</vt:lpstr>
      <vt:lpstr>Слайд 12</vt:lpstr>
      <vt:lpstr>          Answer on questions </vt:lpstr>
      <vt:lpstr>Feedback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describe a person</dc:title>
  <dc:creator>User</dc:creator>
  <cp:lastModifiedBy>2</cp:lastModifiedBy>
  <cp:revision>46</cp:revision>
  <dcterms:created xsi:type="dcterms:W3CDTF">2013-10-07T18:12:06Z</dcterms:created>
  <dcterms:modified xsi:type="dcterms:W3CDTF">2017-01-10T08:33:53Z</dcterms:modified>
</cp:coreProperties>
</file>