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96" r:id="rId2"/>
    <p:sldId id="256" r:id="rId3"/>
    <p:sldId id="261" r:id="rId4"/>
    <p:sldId id="262" r:id="rId5"/>
    <p:sldId id="295" r:id="rId6"/>
    <p:sldId id="266" r:id="rId7"/>
    <p:sldId id="267" r:id="rId8"/>
    <p:sldId id="284" r:id="rId9"/>
    <p:sldId id="285" r:id="rId10"/>
    <p:sldId id="286" r:id="rId11"/>
    <p:sldId id="268" r:id="rId12"/>
    <p:sldId id="269" r:id="rId13"/>
    <p:sldId id="270" r:id="rId14"/>
    <p:sldId id="271" r:id="rId15"/>
    <p:sldId id="272" r:id="rId16"/>
    <p:sldId id="274" r:id="rId17"/>
    <p:sldId id="283" r:id="rId18"/>
    <p:sldId id="275" r:id="rId19"/>
    <p:sldId id="288" r:id="rId20"/>
    <p:sldId id="276" r:id="rId21"/>
    <p:sldId id="277" r:id="rId22"/>
    <p:sldId id="278" r:id="rId23"/>
    <p:sldId id="279" r:id="rId24"/>
    <p:sldId id="280" r:id="rId25"/>
    <p:sldId id="281" r:id="rId26"/>
    <p:sldId id="29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54" autoAdjust="0"/>
  </p:normalViewPr>
  <p:slideViewPr>
    <p:cSldViewPr>
      <p:cViewPr varScale="1">
        <p:scale>
          <a:sx n="73" d="100"/>
          <a:sy n="73" d="100"/>
        </p:scale>
        <p:origin x="-132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10FB4B-3488-4ADF-8DB7-CC72A366085F}" type="doc">
      <dgm:prSet loTypeId="urn:microsoft.com/office/officeart/2005/8/layout/vList4#1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CDC8D31D-5DCC-486F-A627-50B6C3682339}">
      <dgm:prSet phldrT="[Текст]" custT="1"/>
      <dgm:spPr/>
      <dgm:t>
        <a:bodyPr/>
        <a:lstStyle/>
        <a:p>
          <a:r>
            <a: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Географическая карта</a:t>
          </a:r>
          <a:endParaRPr lang="ru-RU" sz="2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68472B-931E-40B7-B66D-200CC7C2F324}" type="parTrans" cxnId="{D7AF6BE7-663F-4219-8503-AABEC757C58C}">
      <dgm:prSet/>
      <dgm:spPr/>
      <dgm:t>
        <a:bodyPr/>
        <a:lstStyle/>
        <a:p>
          <a:endParaRPr lang="ru-RU"/>
        </a:p>
      </dgm:t>
    </dgm:pt>
    <dgm:pt modelId="{B4FC7E87-0192-4DFE-A655-7FDEF38639AF}" type="sibTrans" cxnId="{D7AF6BE7-663F-4219-8503-AABEC757C58C}">
      <dgm:prSet/>
      <dgm:spPr/>
      <dgm:t>
        <a:bodyPr/>
        <a:lstStyle/>
        <a:p>
          <a:endParaRPr lang="ru-RU"/>
        </a:p>
      </dgm:t>
    </dgm:pt>
    <dgm:pt modelId="{59E9130B-F759-477A-B6CD-62C775EC3B1F}">
      <dgm:prSet phldrT="[Текст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Путешественники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4BBB22-8798-4CCF-B610-FB9A61124C5B}" type="parTrans" cxnId="{FF5DA3B8-3C66-4C2E-8402-E3354564FDE6}">
      <dgm:prSet/>
      <dgm:spPr/>
      <dgm:t>
        <a:bodyPr/>
        <a:lstStyle/>
        <a:p>
          <a:endParaRPr lang="ru-RU"/>
        </a:p>
      </dgm:t>
    </dgm:pt>
    <dgm:pt modelId="{D2595061-DD08-495D-AF46-181E3EEC2A40}" type="sibTrans" cxnId="{FF5DA3B8-3C66-4C2E-8402-E3354564FDE6}">
      <dgm:prSet/>
      <dgm:spPr/>
      <dgm:t>
        <a:bodyPr/>
        <a:lstStyle/>
        <a:p>
          <a:endParaRPr lang="ru-RU"/>
        </a:p>
      </dgm:t>
    </dgm:pt>
    <dgm:pt modelId="{AB5062D0-424D-4445-9605-761578D95021}" type="pres">
      <dgm:prSet presAssocID="{4610FB4B-3488-4ADF-8DB7-CC72A366085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1300CC-A1DD-401D-9E6F-D991EA79BCFD}" type="pres">
      <dgm:prSet presAssocID="{CDC8D31D-5DCC-486F-A627-50B6C3682339}" presName="comp" presStyleCnt="0"/>
      <dgm:spPr/>
    </dgm:pt>
    <dgm:pt modelId="{B7A251EE-F24A-4C9B-8400-92AF042C9DB3}" type="pres">
      <dgm:prSet presAssocID="{CDC8D31D-5DCC-486F-A627-50B6C3682339}" presName="box" presStyleLbl="node1" presStyleIdx="0" presStyleCnt="2" custScaleX="60597" custLinFactNeighborX="4195" custLinFactNeighborY="-3320"/>
      <dgm:spPr/>
      <dgm:t>
        <a:bodyPr/>
        <a:lstStyle/>
        <a:p>
          <a:endParaRPr lang="ru-RU"/>
        </a:p>
      </dgm:t>
    </dgm:pt>
    <dgm:pt modelId="{3385EB30-A2AD-4025-B1B4-2A986C104001}" type="pres">
      <dgm:prSet presAssocID="{CDC8D31D-5DCC-486F-A627-50B6C3682339}" presName="img" presStyleLbl="fgImgPlace1" presStyleIdx="0" presStyleCnt="2" custScaleX="176951" custScaleY="117452" custLinFactNeighborX="-42338" custLinFactNeighborY="319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880C050-557E-4AE3-837F-75C1E0D3652C}" type="pres">
      <dgm:prSet presAssocID="{CDC8D31D-5DCC-486F-A627-50B6C3682339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A28BCE-A899-4FAE-90C0-9D4FDBD693E6}" type="pres">
      <dgm:prSet presAssocID="{B4FC7E87-0192-4DFE-A655-7FDEF38639AF}" presName="spacer" presStyleCnt="0"/>
      <dgm:spPr/>
    </dgm:pt>
    <dgm:pt modelId="{542FD5EA-3066-43DF-BBE2-D66F1D4CD167}" type="pres">
      <dgm:prSet presAssocID="{59E9130B-F759-477A-B6CD-62C775EC3B1F}" presName="comp" presStyleCnt="0"/>
      <dgm:spPr/>
    </dgm:pt>
    <dgm:pt modelId="{7E039A65-FAFC-49EE-B743-4A6172D180C3}" type="pres">
      <dgm:prSet presAssocID="{59E9130B-F759-477A-B6CD-62C775EC3B1F}" presName="box" presStyleLbl="node1" presStyleIdx="1" presStyleCnt="2" custScaleX="60141" custLinFactNeighborX="6756" custLinFactNeighborY="-766"/>
      <dgm:spPr/>
      <dgm:t>
        <a:bodyPr/>
        <a:lstStyle/>
        <a:p>
          <a:endParaRPr lang="ru-RU"/>
        </a:p>
      </dgm:t>
    </dgm:pt>
    <dgm:pt modelId="{99724EC5-9673-496E-B25B-EF91F75DD927}" type="pres">
      <dgm:prSet presAssocID="{59E9130B-F759-477A-B6CD-62C775EC3B1F}" presName="img" presStyleLbl="fgImgPlace1" presStyleIdx="1" presStyleCnt="2" custScaleX="147972" custScaleY="150327" custLinFactNeighborX="-16071" custLinFactNeighborY="-1051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67042DE-380D-4253-9A2E-E44BAE9E0C61}" type="pres">
      <dgm:prSet presAssocID="{59E9130B-F759-477A-B6CD-62C775EC3B1F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5DA3B8-3C66-4C2E-8402-E3354564FDE6}" srcId="{4610FB4B-3488-4ADF-8DB7-CC72A366085F}" destId="{59E9130B-F759-477A-B6CD-62C775EC3B1F}" srcOrd="1" destOrd="0" parTransId="{794BBB22-8798-4CCF-B610-FB9A61124C5B}" sibTransId="{D2595061-DD08-495D-AF46-181E3EEC2A40}"/>
    <dgm:cxn modelId="{D72D296E-7ABA-4A84-818A-919A1460C9A7}" type="presOf" srcId="{59E9130B-F759-477A-B6CD-62C775EC3B1F}" destId="{7E039A65-FAFC-49EE-B743-4A6172D180C3}" srcOrd="0" destOrd="0" presId="urn:microsoft.com/office/officeart/2005/8/layout/vList4#1"/>
    <dgm:cxn modelId="{C67575B0-1ABC-4BDE-A844-AED452E69859}" type="presOf" srcId="{CDC8D31D-5DCC-486F-A627-50B6C3682339}" destId="{B7A251EE-F24A-4C9B-8400-92AF042C9DB3}" srcOrd="0" destOrd="0" presId="urn:microsoft.com/office/officeart/2005/8/layout/vList4#1"/>
    <dgm:cxn modelId="{23913A01-6366-499C-9047-D16F974F3AD1}" type="presOf" srcId="{4610FB4B-3488-4ADF-8DB7-CC72A366085F}" destId="{AB5062D0-424D-4445-9605-761578D95021}" srcOrd="0" destOrd="0" presId="urn:microsoft.com/office/officeart/2005/8/layout/vList4#1"/>
    <dgm:cxn modelId="{F2072DE2-B88D-4508-9B07-7C3AC77FCF94}" type="presOf" srcId="{CDC8D31D-5DCC-486F-A627-50B6C3682339}" destId="{E880C050-557E-4AE3-837F-75C1E0D3652C}" srcOrd="1" destOrd="0" presId="urn:microsoft.com/office/officeart/2005/8/layout/vList4#1"/>
    <dgm:cxn modelId="{321CBD95-70FD-4A6E-A026-0D9127BBD903}" type="presOf" srcId="{59E9130B-F759-477A-B6CD-62C775EC3B1F}" destId="{D67042DE-380D-4253-9A2E-E44BAE9E0C61}" srcOrd="1" destOrd="0" presId="urn:microsoft.com/office/officeart/2005/8/layout/vList4#1"/>
    <dgm:cxn modelId="{D7AF6BE7-663F-4219-8503-AABEC757C58C}" srcId="{4610FB4B-3488-4ADF-8DB7-CC72A366085F}" destId="{CDC8D31D-5DCC-486F-A627-50B6C3682339}" srcOrd="0" destOrd="0" parTransId="{0868472B-931E-40B7-B66D-200CC7C2F324}" sibTransId="{B4FC7E87-0192-4DFE-A655-7FDEF38639AF}"/>
    <dgm:cxn modelId="{53DC53A4-9F5F-4360-A786-082A2A40BBE1}" type="presParOf" srcId="{AB5062D0-424D-4445-9605-761578D95021}" destId="{501300CC-A1DD-401D-9E6F-D991EA79BCFD}" srcOrd="0" destOrd="0" presId="urn:microsoft.com/office/officeart/2005/8/layout/vList4#1"/>
    <dgm:cxn modelId="{8A9F05A2-3EC1-461B-967A-D2FC87201D6C}" type="presParOf" srcId="{501300CC-A1DD-401D-9E6F-D991EA79BCFD}" destId="{B7A251EE-F24A-4C9B-8400-92AF042C9DB3}" srcOrd="0" destOrd="0" presId="urn:microsoft.com/office/officeart/2005/8/layout/vList4#1"/>
    <dgm:cxn modelId="{6CAED724-8E44-448F-83DD-C19CD959EB7D}" type="presParOf" srcId="{501300CC-A1DD-401D-9E6F-D991EA79BCFD}" destId="{3385EB30-A2AD-4025-B1B4-2A986C104001}" srcOrd="1" destOrd="0" presId="urn:microsoft.com/office/officeart/2005/8/layout/vList4#1"/>
    <dgm:cxn modelId="{17B89619-E5EF-44F3-8D56-9195B05BB058}" type="presParOf" srcId="{501300CC-A1DD-401D-9E6F-D991EA79BCFD}" destId="{E880C050-557E-4AE3-837F-75C1E0D3652C}" srcOrd="2" destOrd="0" presId="urn:microsoft.com/office/officeart/2005/8/layout/vList4#1"/>
    <dgm:cxn modelId="{5D334CBB-B911-496A-B098-B18149040014}" type="presParOf" srcId="{AB5062D0-424D-4445-9605-761578D95021}" destId="{27A28BCE-A899-4FAE-90C0-9D4FDBD693E6}" srcOrd="1" destOrd="0" presId="urn:microsoft.com/office/officeart/2005/8/layout/vList4#1"/>
    <dgm:cxn modelId="{27BFB789-4141-43CB-83AA-0C2B1DD3CF9A}" type="presParOf" srcId="{AB5062D0-424D-4445-9605-761578D95021}" destId="{542FD5EA-3066-43DF-BBE2-D66F1D4CD167}" srcOrd="2" destOrd="0" presId="urn:microsoft.com/office/officeart/2005/8/layout/vList4#1"/>
    <dgm:cxn modelId="{76319133-BDB1-4692-87F9-78F5EA5E3048}" type="presParOf" srcId="{542FD5EA-3066-43DF-BBE2-D66F1D4CD167}" destId="{7E039A65-FAFC-49EE-B743-4A6172D180C3}" srcOrd="0" destOrd="0" presId="urn:microsoft.com/office/officeart/2005/8/layout/vList4#1"/>
    <dgm:cxn modelId="{0630384A-8ECA-47BB-8161-6AF14A2EF5F7}" type="presParOf" srcId="{542FD5EA-3066-43DF-BBE2-D66F1D4CD167}" destId="{99724EC5-9673-496E-B25B-EF91F75DD927}" srcOrd="1" destOrd="0" presId="urn:microsoft.com/office/officeart/2005/8/layout/vList4#1"/>
    <dgm:cxn modelId="{06988D3D-B161-4A66-8E94-45B3D002F566}" type="presParOf" srcId="{542FD5EA-3066-43DF-BBE2-D66F1D4CD167}" destId="{D67042DE-380D-4253-9A2E-E44BAE9E0C61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A251EE-F24A-4C9B-8400-92AF042C9DB3}">
      <dsp:nvSpPr>
        <dsp:cNvPr id="0" name=""/>
        <dsp:cNvSpPr/>
      </dsp:nvSpPr>
      <dsp:spPr>
        <a:xfrm>
          <a:off x="2305479" y="0"/>
          <a:ext cx="3896016" cy="223271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Географическая карта</a:t>
          </a:r>
          <a:endParaRPr lang="ru-RU" sz="2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19978" y="0"/>
        <a:ext cx="2981517" cy="2232716"/>
      </dsp:txXfrm>
    </dsp:sp>
    <dsp:sp modelId="{3385EB30-A2AD-4025-B1B4-2A986C104001}">
      <dsp:nvSpPr>
        <dsp:cNvPr id="0" name=""/>
        <dsp:cNvSpPr/>
      </dsp:nvSpPr>
      <dsp:spPr>
        <a:xfrm>
          <a:off x="0" y="124531"/>
          <a:ext cx="2275373" cy="209789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039A65-FAFC-49EE-B743-4A6172D180C3}">
      <dsp:nvSpPr>
        <dsp:cNvPr id="0" name=""/>
        <dsp:cNvSpPr/>
      </dsp:nvSpPr>
      <dsp:spPr>
        <a:xfrm>
          <a:off x="2398966" y="2665077"/>
          <a:ext cx="3866698" cy="223271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Путешественники</a:t>
          </a:r>
          <a:endParaRPr lang="ru-RU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06583" y="2665077"/>
        <a:ext cx="2959080" cy="2232716"/>
      </dsp:txXfrm>
    </dsp:sp>
    <dsp:sp modelId="{99724EC5-9673-496E-B25B-EF91F75DD927}">
      <dsp:nvSpPr>
        <dsp:cNvPr id="0" name=""/>
        <dsp:cNvSpPr/>
      </dsp:nvSpPr>
      <dsp:spPr>
        <a:xfrm>
          <a:off x="391439" y="2268154"/>
          <a:ext cx="1902738" cy="26851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62B628-594B-4A3D-B901-2E342A8302D3}" type="datetimeFigureOut">
              <a:rPr lang="ru-RU" smtClean="0"/>
              <a:pPr/>
              <a:t>10.04.2016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C944D8-A12B-4297-80C4-A7D8662DB8C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24515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2235-9637-429C-9639-2A5F5DA456B4}" type="datetimeFigureOut">
              <a:rPr lang="ru-RU" smtClean="0"/>
              <a:pPr/>
              <a:t>10.04.2016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8408-AAFB-4052-A1F6-738304526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2235-9637-429C-9639-2A5F5DA456B4}" type="datetimeFigureOut">
              <a:rPr lang="ru-RU" smtClean="0"/>
              <a:pPr/>
              <a:t>10.04.2016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8408-AAFB-4052-A1F6-738304526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2235-9637-429C-9639-2A5F5DA456B4}" type="datetimeFigureOut">
              <a:rPr lang="ru-RU" smtClean="0"/>
              <a:pPr/>
              <a:t>10.04.2016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8408-AAFB-4052-A1F6-738304526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2235-9637-429C-9639-2A5F5DA456B4}" type="datetimeFigureOut">
              <a:rPr lang="ru-RU" smtClean="0"/>
              <a:pPr/>
              <a:t>10.04.2016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8408-AAFB-4052-A1F6-738304526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2235-9637-429C-9639-2A5F5DA456B4}" type="datetimeFigureOut">
              <a:rPr lang="ru-RU" smtClean="0"/>
              <a:pPr/>
              <a:t>10.04.2016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8408-AAFB-4052-A1F6-738304526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2235-9637-429C-9639-2A5F5DA456B4}" type="datetimeFigureOut">
              <a:rPr lang="ru-RU" smtClean="0"/>
              <a:pPr/>
              <a:t>10.04.2016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8408-AAFB-4052-A1F6-738304526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2235-9637-429C-9639-2A5F5DA456B4}" type="datetimeFigureOut">
              <a:rPr lang="ru-RU" smtClean="0"/>
              <a:pPr/>
              <a:t>10.04.2016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8408-AAFB-4052-A1F6-738304526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2235-9637-429C-9639-2A5F5DA456B4}" type="datetimeFigureOut">
              <a:rPr lang="ru-RU" smtClean="0"/>
              <a:pPr/>
              <a:t>10.04.2016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8408-AAFB-4052-A1F6-738304526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2235-9637-429C-9639-2A5F5DA456B4}" type="datetimeFigureOut">
              <a:rPr lang="ru-RU" smtClean="0"/>
              <a:pPr/>
              <a:t>10.04.2016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8408-AAFB-4052-A1F6-738304526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2235-9637-429C-9639-2A5F5DA456B4}" type="datetimeFigureOut">
              <a:rPr lang="ru-RU" smtClean="0"/>
              <a:pPr/>
              <a:t>10.04.2016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8408-AAFB-4052-A1F6-738304526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2235-9637-429C-9639-2A5F5DA456B4}" type="datetimeFigureOut">
              <a:rPr lang="ru-RU" smtClean="0"/>
              <a:pPr/>
              <a:t>10.04.2016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8408-AAFB-4052-A1F6-738304526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B2235-9637-429C-9639-2A5F5DA456B4}" type="datetimeFigureOut">
              <a:rPr lang="ru-RU" smtClean="0"/>
              <a:pPr/>
              <a:t>10.04.2016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8408-AAFB-4052-A1F6-738304526DD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.mp3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8.jpe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3.xml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9.png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9.pn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9.pn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9.pn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9.pn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9.pn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9.pn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10.jpe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3.xml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10.jpeg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3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10.jpe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10.jpe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10.jpe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10.jpe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10.jpe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6.gif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microsoft.com/office/2007/relationships/media" Target="../media/media3.mp3"/><Relationship Id="rId5" Type="http://schemas.openxmlformats.org/officeDocument/2006/relationships/image" Target="../media/image10.jpeg"/><Relationship Id="rId4" Type="http://schemas.openxmlformats.org/officeDocument/2006/relationships/image" Target="../media/image7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3.xml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8.jpeg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8.jpe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8.jpe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8.jpe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8.jpe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8.jpe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gif"/><Relationship Id="rId7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8.jpeg"/><Relationship Id="rId5" Type="http://schemas.openxmlformats.org/officeDocument/2006/relationships/slide" Target="slide3.xml"/><Relationship Id="rId4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7664" y="1700808"/>
            <a:ext cx="7344816" cy="415498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solidFill>
                  <a:srgbClr val="FFC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Географическое </a:t>
            </a:r>
            <a:r>
              <a:rPr lang="ru-RU" sz="6600" b="1" dirty="0" smtClean="0">
                <a:ln w="11430"/>
                <a:solidFill>
                  <a:srgbClr val="FFC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Австралии. </a:t>
            </a:r>
            <a:r>
              <a:rPr lang="ru-RU" sz="6600" b="1" smtClean="0">
                <a:ln w="11430"/>
                <a:solidFill>
                  <a:srgbClr val="FFC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Путешественники</a:t>
            </a:r>
            <a:endParaRPr lang="ru-RU" sz="6600" b="1" cap="none" spc="0" dirty="0">
              <a:ln w="11430"/>
              <a:solidFill>
                <a:srgbClr val="FFC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img-fotki.yandex.ru/get/9064/16969765.144/0_75d14_913f2684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56" y="46544"/>
            <a:ext cx="6588224" cy="658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Фоновая музыка – Для конкурсов 2 (www.petamusic.ru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693176" y="60251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019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8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500034" y="1571612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      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Найдите протяженность материка с севера на юг в градусах и километрах по меридиану 142*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в.д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4429132"/>
            <a:ext cx="5286412" cy="15001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500298" y="4543428"/>
            <a:ext cx="4572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                    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38*-11*=27*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111км х 27= 2997 км.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6" name="Пятиугольник 25">
            <a:hlinkClick r:id="rId5" action="ppaction://hlinksldjump"/>
          </p:cNvPr>
          <p:cNvSpPr/>
          <p:nvPr/>
        </p:nvSpPr>
        <p:spPr>
          <a:xfrm>
            <a:off x="7429520" y="6286520"/>
            <a:ext cx="1714480" cy="571480"/>
          </a:xfrm>
          <a:prstGeom prst="homePlate">
            <a:avLst/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5" action="ppaction://hlinksldjump"/>
              </a:rPr>
              <a:t>Продолжить игру</a:t>
            </a:r>
            <a:endParaRPr lang="ru-RU" dirty="0"/>
          </a:p>
        </p:txBody>
      </p:sp>
      <p:sp>
        <p:nvSpPr>
          <p:cNvPr id="27" name="Пятиугольник 26">
            <a:hlinkClick r:id="" action="ppaction://noaction"/>
          </p:cNvPr>
          <p:cNvSpPr/>
          <p:nvPr/>
        </p:nvSpPr>
        <p:spPr>
          <a:xfrm rot="10800000">
            <a:off x="5500694" y="6286520"/>
            <a:ext cx="1714512" cy="571480"/>
          </a:xfrm>
          <a:prstGeom prst="homePlate">
            <a:avLst/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5857884" y="6215082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hlinkClick r:id="" action="ppaction://noaction"/>
              </a:rPr>
              <a:t>Закончить игру</a:t>
            </a:r>
            <a:endParaRPr lang="ru-RU" dirty="0"/>
          </a:p>
        </p:txBody>
      </p:sp>
      <p:pic>
        <p:nvPicPr>
          <p:cNvPr id="4099" name="Picture 3" descr="C:\Users\user\Pictures\Клипарты\74863411_2822077_world_childrens_day_jp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035696" cy="2040046"/>
          </a:xfrm>
          <a:prstGeom prst="ellipse">
            <a:avLst/>
          </a:prstGeom>
          <a:noFill/>
        </p:spPr>
      </p:pic>
      <p:sp>
        <p:nvSpPr>
          <p:cNvPr id="30" name="Прямоугольная выноска 29"/>
          <p:cNvSpPr/>
          <p:nvPr/>
        </p:nvSpPr>
        <p:spPr>
          <a:xfrm>
            <a:off x="2267744" y="214290"/>
            <a:ext cx="4090206" cy="928694"/>
          </a:xfrm>
          <a:prstGeom prst="wedgeRectCallo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 карта 8</a:t>
            </a:r>
          </a:p>
        </p:txBody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ая выноска 3"/>
          <p:cNvSpPr/>
          <p:nvPr/>
        </p:nvSpPr>
        <p:spPr>
          <a:xfrm>
            <a:off x="2143108" y="285728"/>
            <a:ext cx="4429156" cy="928694"/>
          </a:xfrm>
          <a:prstGeom prst="wedgeRectCallo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Географическая карта 9 </a:t>
            </a:r>
            <a:endParaRPr lang="ru-RU" sz="2800" b="1" dirty="0"/>
          </a:p>
        </p:txBody>
      </p:sp>
      <p:sp>
        <p:nvSpPr>
          <p:cNvPr id="5" name="Овальная выноска 4"/>
          <p:cNvSpPr/>
          <p:nvPr/>
        </p:nvSpPr>
        <p:spPr>
          <a:xfrm>
            <a:off x="571472" y="1500174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Вопрос: </a:t>
            </a:r>
            <a:r>
              <a:rPr lang="ru-RU" sz="2400" b="1" dirty="0">
                <a:solidFill>
                  <a:schemeClr val="tx1"/>
                </a:solidFill>
              </a:rPr>
              <a:t>Н</a:t>
            </a:r>
            <a:r>
              <a:rPr lang="ru-RU" sz="2400" b="1" dirty="0" smtClean="0">
                <a:solidFill>
                  <a:schemeClr val="tx1"/>
                </a:solidFill>
              </a:rPr>
              <a:t>айдите протяженность материка с запада на восток в градусах и километрах по параллели 26* </a:t>
            </a:r>
            <a:r>
              <a:rPr lang="ru-RU" sz="2400" b="1" dirty="0" err="1" smtClean="0">
                <a:solidFill>
                  <a:schemeClr val="tx1"/>
                </a:solidFill>
              </a:rPr>
              <a:t>ю.ш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413" y="4173644"/>
            <a:ext cx="5524666" cy="2053288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ятиугольник 6">
            <a:hlinkClick r:id="rId3" action="ppaction://hlinksldjump"/>
          </p:cNvPr>
          <p:cNvSpPr/>
          <p:nvPr/>
        </p:nvSpPr>
        <p:spPr>
          <a:xfrm>
            <a:off x="7429520" y="6283107"/>
            <a:ext cx="1714480" cy="571480"/>
          </a:xfrm>
          <a:prstGeom prst="homePlate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271309" y="4415458"/>
            <a:ext cx="45621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 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а) 154*-114*=40* (длина 1* на параллели 26* приблизительно равна 100 км)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100кмх 40*=4000 км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pic>
        <p:nvPicPr>
          <p:cNvPr id="28" name="Picture 2" descr="C:\Users\user\Pictures\Клипарты\glob5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0"/>
            <a:ext cx="2314718" cy="2780928"/>
          </a:xfrm>
          <a:prstGeom prst="rect">
            <a:avLst/>
          </a:prstGeom>
          <a:noFill/>
        </p:spPr>
      </p:pic>
      <p:pic>
        <p:nvPicPr>
          <p:cNvPr id="9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928630" y="1500174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Вопрос:  </a:t>
            </a:r>
            <a:r>
              <a:rPr lang="ru-RU" sz="2400" b="1" dirty="0" smtClean="0">
                <a:solidFill>
                  <a:schemeClr val="tx1"/>
                </a:solidFill>
              </a:rPr>
              <a:t>Какие моря омывают материк? 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123728" y="4543429"/>
            <a:ext cx="45914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        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Тиморское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Арафурское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Коралловое,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Тасманово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8" name="Пятиугольник 27">
            <a:hlinkClick r:id="rId5" action="ppaction://hlinksldjump"/>
          </p:cNvPr>
          <p:cNvSpPr/>
          <p:nvPr/>
        </p:nvSpPr>
        <p:spPr>
          <a:xfrm>
            <a:off x="7429520" y="6283107"/>
            <a:ext cx="1714480" cy="571480"/>
          </a:xfrm>
          <a:prstGeom prst="homePlate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pic>
        <p:nvPicPr>
          <p:cNvPr id="31" name="Picture 2" descr="C:\Users\user\Pictures\Клипарты\glob5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314718" cy="2780928"/>
          </a:xfrm>
          <a:prstGeom prst="rect">
            <a:avLst/>
          </a:prstGeom>
          <a:noFill/>
        </p:spPr>
      </p:pic>
      <p:sp>
        <p:nvSpPr>
          <p:cNvPr id="34" name="Прямоугольная выноска 33"/>
          <p:cNvSpPr/>
          <p:nvPr/>
        </p:nvSpPr>
        <p:spPr>
          <a:xfrm>
            <a:off x="2000232" y="285728"/>
            <a:ext cx="4500594" cy="928694"/>
          </a:xfrm>
          <a:prstGeom prst="wedgeRectCallo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Географическая карта 10 </a:t>
            </a:r>
            <a:endParaRPr lang="ru-RU" sz="2800" b="1" dirty="0"/>
          </a:p>
        </p:txBody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571472" y="1500174"/>
            <a:ext cx="8215338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акие заливы омывают материк?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077072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143108" y="4643446"/>
            <a:ext cx="4929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Австралийский,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Карпентария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8" name="Пятиугольник 27">
            <a:hlinkClick r:id="rId5" action="ppaction://hlinksldjump"/>
          </p:cNvPr>
          <p:cNvSpPr/>
          <p:nvPr/>
        </p:nvSpPr>
        <p:spPr>
          <a:xfrm>
            <a:off x="7429520" y="6283107"/>
            <a:ext cx="1714480" cy="571480"/>
          </a:xfrm>
          <a:prstGeom prst="homePlate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pic>
        <p:nvPicPr>
          <p:cNvPr id="31" name="Picture 2" descr="C:\Users\user\Pictures\Клипарты\glob5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314718" cy="2780928"/>
          </a:xfrm>
          <a:prstGeom prst="rect">
            <a:avLst/>
          </a:prstGeom>
          <a:noFill/>
        </p:spPr>
      </p:pic>
      <p:sp>
        <p:nvSpPr>
          <p:cNvPr id="36" name="Прямоугольная выноска 35"/>
          <p:cNvSpPr/>
          <p:nvPr/>
        </p:nvSpPr>
        <p:spPr>
          <a:xfrm>
            <a:off x="2000232" y="332656"/>
            <a:ext cx="4500594" cy="928694"/>
          </a:xfrm>
          <a:prstGeom prst="wedgeRectCallo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Географическая карта 11 </a:t>
            </a:r>
            <a:endParaRPr lang="ru-RU" sz="2800" b="1" dirty="0"/>
          </a:p>
        </p:txBody>
      </p:sp>
      <p:sp>
        <p:nvSpPr>
          <p:cNvPr id="16388" name="AutoShape 4" descr="data:image/jpeg;base64,/9j/4AAQSkZJRgABAQAAAQABAAD/2wCEAAkGBwgHBgkIBwgKCgkLDRYPDQwMDRsUFRAWIB0iIiAdHx8kKDQsJCYxJx8fLT0tMTU3Ojo6Iys/RD84QzQ5OjcBCgoKDQwNGg8PGjclHyU3Nzc3Nzc3Nzc3Nzc3Nzc3Nzc3Nzc3Nzc3Nzc3Nzc3Nzc3Nzc3Nzc3Nzc3Nzc3Nzc3N//AABEIAKAA1QMBIgACEQEDEQH/xAAcAAABBQEBAQAAAAAAAAAAAAAEAQIDBQYABwj/xAA7EAACAQMDAgMHAQYFBQEBAAABAgMABBEFEiExQRNRYQYUInGBkaEyFSNSscHwBzNCYtEWJEPh8YNy/8QAGQEAAwEBAQAAAAAAAAAAAAAAAQIDAAQF/8QAIhEAAgICAgIDAQEAAAAAAAAAAAECEQMSITEEEzJBUSIU/9oADAMBAAIRAxEAPwD1MpXBKJZMZJ4x51FFNbyyOkU8Tuhwyq4JU+Rrr3I0MCelL4fpRIQ+RpdnpW3MDbKUR0SI67ZjrQ2DRAI6XZU+zjNLtx14obmoH8Ol2URs9K4BexHyobm1B/DrvDonb6Umz0/Fbc1A3h0nh0TtB6UmyjsbUG8OmmOitlIUo7GoEKU0pRZSmFKOwaBSlMKUUUphWtsbUGaOo2josrTCtHcGoIUphjosrUZWtubQEaOoylGFajKjFbcGoJsrqnK811bcGp5aJr0Sm199ublDjegct17daZPpi28gkhknEue2Qy58yKstatF066EelW7LJu4YMd+fnzUtpp+tyETXl0YP4VdyxP0FcTzcXZX1c1Q+0k12O1WSDUtQx0+JjtPl16UXFqmqwshuby8inXlG3/CfPIY4OfKiIbXYSzTySEcbEU8/Pn+/SmXtyhh8FU8MgZ2bQDj51L3Nvgt6klyWn/WWpqoKx2kwPAbYwOfPhqbJr3tDdg+FdWduAv8A4ost+c4rHyXolfwkdiMknZjjHenwTu0giYkZHw5ZTmqbToT+TX6Zq+rWUDFtQW+jPQugJU+rdakg9sLx5VR5Ym82RAAfvmsTcyn3tY3kYYyCTtqe2sN8gaW4yvB2qvGR8qVylXLCqukbm51y3u4Ns73DEfqSM7Qft1qhuH0y4nJinuIMLhScjB8uowKFawimIcycjnpip1sbeJVaSVRgZ3cDFR3r7ZbVv6Q5EYqRNqEhTbtwtw6n7Zoqzv5kdEt9ZmXK/wCuXd9h2quljtIU+GZFXO7AcVUC4UEEXACnngjHFPGUpdMR6rtG3T2o1OzdFkjgvbbHxSYMcn36HtV5a+09hcR7tsiNjJUgHA+eea8h9/lE37iUg5+EhsEYNEyXbuNt3DEQxG2YAAj1I6H8Vf8AtEtovo9Ruvauyhh3pb3UjdkEeM/U1Bbe2NlMmZbW6hbONrJn+VeYXBeGIFIYHU+mckVYafdxx28N1c2iRTA7oymRjHpmi5tIHDfB6EfavTxK0TJKsignacdPv6VE/tfYZOy2vH4zhI8n8V5deak8+oSX+U95dySdoOSe+KO0n2jSJhHq2nROueJrYBJFH/8APf7is5SSurMmm6uj0e39qNMuF/W0bYyVkXBFOfXrNSdwfHZgMg1lJ1srxPEsNQVdw5WUlXX55rMarbavC++GdyhOcI3X69DSxyuT/Ckkoq+z09PaDT5SRG7sQMkBCakGqQsARHNg99hrx621a4Q7LmSZHU4EisDg+qnr9KvrTWYPCCPceG3aWKT4c+o7UZyyLoEJQkeg22qQ3T7II5mPf4MAfXpT7y5W0j8S42RpjJLuBXmUg1KC5W4tvefGA+F0Jx8+KsIrzU71QlxG7Tnht6Bwx+nIqcsk+7DFR/DRX/tC9vuNvbeMF6hcg0Ba+1VxcuSdPYL0/SRz86ZaWWpIQ8lsyEc5DbFx88/0q8tgkjK7MHl6mNXzgVKXlOKKrCm/wrX12eNsSxKhPOFiY/nNdVkbTLsx4LHOAOBXVL/Yx/QUd9qunafdgt4JnfhSWGTgdKkt9St7vMolSMkfExcFsEdB5D09DXmeoWlmoR7eSS6HQnxQf/dTWNtAv79I5gq8F3cqv045rrfiquzjXlO+je3sCvKAt3seTIC+I2BxxwD1rOa/ZCztZAk0MwZiHLzksPoSf7xVZJNZwlSLiYbv9SSE9PM9qBu0sJEle2nLyL8RBY02PC4vsWeZSXQRp1g92ztGPD78swAHlntVzBb6QtwY8jxEIOC+efIedZ7QkW5tpJPEKnftKKzZbjriib/VNP0qdkuLZLm4eLadzBgnTnHninnd9ggqV0XJXRyVn8eBN3PxSHP2osalpkEe9r1GUdkBJ/lWUjvbF7b3i3SEYPR2OSMdQKCfUrRyAttEpRcjkkE58ieaR477bC8jj0kegw65pGA3vW70CMSPxRI1zSHIX3sN2x4Tn+ledJqEYjUGOAhiShbII+xrmlZ5Va1gkREwzAsTnzJ6Zqbwof3SPTbd9CuPiSS0eRRn94oBz9RWF1TWFhmuIp7a3kfdtRlBwvyoiFYZoJmZ7S3kXAYrjJz5DOR9aCv9KiW3gmiukuSBvlVV/SfTPDcYP1owjr9i5JOaVIh0vXLJJ9t3EqAKdrquSTn8d6Mudf0pjG3hMYuewBB8+P74rKSy2RlfIlBJ4bAyvzApTPaCNYFBkyc+If5elWaT5JJtKi/XXLLeoiiBHiKwBypHX1P94q2m9rNPRES3tgkW7Dt+pjkZz275rKzWVsl0iRozAoSyq+4g0wabJkLPG9spBb4xngedZwjL7MpyRorvWrK5DXEbmOMPgQ8KCBxkHqenOfOlk1m4maLwUhWKFAHizjeCeDx07VX2VoLpWfxIBbJhpHC8K2QAMngk/I0bLbQRzsRZMfAXxCQ/XvkjH17daRtIdKT5J4datgGW8sFltxhD4pDYPJBxk/Wn31zfPaRwW0MNtGsYjCQIUGR1PA4qg1K5tZY8ILlZAOTyy9e4x9qK0VdTYExXqNbk8K6bh8x5U0IuXXYsp18jpILhIWaYsxQc5BbHNMsVE9y6zRz+GBhfDQ8t37Vax2V0kgf391XOdrYxn61OzTwzxW0TvG2ctsQcn+I+vNUcJpUxVKD5VlXDc6naXcAgvp0SKQMYdxMeO4I6YrWWHtzelts9rGiAc7CPMVkb6CO3nzd6rF4oLZXgkEdjgf3iiLEW1tbxFblLx5znww250GMjgf2KT1Y3xMdZZx+BrNQ9rLj3keBIhWMH92BkSZHHJGftQy+2V9LaXkNyZUabGxo2C+APJWAyfmaqr7StRtwpuLWW1V4xJumTZjnhQW4zjBIFVsl29qhlnwGwdsDRryPPOKn6fH6HeXyA+01zVrVWWLUblgec3C+Kfu1dWfOoC6Zi2oraspxsMZIPyxXVnjwgU8wt/LcRPhMfD/tIxn0x6UDb6hO0bQSWfiKTy44IHcY7g/Sr7Rddt9T1BLS9t43SX4QwX4ulaNtN09NyQ20hDefSu2GFNWjmllknVHmci3THesbJ14C4Aq40+0xYzTaiJBkKIlXq4OcknngYFbaCwtkwPdRtFQ6vpttLbs6K0ThduUODjypsmB68CrM/syTXcdpGsUduEVCQCBksTySTQX/bzy+N4Bd2GM44GT/7olTeSErE2QMjkU73m7iAWa3jccZBXg1xaTS6K+xP7AblIIpdwgXavfkVKjW6hJIo0KdS2CT6ip7i5MkgPuSfnH1HeowXEokktISo7JGVpoxk0BTRHdeDPeRi3hhjDKMDBPxfU06SO6SAYjVCSVIKdcUd+0po3VYLO3255Mi5bH3oqbVJ2tNkMEcblv14DcfI8U+jYznD9KKadxs8aNcgYzuxn0x/WktL+WJ1VJNqFs4V8Z61eWUtw00UmpQRXsaK+2GVAEUkdcAelVX7DkLlvEVFzn9HAplil+Ce6C+xiXUiROTHvfO5yCOfrVbDM0jPiCAjOTnG4VY29tdW7fu+x8utEl7mU+HMtvg/xRgmlWOV8IHujQDbzXVtNvSzLGTHDoTwPlirOOe4csP2cVlZWwSG3Nn1z/zVnZWGoQs8dvI8Snltq4488UUukhkinLzuGf4+quq9M488mknDV/1Q8Hv8UzLSjV4VjWK3kWFdpKLjAI4xjz/5o7325dZxJDJ8XDK8ZHbgc/If2KujpLNK1xHDdtgnAZyxJ+ee2OaOi00RRNI1u+1MMSBx5dSflQi8T7ZRqa+KMYx1m5uikKuke/Phg8DA7dM9as4478TxTXMcENuB+nxv1DsPv/KtXZ6Td3cjeBc2Ozbk7WMhX0OB/Wi10J12LLdIxQncduHP1ycUJ58C4TGjgzS7MsyanJC4E0YDA4AjyMdvsKiXT9Tf/N1d7RVXLMkWSfkOPsTVzfWGqQyOIIoZEX4YyHB+H1zzVXbS6nqEvudkHjlU4aSTIjPOOMDrU3mxy+KGWOcX/RDd6Faxxm5Zby72kZdztyO5Lc5HyFJo0dlb3qT29jHGducku4BVgCwGcd+lW0Vy0ejz2xvTcsy/pYDJ46AHP9mqqyec3iRZkQqF3YxgKCvbPpUtnRbVGw1m+uNZgW2uZTNGhDjZ8PxcgjA57+YqifTZYo5hF+9DKQIPDJIJH8RJq1QLJxG2P/zBoa60+edHJ1O5VMkghU+H0zjIpFJjuKKy3e1Tcr6W+7jcy45P3rqsILe+s4UhgkSVFHHjOSR9QtdR2QNSq0nR7XTLnx4osuv6ST0q/jvGY4LqBWfS5e+Ev7Ol+KIZfcCMDnknoOneq67S8uC5lvoFEZBdVJIAzjOa9eXlQg6ijyY+PkfLNNe6/ZWEoS8kK7skEDIoP/qfSrl3hdmTIOx2BCn61kL6OOV/BuLiSfMgMexgoKk9zg/Q/ihtQ96nDywSs0QyqoV+4yOM1z/65tlv86qma22lsoXcCReMcg8HPke9Fmx99bMC7+M/qAGKwmm6fqF3j91O0UfVMYxjz7AepqxnuL2BrWxdQquu4A88HPI9KdeU0qJS8ZJmqg0YsyEtAit0cyAj8E0afZq5kjBjEEgI/wBD1ipLuyt7U2ErzqAckpKQV78jy61ZezF6zyyBtRvY4oyFiCOpXAByGDD7Y9c1OXkZKtUVh42J92XH/T19HuZrfgLnO9TkenPNV7rDHKsErqkuf0twfzR+qz6rbKFF9DP40wEO6PbJnB6k/D27CsdeXV5KGN0SssbbmMajgZ64H8/lTY/InLugZPExx6ZthZFE+lRNDhP8s/PFU2ne1Ng4ENx4kYUAbnbIb5+VXsdwJIw8BzGwyrA9a9GM1JcHBPG4dorzCgJJpsccQm3lAfKjvGKnDBq4TQlviRSaZpfYvP0WGnXUVtGY7eLYG5Y9SfnmjP2lsIytwEzk7EXn7EVUeJEOnwmh7u5kijLR/Fzg7OSB54PWubL42Jq9Tqx55p1Zq9Jv4ZkzI8sknO1GCb19MKB+aptY1+W3uXt4zOY7ohSnBVeOw28cCskt9NPeK11f3VoYTsj8NcYUkckDIzj/AO1Z6brYu9Wk92Z5IFbDsTtHB/WzcHkEjAx075rxZ+M1NtPg9SOXaNMsLCCK0uHaxlY3DLyGfoCf4etdPrJhu1gkMzysC7tGhYKM9zz/AGKGkjt47tSrxbQC8agBXcnJJxng89//AHT9Mtnlmhgj3MDmSRT+pCQRzz15HWl9Ue5clNq4RqLcWLRCWa6DDGTuY/XA9MH04oZ9es7VkESOGb/Ljji3N6ZAHGfWsq8qCOXS/hWJGy8qyZdPTgdc4psftDHpkBgWJ5Tn9ckmcY9BjrWWNL4meX9J9Sit7W6h/ZqzOfhIfOcE9sHvV/pVt+6ae72y3AJBLKhKemQM5+tAaDdW3tDatPKRGYnwdjYz69eBRs2lwvceK0tx+kooEmVX1HHHzrNvpmS+0SXSG9tfC09Yw7MAWYEYGeccdcVHpVpNbQ3Ed1DA6mQmFt2cA9FOR2+tE2sdhbKBPIXLHcGlfJyPL++9Th7PUBvtninMZzgDPn1pLrgfsikHu8SBYlJJIPhjIBGOOO9dRQxEWBiUEkkkgcmuoWE8wtZLzTom94jLI2AEVznA8z5enrUkWoMJAzxhP9soBC85wF6ntSajqdxGynbG5zhVHxH0qovtduZo/CaIRds4w3pXTG27OVmu/bGnRpJdXRVnVSYo9hbcwHfPXsMHA61kb/Wpo5mjt9qxo2VXaBjPWqqa5WVdpD7lHZuD8/zQ+SRtxnnr3qih+ms3Ps97VWJtxbahbsPjBfaTtfHTI/pUGpag2p6xcXFneAuz8xGExhVAA9eKyzQNHDHNGWO7zXoe9Wmi+HHN40m5mYEnnjHzo6pW0ByvgKmuJbW7EscQkMZ3OY1yw+X/ADVlp93qmqIk6NHbReKVBkiZ+ccDIHHGcGs49zP77LNbZbbzIFGOM9+31q2i1Ga6aI20G3HP62zx0GO5+mKH0aKLyK5uI5We8jAdDlZHky27nOPLtxQQ1JJZDazM1wTuUtJyUU9QP9vbHlxQ+o3Ki1Q3Bb4gc8dcdBxVZFeRywXUkalJioG0DrjPNSTb6BNstbW8s3z4ZLhWACKgwD2JzwaemtgXvgozTMeMbRgcDOflWcsrh4IyVViVkDHAB4xg5p+nSYkuWkjf3uQEfCOAp69PrTx2g20xdduGa281e3gKgQsRgb8Hrz1Ax0qxsha6lZNcLMgCD+L4uvkcDy4z9q88n1BhKRHKwRRtB5y3qc0bo+sR2VxDMuVkiIIJyQSPMVf3Za7FWHGndGvZJFRRJGUfqQ1QuGwT8OPMU2TWm1A/vbqHbnICqAc9+etK8inoAOOa9DFNzjszzcsFGVLohdR429wCcYyagitLZGLCMAk5OKndgT2ph29adxTEuS6YPJZ5lMqzEPggMPI9abGkkLsd6vk/+Rc5+tTH5n81HIRgk/Fjrwcj71KWKH4VhmyL7IrjUML++2ozducn71XS3Lt8Vun+rhypJzjtRq2IvZlhhCmaQ/ArHG9vLPnVZfaVqFoivNaXFuG/SzoVB7cEjFcMsWsjux5tkXOmaSzxrKguFRwxbrtY4NXvsrFfWEcNrdTW0KyndHlvi5BPHbmq7TPaS4gtNsltbDjAMcKKR6/p648qsx4TRW8/uwuNzNIxcJKRwTngHJxjtUcsWlTR0Y5Ju0y1dMRjdZzsVcqRnG/Pcngc5PTNVdxLPY7otPUWty7EhxyMeRyDRml3Z93Z4zCpPLow6HHT0/FPa2gchLqEBZFO54nx27YPNc64fJ0N2FaLcXlxabr2WCSUHBaFsg/jrS1Xwrp9gNlsr4bliyscmupWuQp8GE0WS6M4kmtZpQy5QImdw8+P6VLe6bcaqUYWxgKlstJ8PA7c9PvVlpTqN8cV/ZqpH72JfhIGcHJ/FNLA3U8V5H4durKY5GA8M4zxj148+ea6uLOa3QBqOlaMtnEFLQzFOHDZ3HzPn9Ko7SK6jm3Q27SAd9mRXodrpdpeoLmQjwsAfBGMnHXow5+1W2m2Wg2EJmvBawxt/k7nXpjqR59aCbQaTMZbWzmCS6uR4Fv4XiKqlWcnooAOOvX5DNDia3t1hglKqWtkkb4eWLANjI+dFe2c1kPCv7af3lJkLRx8BRk9cfw/D0x5dKE9rHjg1s2MzeHHFaW43BA2f+3QgY8yT58U6jaEcaK0pFHLJOZo9xJxErcD5+dSWVjfNJDLLC/u7tsU71BJxnIHXHrQdtYrOkkzXMcMERA3SdX9ABzR09kZbePwJGAA3A9SfLk9AOaeONtOicpqPZLqkltme0u5VjeFcRqoLbm+f4oCwtXlu1SEStEH2tKgOMUt1ahvfLq7uEVlYFIv9UpJx9AOp6/KptN1T3eBbeUEomdgX17nzqbTiqRRNNWWum6bEmZ5yIZGjZSm3cMedC2GnC2mmnhniaPJRXOcr59O9A3N+DGEtvEGO7YIo3UJPFt0WwkbwoImkdVOOPUfzpEpMa1XBSapAsF4yrJuGeSVwQfWhM8V0khdy7HLNyTXA9to5qyX0bokgDsyiPdv7AVqNLvLp4Nl2m0qcKSME0Z7Mew41bR4NS/bEdnK7mOOLw95ZwSMH4hjt1/NP1H2W1z2fVn1SHfCW+GeJt6ZPYnt9a6cDSkcvkQ2jYzxM96QyUH4pzx08vKneJ511tnDQRvpC+KGMlNMtLsbUlfGQ6EqynIZeCD2rVWXtm62nhXc00UipyQqyRSnnlo2BGSe4xWOMlRO2RU8kVIrim4MKuLtJ7uV1/eKzHLLEIx8wo4oix1BrUbFLMkgCuu45255xjvVTkAdKVXx0pXBNUx/Y07Rr7HWbKNUhigmeJVCBCoIQc8k/wBTRglN6gNq6+CGGWY7fp1/9f0xS3cqQyxLIwjlGHUHhhSQ3TRMCoBI6AscVzPxrujpj5PVm93LCiR3EkIZRwWO4sOxrqwkeq3ce7bNsBOQqDAFdUv8kij8mINBZC1Yyx4d8HCuoKn0IoW5ubgQNFJCnxHLO3JJ56HtVmWqKWNJB8QzXbLDF9HFDyJLsr7C6v44HitZ5YkZTv2yY3Dy+dP1COEWVtIJZHuOfGSUqAgzhQozk8c5o2KNY02jgU2W3ifqoNL6Pwp/qVlFJIXXGDgDA9K2X+KVoPe9H1iJMRalpds+f9yxqP5bftWeu7NfDxEMHtivX/av2fj1H/DrR7VBm5s7WLYcc52A/kGpOLTpl45FJWeGAkc4rQaTJL7p+98/h+VMitY0j8MryDznsaJTCqFAwB5V0Y4OLs5c2ZTjQ26iSXBPWqyW12/oq0JqJ1zRnBMlDI4lQFkXIrXeyentJ7I+1+pyAkQ2iW8Zx3dwzfhR96omiFep6Ppgs/8ABm43LiTUZnkb1HQfhRXM8dM68eSzxYoSTxRNmhVwdtSCLuRU8SAU0YUxZ5W1Ra2Wp3tghWzneJWGGVW4b5jpU93ruoXlulk4gW2DFisabQCe+Og+QAFVgpQatqrsh7ZVRLuYdTk+dcXqPNNLU9kyQtTC1MLUhahYaFZqaTTSaWJXlkWKFS0rnaijqWPQVrGok8JjbtLtOwMFz5secfYGos4rde3uhp7O+zOkWX/nM26c+b7G/wCa8/LUsZbIpKGrol3U0t6fc1HuppaiDUlLDzx8q6oC1dWGoP30oaos0m6nshqT7q7dUGaXdQs1B+k3FpbanbTX9utxaq/72InAYd61ntN7Q2+rnwtCvY7WJFG2Fpf4VAHUf7Rx/wDawZNS3MMUlqrMg3DjNRmuToxTrgKmhmzEZBEfEJLSpJkKB5jP1qBzsdk3K2DjKng1X+7xcYXpUgjCrhfhHlTxEmovoL3U3NDbmAxmu8bHUU1iaBLHI4GT2r3fWrEWf+HNvZId3ujBG+nB/NeFaY0hv4HigafwpFkaNRnKggnPpXtNhrVveezt5ZTSB5EkYk55IPOf51Kb5RfFGkzxS6hMFxJEw5VsfTtUYIFXftLaYYXMXIB2v6eR/pWf3VSyNE2+l3etQZpN1CzahBam7qh3V26hYdSXdTS1R7qburWHUlZ+D6V6L/gr7PLqOtSavcjMGn8qpHBc9D9K82iVpZUjTl3YKo9TwK+jPZ/S4/ZrQzp0BPiLZxvI46u5Llv6CpZJUi2GFvk88/xevTdBcnJS8X8xt/xXmRavQfb+MywXrKM7HSZfUDIP4b8V50WrY3/I2TmQ/dTd1N3U0mnsXUcWrqjz6/iuoWNqH7q7dUWTXE4471SyNEoal3VDk0oNawUShqnd/wDt9poPcKlMn7sA/SllyZKmNU4607dmoS3NLurJmaJMikOKZurskUbDRY6DrF1oOpLfWLbZApRhgEMp6jmi7nXNOvo18aG5tZFH+ZFk59Sc5NURbzor3cC1LE9alLspGVE8l7bMfD/abmEdpIjnHl0/vNB3M9q0ubVm2Hsy9KBULmnkL5UU2NJRZNuriaHwe3WlDMOv86NiaE+6mlqi8Tzpd4PetYdR+8+QpC1MJHnSEg9CTWs1Fr7ORWNzrlnDqlw1tZvJiWZQcoPp/Pt17V7N7Xe0cuhi3WF477xrcgGBt5Krgg5+WfzXgqEq6kcMDkVYNeX1mxazu5Y48fp3ZH2PzqU+XyVg9eDU3PtLaXTH3u2nVWBQxuoGVPGBzWHn2JK4j3FM8buDRj+0OotbiGQwOoBX4ohnBGOv0oK4ujMqr4USBRgbAR/WmTSXAXGyMmkJpma7NCzajs11NzXVrDqf/9k="/>
          <p:cNvSpPr>
            <a:spLocks noChangeAspect="1" noChangeArrowheads="1"/>
          </p:cNvSpPr>
          <p:nvPr/>
        </p:nvSpPr>
        <p:spPr bwMode="auto">
          <a:xfrm>
            <a:off x="0" y="-731838"/>
            <a:ext cx="2028825" cy="1524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571472" y="1500174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океаны омывают материк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857488" y="4643446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Индийский океан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8" name="Пятиугольник 27">
            <a:hlinkClick r:id="rId5" action="ppaction://hlinksldjump"/>
          </p:cNvPr>
          <p:cNvSpPr/>
          <p:nvPr/>
        </p:nvSpPr>
        <p:spPr>
          <a:xfrm>
            <a:off x="7429520" y="6283107"/>
            <a:ext cx="1714480" cy="571480"/>
          </a:xfrm>
          <a:prstGeom prst="homePlate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pic>
        <p:nvPicPr>
          <p:cNvPr id="31" name="Picture 2" descr="C:\Users\user\Pictures\Клипарты\glob5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0"/>
            <a:ext cx="2314718" cy="2780928"/>
          </a:xfrm>
          <a:prstGeom prst="rect">
            <a:avLst/>
          </a:prstGeom>
          <a:noFill/>
        </p:spPr>
      </p:pic>
      <p:sp>
        <p:nvSpPr>
          <p:cNvPr id="33" name="Прямоугольная выноска 32"/>
          <p:cNvSpPr/>
          <p:nvPr/>
        </p:nvSpPr>
        <p:spPr>
          <a:xfrm>
            <a:off x="2000232" y="285728"/>
            <a:ext cx="4500594" cy="928694"/>
          </a:xfrm>
          <a:prstGeom prst="wedgeRectCallo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Географическая карта 11</a:t>
            </a:r>
            <a:endParaRPr lang="ru-RU" sz="2800" b="1" dirty="0"/>
          </a:p>
        </p:txBody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571472" y="1500174"/>
            <a:ext cx="7858180" cy="2072842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моря омывают материк на севере?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000232" y="4643446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Тиморское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Арафурское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8" name="Пятиугольник 27">
            <a:hlinkClick r:id="rId5" action="ppaction://hlinksldjump"/>
          </p:cNvPr>
          <p:cNvSpPr/>
          <p:nvPr/>
        </p:nvSpPr>
        <p:spPr>
          <a:xfrm>
            <a:off x="7429520" y="6283107"/>
            <a:ext cx="1714480" cy="571480"/>
          </a:xfrm>
          <a:prstGeom prst="homePlate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pic>
        <p:nvPicPr>
          <p:cNvPr id="31" name="Picture 2" descr="C:\Users\user\Pictures\Клипарты\glob5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774" y="109710"/>
            <a:ext cx="2314718" cy="2780928"/>
          </a:xfrm>
          <a:prstGeom prst="rect">
            <a:avLst/>
          </a:prstGeom>
          <a:noFill/>
        </p:spPr>
      </p:pic>
      <p:sp>
        <p:nvSpPr>
          <p:cNvPr id="27" name="Прямоугольная выноска 26"/>
          <p:cNvSpPr/>
          <p:nvPr/>
        </p:nvSpPr>
        <p:spPr>
          <a:xfrm>
            <a:off x="2143108" y="285728"/>
            <a:ext cx="4357718" cy="928694"/>
          </a:xfrm>
          <a:prstGeom prst="wedgeRectCallo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Географические карта 12 </a:t>
            </a:r>
            <a:endParaRPr lang="ru-RU" sz="2800" dirty="0"/>
          </a:p>
        </p:txBody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1928794" y="4643446"/>
            <a:ext cx="5143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Географическое исследование материка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34" name="Пятиугольник 33">
            <a:hlinkClick r:id="rId5" action="ppaction://hlinksldjump"/>
          </p:cNvPr>
          <p:cNvSpPr/>
          <p:nvPr/>
        </p:nvSpPr>
        <p:spPr>
          <a:xfrm>
            <a:off x="7429520" y="6283107"/>
            <a:ext cx="1714480" cy="571480"/>
          </a:xfrm>
          <a:prstGeom prst="homePlate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pic>
        <p:nvPicPr>
          <p:cNvPr id="28" name="Picture 2" descr="C:\Users\user\Pictures\Клипарты\glob5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314718" cy="2780928"/>
          </a:xfrm>
          <a:prstGeom prst="rect">
            <a:avLst/>
          </a:prstGeom>
          <a:noFill/>
        </p:spPr>
      </p:pic>
      <p:sp>
        <p:nvSpPr>
          <p:cNvPr id="29" name="Прямоугольная выноска 28"/>
          <p:cNvSpPr/>
          <p:nvPr/>
        </p:nvSpPr>
        <p:spPr>
          <a:xfrm>
            <a:off x="2143108" y="285728"/>
            <a:ext cx="4357718" cy="928694"/>
          </a:xfrm>
          <a:prstGeom prst="wedgeRectCallou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Путешественники  </a:t>
            </a:r>
            <a:endParaRPr lang="ru-RU" sz="2800" dirty="0"/>
          </a:p>
        </p:txBody>
      </p:sp>
      <p:sp>
        <p:nvSpPr>
          <p:cNvPr id="30" name="Овальная выноска 29"/>
          <p:cNvSpPr/>
          <p:nvPr/>
        </p:nvSpPr>
        <p:spPr>
          <a:xfrm>
            <a:off x="591688" y="1571588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открытия совершил Н.Н.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Миклухо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Маклай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  <p:bldP spid="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571472" y="1500174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ru-RU" sz="2400" b="1" dirty="0" smtClean="0">
              <a:solidFill>
                <a:srgbClr val="C00000"/>
              </a:solidFill>
            </a:endParaRPr>
          </a:p>
          <a:p>
            <a:pPr lvl="0" algn="just"/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         Вопрос: </a:t>
            </a:r>
            <a:r>
              <a:rPr lang="ru-RU" sz="2400" b="1" dirty="0">
                <a:solidFill>
                  <a:schemeClr val="tx1"/>
                </a:solidFill>
              </a:rPr>
              <a:t>В</a:t>
            </a:r>
            <a:r>
              <a:rPr lang="ru-RU" sz="2400" b="1" dirty="0" smtClean="0">
                <a:solidFill>
                  <a:schemeClr val="tx1"/>
                </a:solidFill>
              </a:rPr>
              <a:t> каком году </a:t>
            </a:r>
            <a:r>
              <a:rPr lang="ru-RU" sz="2400" b="1" dirty="0" err="1" smtClean="0">
                <a:solidFill>
                  <a:schemeClr val="tx1"/>
                </a:solidFill>
              </a:rPr>
              <a:t>Миклухо</a:t>
            </a:r>
            <a:r>
              <a:rPr lang="ru-RU" sz="2400" b="1" dirty="0" smtClean="0">
                <a:solidFill>
                  <a:schemeClr val="tx1"/>
                </a:solidFill>
              </a:rPr>
              <a:t>- </a:t>
            </a:r>
            <a:r>
              <a:rPr lang="ru-RU" sz="2400" b="1" dirty="0" err="1" smtClean="0">
                <a:solidFill>
                  <a:schemeClr val="tx1"/>
                </a:solidFill>
              </a:rPr>
              <a:t>Маклай</a:t>
            </a:r>
            <a:r>
              <a:rPr lang="ru-RU" sz="2400" b="1" dirty="0" smtClean="0">
                <a:solidFill>
                  <a:schemeClr val="tx1"/>
                </a:solidFill>
              </a:rPr>
              <a:t> совершил свои открытия?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000232" y="4643446"/>
            <a:ext cx="5072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1870-1880 гг.</a:t>
            </a:r>
            <a:endParaRPr lang="ru-RU" sz="2400" dirty="0"/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8" name="Пятиугольник 27">
            <a:hlinkClick r:id="rId5" action="ppaction://hlinksldjump"/>
          </p:cNvPr>
          <p:cNvSpPr/>
          <p:nvPr/>
        </p:nvSpPr>
        <p:spPr>
          <a:xfrm>
            <a:off x="7429520" y="6283107"/>
            <a:ext cx="1714480" cy="571480"/>
          </a:xfrm>
          <a:prstGeom prst="homePlate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pic>
        <p:nvPicPr>
          <p:cNvPr id="3074" name="Picture 2" descr="C:\Users\user\Pictures\Клипарты\glob5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8272"/>
            <a:ext cx="2314718" cy="2780928"/>
          </a:xfrm>
          <a:prstGeom prst="rect">
            <a:avLst/>
          </a:prstGeom>
          <a:noFill/>
        </p:spPr>
      </p:pic>
      <p:sp>
        <p:nvSpPr>
          <p:cNvPr id="27" name="Прямоугольная выноска 26"/>
          <p:cNvSpPr/>
          <p:nvPr/>
        </p:nvSpPr>
        <p:spPr>
          <a:xfrm>
            <a:off x="2143108" y="285728"/>
            <a:ext cx="4357718" cy="928694"/>
          </a:xfrm>
          <a:prstGeom prst="wedgeRectCallou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Путешественники  </a:t>
            </a:r>
            <a:endParaRPr lang="ru-RU" sz="2800" dirty="0"/>
          </a:p>
        </p:txBody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571472" y="1500174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Луис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Торрес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совершил свое открытие?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1785918" y="4572008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1606 г.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8" name="Пятиугольник 27">
            <a:hlinkClick r:id="rId5" action="ppaction://hlinksldjump"/>
          </p:cNvPr>
          <p:cNvSpPr/>
          <p:nvPr/>
        </p:nvSpPr>
        <p:spPr>
          <a:xfrm>
            <a:off x="7429520" y="6286520"/>
            <a:ext cx="1714480" cy="571480"/>
          </a:xfrm>
          <a:prstGeom prst="homePlat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</a:t>
            </a:r>
            <a:r>
              <a:rPr lang="ru-RU" dirty="0"/>
              <a:t> </a:t>
            </a:r>
            <a:r>
              <a:rPr lang="ru-RU" dirty="0" smtClean="0"/>
              <a:t>проверку</a:t>
            </a:r>
            <a:endParaRPr lang="ru-RU" dirty="0"/>
          </a:p>
        </p:txBody>
      </p:sp>
      <p:sp>
        <p:nvSpPr>
          <p:cNvPr id="31" name="Прямоугольная выноска 30"/>
          <p:cNvSpPr/>
          <p:nvPr/>
        </p:nvSpPr>
        <p:spPr>
          <a:xfrm>
            <a:off x="2786050" y="285728"/>
            <a:ext cx="3571900" cy="928694"/>
          </a:xfrm>
          <a:prstGeom prst="wedgeRectCallout">
            <a:avLst/>
          </a:prstGeom>
          <a:scene3d>
            <a:camera prst="orthographicFront"/>
            <a:lightRig rig="threePt" dir="t"/>
          </a:scene3d>
          <a:sp3d prstMaterial="plastic">
            <a:bevelT w="63500" h="254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Путешественники 1</a:t>
            </a:r>
            <a:endParaRPr lang="ru-RU" sz="2800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85720" y="357166"/>
            <a:ext cx="1428764" cy="1371826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ая выноска 3"/>
          <p:cNvSpPr/>
          <p:nvPr/>
        </p:nvSpPr>
        <p:spPr>
          <a:xfrm>
            <a:off x="2786050" y="285728"/>
            <a:ext cx="3571900" cy="928694"/>
          </a:xfrm>
          <a:prstGeom prst="wedgeRectCallout">
            <a:avLst/>
          </a:prstGeom>
          <a:scene3d>
            <a:camera prst="orthographicFront"/>
            <a:lightRig rig="threePt" dir="t"/>
          </a:scene3d>
          <a:sp3d prstMaterial="plastic">
            <a:bevelT w="63500" h="254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Путешественники 2 </a:t>
            </a:r>
            <a:endParaRPr lang="ru-RU" sz="2800" dirty="0"/>
          </a:p>
        </p:txBody>
      </p:sp>
      <p:sp>
        <p:nvSpPr>
          <p:cNvPr id="5" name="Овальная выноска 4"/>
          <p:cNvSpPr/>
          <p:nvPr/>
        </p:nvSpPr>
        <p:spPr>
          <a:xfrm>
            <a:off x="571472" y="1500174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открытия совершил путешественник Луис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Торрес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ятиугольник 6">
            <a:hlinkClick r:id="rId3" action="ppaction://hlinksldjump"/>
          </p:cNvPr>
          <p:cNvSpPr/>
          <p:nvPr/>
        </p:nvSpPr>
        <p:spPr>
          <a:xfrm>
            <a:off x="7429520" y="6286520"/>
            <a:ext cx="1714480" cy="571480"/>
          </a:xfrm>
          <a:prstGeom prst="homePlat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000232" y="4767563"/>
            <a:ext cx="5000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Пересек Тихий океан, прошел вдоль южного берега Новой Гвинеи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572000" y="6199194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321193" y="6199194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30" name="Скругленный прямоугольник 29"/>
          <p:cNvSpPr/>
          <p:nvPr/>
        </p:nvSpPr>
        <p:spPr>
          <a:xfrm>
            <a:off x="285720" y="357166"/>
            <a:ext cx="1428764" cy="1371826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506181587"/>
              </p:ext>
            </p:extLst>
          </p:nvPr>
        </p:nvGraphicFramePr>
        <p:xfrm>
          <a:off x="0" y="1071546"/>
          <a:ext cx="6429388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трелка вправо с вырезом 8">
            <a:hlinkClick r:id="rId7" action="ppaction://hlinksldjump"/>
          </p:cNvPr>
          <p:cNvSpPr/>
          <p:nvPr/>
        </p:nvSpPr>
        <p:spPr>
          <a:xfrm>
            <a:off x="6412516" y="2792338"/>
            <a:ext cx="2714625" cy="1428750"/>
          </a:xfrm>
          <a:prstGeom prst="notch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Начать проверку </a:t>
            </a:r>
            <a:endParaRPr lang="ru-RU" sz="24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43819" y="45076"/>
            <a:ext cx="60260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Объекты проверки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571472" y="1500174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открытия совершил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путешественник Абель Тасман 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1893075" y="4643445"/>
            <a:ext cx="5072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Доказал, что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овая Гвинея не связаны с Южной Землей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31" name="Пятиугольник 30">
            <a:hlinkClick r:id="rId5" action="ppaction://hlinksldjump"/>
          </p:cNvPr>
          <p:cNvSpPr/>
          <p:nvPr/>
        </p:nvSpPr>
        <p:spPr>
          <a:xfrm>
            <a:off x="7429520" y="6286520"/>
            <a:ext cx="1714480" cy="571480"/>
          </a:xfrm>
          <a:prstGeom prst="homePlat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sp>
        <p:nvSpPr>
          <p:cNvPr id="28" name="Прямоугольная выноска 27"/>
          <p:cNvSpPr/>
          <p:nvPr/>
        </p:nvSpPr>
        <p:spPr>
          <a:xfrm>
            <a:off x="2786050" y="285728"/>
            <a:ext cx="3571900" cy="928694"/>
          </a:xfrm>
          <a:prstGeom prst="wedgeRectCallout">
            <a:avLst/>
          </a:prstGeom>
          <a:scene3d>
            <a:camera prst="orthographicFront"/>
            <a:lightRig rig="threePt" dir="t"/>
          </a:scene3d>
          <a:sp3d prstMaterial="plastic">
            <a:bevelT w="63500" h="254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Путешественники 3 </a:t>
            </a:r>
            <a:endParaRPr lang="ru-RU" sz="2800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00034" y="357166"/>
            <a:ext cx="1428764" cy="1371826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571472" y="1500174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Абель Тасман совершил свои открытия?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071670" y="4643446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1642-1643 гг.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8" name="Пятиугольник 27">
            <a:hlinkClick r:id="rId5" action="ppaction://hlinksldjump"/>
          </p:cNvPr>
          <p:cNvSpPr/>
          <p:nvPr/>
        </p:nvSpPr>
        <p:spPr>
          <a:xfrm>
            <a:off x="7429520" y="6286520"/>
            <a:ext cx="1714480" cy="571480"/>
          </a:xfrm>
          <a:prstGeom prst="homePlat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sp>
        <p:nvSpPr>
          <p:cNvPr id="33" name="Прямоугольная выноска 32"/>
          <p:cNvSpPr/>
          <p:nvPr/>
        </p:nvSpPr>
        <p:spPr>
          <a:xfrm>
            <a:off x="2786050" y="285728"/>
            <a:ext cx="3571900" cy="928694"/>
          </a:xfrm>
          <a:prstGeom prst="wedgeRectCallout">
            <a:avLst/>
          </a:prstGeom>
          <a:scene3d>
            <a:camera prst="orthographicFront"/>
            <a:lightRig rig="threePt" dir="t"/>
          </a:scene3d>
          <a:sp3d prstMaterial="plastic">
            <a:bevelT w="63500" h="254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Путешественники 4</a:t>
            </a:r>
            <a:endParaRPr lang="ru-RU" sz="2800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42910" y="214290"/>
            <a:ext cx="1428764" cy="1371826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571472" y="1500174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Вопрос: </a:t>
            </a:r>
            <a:r>
              <a:rPr lang="ru-RU" sz="2400" b="1" dirty="0" smtClean="0">
                <a:solidFill>
                  <a:schemeClr val="tx1"/>
                </a:solidFill>
              </a:rPr>
              <a:t>Какой путешественник проследил восточный берег Австралии. Обнаружил Большой Барьерный риф. Нанес очертания материка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000232" y="4643446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Ответ: </a:t>
            </a:r>
            <a:r>
              <a:rPr lang="ru-RU" sz="2400" b="1" dirty="0" smtClean="0"/>
              <a:t>Джеймс Кук</a:t>
            </a:r>
            <a:endParaRPr lang="ru-RU" sz="2400" dirty="0"/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8" name="Пятиугольник 27">
            <a:hlinkClick r:id="rId5" action="ppaction://hlinksldjump"/>
          </p:cNvPr>
          <p:cNvSpPr/>
          <p:nvPr/>
        </p:nvSpPr>
        <p:spPr>
          <a:xfrm>
            <a:off x="7429520" y="6286520"/>
            <a:ext cx="1714480" cy="571480"/>
          </a:xfrm>
          <a:prstGeom prst="homePlat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sp>
        <p:nvSpPr>
          <p:cNvPr id="33" name="Прямоугольная выноска 32"/>
          <p:cNvSpPr/>
          <p:nvPr/>
        </p:nvSpPr>
        <p:spPr>
          <a:xfrm>
            <a:off x="2786050" y="285728"/>
            <a:ext cx="3571900" cy="928694"/>
          </a:xfrm>
          <a:prstGeom prst="wedgeRectCallout">
            <a:avLst/>
          </a:prstGeom>
          <a:scene3d>
            <a:camera prst="orthographicFront"/>
            <a:lightRig rig="threePt" dir="t"/>
          </a:scene3d>
          <a:sp3d prstMaterial="plastic">
            <a:bevelT w="63500" h="254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Путешественники 5</a:t>
            </a:r>
            <a:endParaRPr lang="ru-RU" sz="2800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00034" y="285728"/>
            <a:ext cx="1428764" cy="1371826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571472" y="1500174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Джеймс Кук совершил свои открытия?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000232" y="4643446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1770 г.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8" name="Пятиугольник 27">
            <a:hlinkClick r:id="rId5" action="ppaction://hlinksldjump"/>
          </p:cNvPr>
          <p:cNvSpPr/>
          <p:nvPr/>
        </p:nvSpPr>
        <p:spPr>
          <a:xfrm>
            <a:off x="7429520" y="6286520"/>
            <a:ext cx="1714480" cy="571480"/>
          </a:xfrm>
          <a:prstGeom prst="homePlat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sp>
        <p:nvSpPr>
          <p:cNvPr id="33" name="Прямоугольная выноска 32"/>
          <p:cNvSpPr/>
          <p:nvPr/>
        </p:nvSpPr>
        <p:spPr>
          <a:xfrm>
            <a:off x="2786050" y="285728"/>
            <a:ext cx="3571900" cy="928694"/>
          </a:xfrm>
          <a:prstGeom prst="wedgeRectCallout">
            <a:avLst/>
          </a:prstGeom>
          <a:scene3d>
            <a:camera prst="orthographicFront"/>
            <a:lightRig rig="threePt" dir="t"/>
          </a:scene3d>
          <a:sp3d prstMaterial="plastic">
            <a:bevelT w="63500" h="254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Путешественники 6</a:t>
            </a:r>
            <a:endParaRPr lang="ru-RU" sz="2800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00034" y="285728"/>
            <a:ext cx="1428764" cy="1371826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571472" y="1500174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англичане совершили свои открытия?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357422" y="4854284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1798 г.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8" name="Пятиугольник 27">
            <a:hlinkClick r:id="rId5" action="ppaction://hlinksldjump"/>
          </p:cNvPr>
          <p:cNvSpPr/>
          <p:nvPr/>
        </p:nvSpPr>
        <p:spPr>
          <a:xfrm>
            <a:off x="7429520" y="6286520"/>
            <a:ext cx="1714480" cy="571480"/>
          </a:xfrm>
          <a:prstGeom prst="homePlat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sp>
        <p:nvSpPr>
          <p:cNvPr id="33" name="Прямоугольная выноска 32"/>
          <p:cNvSpPr/>
          <p:nvPr/>
        </p:nvSpPr>
        <p:spPr>
          <a:xfrm>
            <a:off x="2786050" y="285728"/>
            <a:ext cx="3571900" cy="928694"/>
          </a:xfrm>
          <a:prstGeom prst="wedgeRectCallout">
            <a:avLst/>
          </a:prstGeom>
          <a:scene3d>
            <a:camera prst="orthographicFront"/>
            <a:lightRig rig="threePt" dir="t"/>
          </a:scene3d>
          <a:sp3d prstMaterial="plastic">
            <a:bevelT w="63500" h="254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Путешественники 7</a:t>
            </a:r>
            <a:endParaRPr lang="ru-RU" sz="2800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28596" y="285728"/>
            <a:ext cx="1428764" cy="1371826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571472" y="1500174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открытия совершили англичане?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143108" y="4643446"/>
            <a:ext cx="4929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колонизация и освоение материка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30" name="Прямоугольная выноска 29"/>
          <p:cNvSpPr/>
          <p:nvPr/>
        </p:nvSpPr>
        <p:spPr>
          <a:xfrm>
            <a:off x="2786050" y="285728"/>
            <a:ext cx="3571900" cy="928694"/>
          </a:xfrm>
          <a:prstGeom prst="wedgeRectCallout">
            <a:avLst/>
          </a:prstGeom>
          <a:scene3d>
            <a:camera prst="orthographicFront"/>
            <a:lightRig rig="threePt" dir="t"/>
          </a:scene3d>
          <a:sp3d prstMaterial="plastic">
            <a:bevelT w="63500" h="254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Путешественники 8 </a:t>
            </a:r>
            <a:endParaRPr lang="ru-RU" sz="2800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28596" y="285728"/>
            <a:ext cx="1428764" cy="1371826"/>
          </a:xfrm>
          <a:prstGeom prst="roundRect">
            <a:avLst>
              <a:gd name="adj" fmla="val 10000"/>
            </a:avLst>
          </a:prstGeom>
          <a:blipFill rotWithShape="0">
            <a:blip r:embed="rId5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  <p:sp>
        <p:nvSpPr>
          <p:cNvPr id="26" name="Пятиугольник 25">
            <a:hlinkClick r:id="rId8" action="ppaction://hlinksldjump"/>
          </p:cNvPr>
          <p:cNvSpPr/>
          <p:nvPr/>
        </p:nvSpPr>
        <p:spPr>
          <a:xfrm>
            <a:off x="7429520" y="6286520"/>
            <a:ext cx="1714480" cy="571480"/>
          </a:xfrm>
          <a:prstGeom prst="homePlat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Закончить проверку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63910" y="2780928"/>
            <a:ext cx="75750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6919" y="1340768"/>
            <a:ext cx="7910162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Спасибо за хорошо выполненную работу!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66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ая выноска 3"/>
          <p:cNvSpPr/>
          <p:nvPr/>
        </p:nvSpPr>
        <p:spPr>
          <a:xfrm>
            <a:off x="2500298" y="214290"/>
            <a:ext cx="4214842" cy="928694"/>
          </a:xfrm>
          <a:prstGeom prst="wedgeRectCallo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 карта 1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ьная выноска 4"/>
          <p:cNvSpPr/>
          <p:nvPr/>
        </p:nvSpPr>
        <p:spPr>
          <a:xfrm>
            <a:off x="571472" y="1571612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расположен материк относительно экватора?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4429132"/>
            <a:ext cx="4929222" cy="12144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ятиугольник 6">
            <a:hlinkClick r:id="rId3" action="ppaction://hlinksldjump"/>
          </p:cNvPr>
          <p:cNvSpPr/>
          <p:nvPr/>
        </p:nvSpPr>
        <p:spPr>
          <a:xfrm>
            <a:off x="7429520" y="6234142"/>
            <a:ext cx="1714480" cy="571480"/>
          </a:xfrm>
          <a:prstGeom prst="homePlate">
            <a:avLst/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857488" y="4357694"/>
            <a:ext cx="42148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      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Южнее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64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pic>
        <p:nvPicPr>
          <p:cNvPr id="27" name="Picture 3" descr="C:\Users\user\Pictures\Клипарты\74863411_2822077_world_childrens_day_jp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035696" cy="2040046"/>
          </a:xfrm>
          <a:prstGeom prst="ellipse">
            <a:avLst/>
          </a:prstGeom>
          <a:noFill/>
        </p:spPr>
      </p:pic>
      <p:pic>
        <p:nvPicPr>
          <p:cNvPr id="2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14348" y="591028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500034" y="1571612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расположен материк относительно тропиков (полярных кругов)?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4429132"/>
            <a:ext cx="5214974" cy="12858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071670" y="4543428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тропик проходит через центральную часть материка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7" name="Пятиугольник 26">
            <a:hlinkClick r:id="rId5" action="ppaction://hlinksldjump"/>
          </p:cNvPr>
          <p:cNvSpPr/>
          <p:nvPr/>
        </p:nvSpPr>
        <p:spPr>
          <a:xfrm>
            <a:off x="7429520" y="6239680"/>
            <a:ext cx="1714480" cy="571480"/>
          </a:xfrm>
          <a:prstGeom prst="homePlate">
            <a:avLst/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pic>
        <p:nvPicPr>
          <p:cNvPr id="29" name="Picture 3" descr="C:\Users\user\Pictures\Клипарты\74863411_2822077_world_childrens_day_jp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035696" cy="2040046"/>
          </a:xfrm>
          <a:prstGeom prst="ellipse">
            <a:avLst/>
          </a:prstGeom>
          <a:noFill/>
        </p:spPr>
      </p:pic>
      <p:sp>
        <p:nvSpPr>
          <p:cNvPr id="32" name="Прямоугольная выноска 31"/>
          <p:cNvSpPr/>
          <p:nvPr/>
        </p:nvSpPr>
        <p:spPr>
          <a:xfrm>
            <a:off x="2500298" y="188640"/>
            <a:ext cx="4214842" cy="928694"/>
          </a:xfrm>
          <a:prstGeom prst="wedgeRectCallo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 карта 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195234" y="616129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571472" y="1571612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материк относительно 180 меридиана?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500298" y="4357694"/>
            <a:ext cx="4214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Ответ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180 меридиан располагается восточнее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7" name="Пятиугольник 26">
            <a:hlinkClick r:id="rId5" action="ppaction://hlinksldjump"/>
          </p:cNvPr>
          <p:cNvSpPr/>
          <p:nvPr/>
        </p:nvSpPr>
        <p:spPr>
          <a:xfrm>
            <a:off x="7429520" y="6286520"/>
            <a:ext cx="1714480" cy="571480"/>
          </a:xfrm>
          <a:prstGeom prst="homePlate">
            <a:avLst/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pic>
        <p:nvPicPr>
          <p:cNvPr id="29" name="Picture 3" descr="C:\Users\user\Pictures\Клипарты\74863411_2822077_world_childrens_day_jp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035696" cy="2040046"/>
          </a:xfrm>
          <a:prstGeom prst="ellipse">
            <a:avLst/>
          </a:prstGeom>
          <a:noFill/>
        </p:spPr>
      </p:pic>
      <p:sp>
        <p:nvSpPr>
          <p:cNvPr id="30" name="Прямоугольная выноска 29"/>
          <p:cNvSpPr/>
          <p:nvPr/>
        </p:nvSpPr>
        <p:spPr>
          <a:xfrm>
            <a:off x="2500298" y="214290"/>
            <a:ext cx="4214842" cy="928694"/>
          </a:xfrm>
          <a:prstGeom prst="wedgeRectCallo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 карта 3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340433" y="614364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571472" y="1571612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крайнюю северную точку материка, и ее координаты 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285984" y="4500570"/>
            <a:ext cx="4429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     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 Йорк – 11*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ю.ш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143*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в.д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7" name="Пятиугольник 26">
            <a:hlinkClick r:id="rId5" action="ppaction://hlinksldjump"/>
          </p:cNvPr>
          <p:cNvSpPr/>
          <p:nvPr/>
        </p:nvSpPr>
        <p:spPr>
          <a:xfrm>
            <a:off x="7429520" y="6286520"/>
            <a:ext cx="1714480" cy="571480"/>
          </a:xfrm>
          <a:prstGeom prst="homePlate">
            <a:avLst/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pic>
        <p:nvPicPr>
          <p:cNvPr id="29" name="Picture 3" descr="C:\Users\user\Pictures\Клипарты\74863411_2822077_world_childrens_day_jp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035696" cy="2040046"/>
          </a:xfrm>
          <a:prstGeom prst="ellipse">
            <a:avLst/>
          </a:prstGeom>
          <a:noFill/>
        </p:spPr>
      </p:pic>
      <p:sp>
        <p:nvSpPr>
          <p:cNvPr id="30" name="Прямоугольная выноска 29"/>
          <p:cNvSpPr/>
          <p:nvPr/>
        </p:nvSpPr>
        <p:spPr>
          <a:xfrm>
            <a:off x="2500298" y="214290"/>
            <a:ext cx="4214842" cy="928694"/>
          </a:xfrm>
          <a:prstGeom prst="wedgeRectCallo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 карта 4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642910" y="1571612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крайнюю западную точку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материка, и ее координаты ?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071670" y="4286256"/>
            <a:ext cx="52149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r>
              <a:rPr lang="ru-RU" sz="2400" b="1" dirty="0" smtClean="0">
                <a:solidFill>
                  <a:srgbClr val="C00000"/>
                </a:solidFill>
              </a:rPr>
              <a:t>                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Стип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Пойнт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26*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ю.ш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114*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в.д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7" name="Пятиугольник 26">
            <a:hlinkClick r:id="rId5" action="ppaction://hlinksldjump"/>
          </p:cNvPr>
          <p:cNvSpPr/>
          <p:nvPr/>
        </p:nvSpPr>
        <p:spPr>
          <a:xfrm>
            <a:off x="7429520" y="6286520"/>
            <a:ext cx="1714480" cy="571480"/>
          </a:xfrm>
          <a:prstGeom prst="homePlate">
            <a:avLst/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pic>
        <p:nvPicPr>
          <p:cNvPr id="29" name="Picture 3" descr="C:\Users\user\Pictures\Клипарты\74863411_2822077_world_childrens_day_jp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035696" cy="2040046"/>
          </a:xfrm>
          <a:prstGeom prst="ellipse">
            <a:avLst/>
          </a:prstGeom>
          <a:noFill/>
        </p:spPr>
      </p:pic>
      <p:sp>
        <p:nvSpPr>
          <p:cNvPr id="30" name="Прямоугольная выноска 29"/>
          <p:cNvSpPr/>
          <p:nvPr/>
        </p:nvSpPr>
        <p:spPr>
          <a:xfrm>
            <a:off x="2500298" y="214290"/>
            <a:ext cx="4214842" cy="928694"/>
          </a:xfrm>
          <a:prstGeom prst="wedgeRectCallo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 карта 5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571472" y="1500174"/>
            <a:ext cx="7858180" cy="1928826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крайнюю восточную точку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материка, и ее координаты ?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4357694"/>
            <a:ext cx="5572164" cy="12858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857488" y="4643446"/>
            <a:ext cx="4214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   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 Байрон – 28*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ю.ш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154*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в.д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7" name="Пятиугольник 26">
            <a:hlinkClick r:id="rId5" action="ppaction://hlinksldjump"/>
          </p:cNvPr>
          <p:cNvSpPr/>
          <p:nvPr/>
        </p:nvSpPr>
        <p:spPr>
          <a:xfrm>
            <a:off x="7429520" y="6286520"/>
            <a:ext cx="1714480" cy="571480"/>
          </a:xfrm>
          <a:prstGeom prst="homePlate">
            <a:avLst/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pic>
        <p:nvPicPr>
          <p:cNvPr id="28" name="Picture 3" descr="C:\Users\user\Pictures\Клипарты\74863411_2822077_world_childrens_day_jp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035696" cy="2040046"/>
          </a:xfrm>
          <a:prstGeom prst="ellipse">
            <a:avLst/>
          </a:prstGeom>
          <a:noFill/>
        </p:spPr>
      </p:pic>
      <p:sp>
        <p:nvSpPr>
          <p:cNvPr id="31" name="Прямоугольная выноска 30"/>
          <p:cNvSpPr/>
          <p:nvPr/>
        </p:nvSpPr>
        <p:spPr>
          <a:xfrm>
            <a:off x="2500298" y="188640"/>
            <a:ext cx="4214842" cy="928694"/>
          </a:xfrm>
          <a:prstGeom prst="wedgeRectCallo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 карта 6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714348" y="1500174"/>
            <a:ext cx="8072462" cy="2072842"/>
          </a:xfrm>
          <a:prstGeom prst="wedgeEllipseCallout">
            <a:avLst>
              <a:gd name="adj1" fmla="val 3242"/>
              <a:gd name="adj2" fmla="val 9192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    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крайнюю южную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точку материка, и ее координаты ?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4286256"/>
            <a:ext cx="5572164" cy="18573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857628"/>
            <a:ext cx="15716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143380"/>
            <a:ext cx="107157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ольцо 18"/>
          <p:cNvSpPr/>
          <p:nvPr/>
        </p:nvSpPr>
        <p:spPr>
          <a:xfrm>
            <a:off x="6715140" y="0"/>
            <a:ext cx="2428860" cy="185736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15272" y="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878681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2500298" y="4708301"/>
            <a:ext cx="42148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     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мыс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Саут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Поинт – 38*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ю.ш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147*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в.д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6-конечная звезда 55"/>
          <p:cNvSpPr/>
          <p:nvPr/>
        </p:nvSpPr>
        <p:spPr>
          <a:xfrm>
            <a:off x="4429124" y="6286520"/>
            <a:ext cx="714380" cy="571480"/>
          </a:xfrm>
          <a:prstGeom prst="star6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6-конечная звезда 56"/>
          <p:cNvSpPr/>
          <p:nvPr/>
        </p:nvSpPr>
        <p:spPr>
          <a:xfrm>
            <a:off x="3286116" y="6286520"/>
            <a:ext cx="714380" cy="571480"/>
          </a:xfrm>
          <a:prstGeom prst="star6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111"/>
          <p:cNvGrpSpPr/>
          <p:nvPr/>
        </p:nvGrpSpPr>
        <p:grpSpPr>
          <a:xfrm>
            <a:off x="7786710" y="500042"/>
            <a:ext cx="285752" cy="785818"/>
            <a:chOff x="7286644" y="4286256"/>
            <a:chExt cx="214314" cy="1571636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286644" y="4286256"/>
              <a:ext cx="214314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>
              <a:off x="7286644" y="4357694"/>
              <a:ext cx="214314" cy="857256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flipV="1">
              <a:off x="7286644" y="5214950"/>
              <a:ext cx="214314" cy="35719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3" name="Группа 67"/>
          <p:cNvGrpSpPr/>
          <p:nvPr/>
        </p:nvGrpSpPr>
        <p:grpSpPr>
          <a:xfrm>
            <a:off x="7858148" y="0"/>
            <a:ext cx="142876" cy="1571588"/>
            <a:chOff x="3929058" y="4357694"/>
            <a:chExt cx="357190" cy="1571636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flipV="1">
              <a:off x="3929058" y="5286388"/>
              <a:ext cx="357190" cy="214314"/>
            </a:xfrm>
            <a:prstGeom prst="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27" name="Пятиугольник 26">
            <a:hlinkClick r:id="rId5" action="ppaction://hlinksldjump"/>
          </p:cNvPr>
          <p:cNvSpPr/>
          <p:nvPr/>
        </p:nvSpPr>
        <p:spPr>
          <a:xfrm>
            <a:off x="7429520" y="6286520"/>
            <a:ext cx="1714480" cy="571480"/>
          </a:xfrm>
          <a:prstGeom prst="homePlate">
            <a:avLst/>
          </a:prstGeom>
          <a:ln w="571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Продолжить проверку</a:t>
            </a:r>
            <a:endParaRPr lang="ru-RU" dirty="0"/>
          </a:p>
        </p:txBody>
      </p:sp>
      <p:pic>
        <p:nvPicPr>
          <p:cNvPr id="30" name="Picture 3" descr="C:\Users\user\Pictures\Клипарты\74863411_2822077_world_childrens_day_jp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035696" cy="2040046"/>
          </a:xfrm>
          <a:prstGeom prst="ellipse">
            <a:avLst/>
          </a:prstGeom>
          <a:noFill/>
        </p:spPr>
      </p:pic>
      <p:sp>
        <p:nvSpPr>
          <p:cNvPr id="31" name="Прямоугольная выноска 30"/>
          <p:cNvSpPr/>
          <p:nvPr/>
        </p:nvSpPr>
        <p:spPr>
          <a:xfrm>
            <a:off x="2500298" y="214290"/>
            <a:ext cx="4214842" cy="928694"/>
          </a:xfrm>
          <a:prstGeom prst="wedgeRectCallou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 карта 7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zvuk_-_chasov_(x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2075" y="92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6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36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00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55" grpId="0"/>
    </p:bldLst>
  </p:timing>
</p:sld>
</file>

<file path=ppt/theme/theme1.xml><?xml version="1.0" encoding="utf-8"?>
<a:theme xmlns:a="http://schemas.openxmlformats.org/drawingml/2006/main" name="Тема2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Тема26</Template>
  <TotalTime>2115</TotalTime>
  <Words>695</Words>
  <Application>Microsoft Office PowerPoint</Application>
  <PresentationFormat>Экран (4:3)</PresentationFormat>
  <Paragraphs>207</Paragraphs>
  <Slides>26</Slides>
  <Notes>0</Notes>
  <HiddenSlides>0</HiddenSlides>
  <MMClips>24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Тема26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Мвидео</dc:creator>
  <cp:lastModifiedBy>Света</cp:lastModifiedBy>
  <cp:revision>291</cp:revision>
  <dcterms:created xsi:type="dcterms:W3CDTF">2009-06-05T00:50:39Z</dcterms:created>
  <dcterms:modified xsi:type="dcterms:W3CDTF">2016-04-10T06:54:14Z</dcterms:modified>
</cp:coreProperties>
</file>