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5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3" autoAdjust="0"/>
    <p:restoredTop sz="94660"/>
  </p:normalViewPr>
  <p:slideViewPr>
    <p:cSldViewPr>
      <p:cViewPr varScale="1">
        <p:scale>
          <a:sx n="68" d="100"/>
          <a:sy n="68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A799-F245-4232-A5F5-E00FF26E97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5382-DCD7-4A0B-B8D3-8EBB11DB4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128-2E92-4327-8DD7-F7F6A250EB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96BE-95F6-427A-8A9C-5EE9F57AA7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292EF-A7D9-49D7-BBA4-97DBFDDBB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BC4D-36F6-4CB6-89CA-202F351DE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44F9-481D-452C-8325-BABB36BEA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BF42-CBF6-4A1E-ABCF-A8391321E2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07B5-ADE0-40DF-9C99-7469E2835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769-2CE1-4FEE-98C9-09D9E10050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64E7E76-8E53-4E65-AEF5-7F25EEDE1F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D7F39B7-D18A-483D-85E7-741C28D33A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19.pn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928802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Операционная система. Классификация операционных систем.</a:t>
            </a:r>
            <a:endParaRPr lang="ru-RU" sz="5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642918"/>
            <a:ext cx="578647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6600" b="1" i="1" u="sng" dirty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ru-RU" sz="6600" b="1" i="1" u="sng" dirty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" name="Рисунок 5" descr="штамп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4653136"/>
            <a:ext cx="1905000" cy="1905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2" descr="Windows 1.01"/>
          <p:cNvPicPr>
            <a:picLocks noChangeAspect="1" noChangeArrowheads="1"/>
          </p:cNvPicPr>
          <p:nvPr/>
        </p:nvPicPr>
        <p:blipFill>
          <a:blip r:embed="rId2" cstate="print">
            <a:lum bright="20000"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15106" cy="46549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" name="Рисунок 3" descr="Windows 3.0"/>
          <p:cNvPicPr>
            <a:picLocks noChangeAspect="1" noChangeArrowheads="1"/>
          </p:cNvPicPr>
          <p:nvPr/>
        </p:nvPicPr>
        <p:blipFill>
          <a:blip r:embed="rId3" cstate="print">
            <a:lum bright="40000"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08982" cy="46434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3" name="Рисунок 7" descr="Windows 95"/>
          <p:cNvPicPr>
            <a:picLocks noChangeAspect="1" noChangeArrowheads="1"/>
          </p:cNvPicPr>
          <p:nvPr/>
        </p:nvPicPr>
        <p:blipFill>
          <a:blip r:embed="rId4" cstate="print">
            <a:lum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15106" cy="46549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4" name="Рисунок 8" descr="Windows 98"/>
          <p:cNvPicPr>
            <a:picLocks noChangeAspect="1" noChangeArrowheads="1"/>
          </p:cNvPicPr>
          <p:nvPr/>
        </p:nvPicPr>
        <p:blipFill>
          <a:blip r:embed="rId5" cstate="print">
            <a:lum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199798" cy="46434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5" name="Рисунок 10" descr="Windows Millenium"/>
          <p:cNvPicPr>
            <a:picLocks noChangeAspect="1" noChangeArrowheads="1"/>
          </p:cNvPicPr>
          <p:nvPr/>
        </p:nvPicPr>
        <p:blipFill>
          <a:blip r:embed="rId6" cstate="print">
            <a:lum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15106" cy="46470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6" name="Рисунок 9" descr="Windows 2000"/>
          <p:cNvPicPr>
            <a:picLocks noChangeAspect="1" noChangeArrowheads="1"/>
          </p:cNvPicPr>
          <p:nvPr/>
        </p:nvPicPr>
        <p:blipFill>
          <a:blip r:embed="rId7" cstate="print">
            <a:lum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183147" cy="46434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7" name="Рисунок 11" descr="Windows XP"/>
          <p:cNvPicPr>
            <a:picLocks noChangeAspect="1" noChangeArrowheads="1"/>
          </p:cNvPicPr>
          <p:nvPr/>
        </p:nvPicPr>
        <p:blipFill>
          <a:blip r:embed="rId8" cstate="print">
            <a:lum bright="20000"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86544" cy="47023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8" name="Picture 11"/>
          <p:cNvPicPr>
            <a:picLocks noChangeAspect="1" noChangeArrowheads="1"/>
          </p:cNvPicPr>
          <p:nvPr/>
        </p:nvPicPr>
        <p:blipFill>
          <a:blip r:embed="rId9" cstate="print">
            <a:lum bright="40000" contrast="-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19129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10" cstate="print">
            <a:lum bright="20000"/>
            <a:grayscl/>
          </a:blip>
          <a:srcRect/>
          <a:stretch>
            <a:fillRect/>
          </a:stretch>
        </p:blipFill>
        <p:spPr bwMode="auto">
          <a:xfrm>
            <a:off x="1357290" y="357166"/>
            <a:ext cx="6286544" cy="5018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Операционная система - 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i="1" dirty="0" smtClean="0"/>
              <a:t>это совокупность программ, которые предназначены для управления компьютером и вычислительными процессами, а также для организации взаимодействия пользователя с аппаратурой.</a:t>
            </a: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2500298" y="2143116"/>
            <a:ext cx="4286280" cy="3857652"/>
            <a:chOff x="3143240" y="2500306"/>
            <a:chExt cx="4286280" cy="3857652"/>
          </a:xfrm>
        </p:grpSpPr>
        <p:sp>
          <p:nvSpPr>
            <p:cNvPr id="19" name="Овал 18"/>
            <p:cNvSpPr/>
            <p:nvPr/>
          </p:nvSpPr>
          <p:spPr>
            <a:xfrm>
              <a:off x="3143240" y="2500306"/>
              <a:ext cx="4286280" cy="385765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500430" y="2857496"/>
              <a:ext cx="3571900" cy="314327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3143240" y="2714620"/>
            <a:ext cx="3071834" cy="2705120"/>
            <a:chOff x="2928926" y="2500306"/>
            <a:chExt cx="3071834" cy="2705120"/>
          </a:xfrm>
        </p:grpSpPr>
        <p:sp>
          <p:nvSpPr>
            <p:cNvPr id="4" name="TextBox 3"/>
            <p:cNvSpPr txBox="1"/>
            <p:nvPr/>
          </p:nvSpPr>
          <p:spPr>
            <a:xfrm>
              <a:off x="3643306" y="3610277"/>
              <a:ext cx="1643074" cy="461665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ЯДРО</a:t>
              </a:r>
              <a:endParaRPr lang="ru-RU" sz="2400" b="1" dirty="0"/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3786182" y="2500306"/>
              <a:ext cx="1285884" cy="714380"/>
              <a:chOff x="3786182" y="2500306"/>
              <a:chExt cx="1285884" cy="714380"/>
            </a:xfrm>
          </p:grpSpPr>
          <p:sp>
            <p:nvSpPr>
              <p:cNvPr id="8" name="Месяц 7"/>
              <p:cNvSpPr/>
              <p:nvPr/>
            </p:nvSpPr>
            <p:spPr>
              <a:xfrm rot="5400000">
                <a:off x="4071934" y="2214554"/>
                <a:ext cx="714380" cy="1285884"/>
              </a:xfrm>
              <a:prstGeom prst="mo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000496" y="2571744"/>
                <a:ext cx="92869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драйвер</a:t>
                </a:r>
                <a:endParaRPr lang="ru-RU" sz="1400" dirty="0"/>
              </a:p>
            </p:txBody>
          </p:sp>
        </p:grpSp>
        <p:grpSp>
          <p:nvGrpSpPr>
            <p:cNvPr id="15" name="Группа 14"/>
            <p:cNvGrpSpPr/>
            <p:nvPr/>
          </p:nvGrpSpPr>
          <p:grpSpPr>
            <a:xfrm>
              <a:off x="5214942" y="3214686"/>
              <a:ext cx="785818" cy="1285884"/>
              <a:chOff x="5214942" y="3214686"/>
              <a:chExt cx="785818" cy="1285884"/>
            </a:xfrm>
          </p:grpSpPr>
          <p:sp>
            <p:nvSpPr>
              <p:cNvPr id="7" name="Месяц 6"/>
              <p:cNvSpPr/>
              <p:nvPr/>
            </p:nvSpPr>
            <p:spPr>
              <a:xfrm flipH="1">
                <a:off x="5214942" y="3214686"/>
                <a:ext cx="785818" cy="1285884"/>
              </a:xfrm>
              <a:prstGeom prst="mo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rot="5400000">
                <a:off x="5311086" y="3739458"/>
                <a:ext cx="92869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драйвер</a:t>
                </a:r>
                <a:endParaRPr lang="ru-RU" sz="1400" dirty="0"/>
              </a:p>
            </p:txBody>
          </p:sp>
        </p:grpSp>
        <p:grpSp>
          <p:nvGrpSpPr>
            <p:cNvPr id="17" name="Группа 16"/>
            <p:cNvGrpSpPr/>
            <p:nvPr/>
          </p:nvGrpSpPr>
          <p:grpSpPr>
            <a:xfrm>
              <a:off x="2928926" y="3214686"/>
              <a:ext cx="714380" cy="1285884"/>
              <a:chOff x="2928926" y="3214686"/>
              <a:chExt cx="714380" cy="1285884"/>
            </a:xfrm>
          </p:grpSpPr>
          <p:sp>
            <p:nvSpPr>
              <p:cNvPr id="5" name="Месяц 4"/>
              <p:cNvSpPr/>
              <p:nvPr/>
            </p:nvSpPr>
            <p:spPr>
              <a:xfrm>
                <a:off x="2928926" y="3214686"/>
                <a:ext cx="714380" cy="1285884"/>
              </a:xfrm>
              <a:prstGeom prst="mo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 rot="16200000">
                <a:off x="2689906" y="3739458"/>
                <a:ext cx="92869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драйвер</a:t>
                </a:r>
                <a:endParaRPr lang="ru-RU" sz="1400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3786182" y="4500570"/>
              <a:ext cx="1285884" cy="704856"/>
              <a:chOff x="3786182" y="4500570"/>
              <a:chExt cx="1285884" cy="704856"/>
            </a:xfrm>
          </p:grpSpPr>
          <p:sp>
            <p:nvSpPr>
              <p:cNvPr id="9" name="Месяц 8"/>
              <p:cNvSpPr/>
              <p:nvPr/>
            </p:nvSpPr>
            <p:spPr>
              <a:xfrm rot="5400000" flipH="1">
                <a:off x="4076696" y="4210056"/>
                <a:ext cx="704856" cy="1285884"/>
              </a:xfrm>
              <a:prstGeom prst="mo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rot="10800000">
                <a:off x="3929058" y="4857760"/>
                <a:ext cx="92869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драйвер</a:t>
                </a:r>
                <a:endParaRPr lang="ru-RU" sz="1400" dirty="0"/>
              </a:p>
            </p:txBody>
          </p:sp>
        </p:grpSp>
      </p:grpSp>
      <p:sp>
        <p:nvSpPr>
          <p:cNvPr id="22" name="Прямоугольник 21"/>
          <p:cNvSpPr/>
          <p:nvPr/>
        </p:nvSpPr>
        <p:spPr>
          <a:xfrm>
            <a:off x="2214546" y="2357430"/>
            <a:ext cx="4769765" cy="578647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 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е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а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и о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а  я</a:t>
            </a:r>
            <a:endParaRPr lang="ru-RU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85984" y="1643050"/>
            <a:ext cx="4769765" cy="4214842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 и с т е м а </a:t>
            </a:r>
            <a:endParaRPr lang="ru-RU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6072198" y="2000240"/>
            <a:ext cx="714380" cy="42862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929454" y="4000504"/>
            <a:ext cx="785818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6143636" y="5643578"/>
            <a:ext cx="642942" cy="42862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>
            <a:off x="2857488" y="2000240"/>
            <a:ext cx="642942" cy="35719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>
            <a:off x="1500166" y="4000504"/>
            <a:ext cx="85725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0800000" flipV="1">
            <a:off x="2500298" y="5643578"/>
            <a:ext cx="642942" cy="50006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Знак запрета 40"/>
          <p:cNvSpPr/>
          <p:nvPr/>
        </p:nvSpPr>
        <p:spPr>
          <a:xfrm>
            <a:off x="357158" y="3500438"/>
            <a:ext cx="1000132" cy="928694"/>
          </a:xfrm>
          <a:prstGeom prst="noSmoking">
            <a:avLst/>
          </a:prstGeom>
          <a:solidFill>
            <a:schemeClr val="accent3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2844" y="4429132"/>
            <a:ext cx="18573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Безопасность</a:t>
            </a:r>
            <a:endParaRPr lang="ru-RU" b="1" dirty="0"/>
          </a:p>
        </p:txBody>
      </p:sp>
      <p:sp>
        <p:nvSpPr>
          <p:cNvPr id="43" name="Блок-схема: документ 42"/>
          <p:cNvSpPr/>
          <p:nvPr/>
        </p:nvSpPr>
        <p:spPr>
          <a:xfrm>
            <a:off x="857224" y="6000768"/>
            <a:ext cx="1571636" cy="500066"/>
          </a:xfrm>
          <a:prstGeom prst="flowChartDocumen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857224" y="6000768"/>
            <a:ext cx="18573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Приложения</a:t>
            </a:r>
            <a:endParaRPr lang="ru-RU" b="1" dirty="0"/>
          </a:p>
        </p:txBody>
      </p:sp>
      <p:sp>
        <p:nvSpPr>
          <p:cNvPr id="45" name="Цилиндр 44"/>
          <p:cNvSpPr/>
          <p:nvPr/>
        </p:nvSpPr>
        <p:spPr>
          <a:xfrm>
            <a:off x="6858016" y="5857892"/>
            <a:ext cx="1357322" cy="714380"/>
          </a:xfrm>
          <a:prstGeom prst="can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7000892" y="6072206"/>
            <a:ext cx="18573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Данные</a:t>
            </a:r>
            <a:endParaRPr lang="ru-RU" b="1" dirty="0"/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1547816"/>
            <a:ext cx="1309680" cy="10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3714752"/>
            <a:ext cx="117872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1571612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Командный интерфейс</a:t>
            </a:r>
            <a:endParaRPr lang="ru-RU" i="1" dirty="0"/>
          </a:p>
        </p:txBody>
      </p:sp>
      <p:pic>
        <p:nvPicPr>
          <p:cNvPr id="5122" name="Picture 2" descr="H:\рисунки\MS D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5380" y="1879034"/>
            <a:ext cx="6977082" cy="3880415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72518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Графический (оконный) интерфейс</a:t>
            </a:r>
            <a:endParaRPr lang="ru-RU" i="1" dirty="0"/>
          </a:p>
        </p:txBody>
      </p:sp>
      <p:pic>
        <p:nvPicPr>
          <p:cNvPr id="6147" name="Picture 3" descr="H:\рисунки\vis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71612"/>
            <a:ext cx="8001056" cy="489396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Однозадачные ОС</a:t>
            </a:r>
            <a:endParaRPr lang="ru-RU" i="1" dirty="0"/>
          </a:p>
        </p:txBody>
      </p:sp>
      <p:pic>
        <p:nvPicPr>
          <p:cNvPr id="7170" name="Picture 2" descr="H:\рисунки\однозадачная О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14488"/>
            <a:ext cx="4857784" cy="425971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86446" y="1714488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MS DOS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Многозадачные ОС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357818" y="3357562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UNIX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194" name="Picture 2" descr="H:\рисунки\vis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4643470" cy="385762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214942" y="1857364"/>
            <a:ext cx="39290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WINDOWS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Операционные системы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2650805"/>
            <a:ext cx="4429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 smtClean="0"/>
              <a:t>Однопользовательские</a:t>
            </a:r>
            <a:endParaRPr lang="ru-RU" sz="2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2650805"/>
            <a:ext cx="4429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 smtClean="0"/>
              <a:t>Многопользовательские</a:t>
            </a:r>
            <a:endParaRPr lang="ru-RU" sz="2600" b="1" dirty="0"/>
          </a:p>
        </p:txBody>
      </p:sp>
      <p:cxnSp>
        <p:nvCxnSpPr>
          <p:cNvPr id="8" name="Прямая со стрелкой 7"/>
          <p:cNvCxnSpPr>
            <a:endCxn id="5" idx="0"/>
          </p:cNvCxnSpPr>
          <p:nvPr/>
        </p:nvCxnSpPr>
        <p:spPr>
          <a:xfrm rot="5400000">
            <a:off x="2282174" y="1646862"/>
            <a:ext cx="1150629" cy="8572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5750726" y="1893084"/>
            <a:ext cx="1357324" cy="42862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500438"/>
            <a:ext cx="1928826" cy="198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9" name="Группа 28"/>
          <p:cNvGrpSpPr/>
          <p:nvPr/>
        </p:nvGrpSpPr>
        <p:grpSpPr>
          <a:xfrm>
            <a:off x="4429124" y="3357562"/>
            <a:ext cx="4357718" cy="2956359"/>
            <a:chOff x="4429124" y="3357562"/>
            <a:chExt cx="4357718" cy="2956359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214942" y="3786190"/>
              <a:ext cx="1143008" cy="28575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 flipV="1">
              <a:off x="5286380" y="4786322"/>
              <a:ext cx="1428760" cy="857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6200000" flipV="1">
              <a:off x="6965173" y="4822041"/>
              <a:ext cx="1143008" cy="1071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7000892" y="4000504"/>
              <a:ext cx="1285884" cy="21431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21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l="35000" t="4545" r="35000" b="53497"/>
            <a:stretch>
              <a:fillRect/>
            </a:stretch>
          </p:blipFill>
          <p:spPr bwMode="auto">
            <a:xfrm>
              <a:off x="6072198" y="3429000"/>
              <a:ext cx="1428760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29124" y="3357562"/>
              <a:ext cx="1000132" cy="1027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0" y="5072074"/>
              <a:ext cx="1000132" cy="1027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86710" y="3357562"/>
              <a:ext cx="1000132" cy="1027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15272" y="5286388"/>
              <a:ext cx="1000132" cy="1027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429684" cy="3071834"/>
          </a:xfrm>
        </p:spPr>
        <p:txBody>
          <a:bodyPr>
            <a:normAutofit/>
          </a:bodyPr>
          <a:lstStyle/>
          <a:p>
            <a:pPr algn="ctr"/>
            <a:r>
              <a:rPr lang="kk-KZ" sz="6000" i="1" dirty="0" smtClean="0">
                <a:solidFill>
                  <a:schemeClr val="tx1"/>
                </a:solidFill>
              </a:rPr>
              <a:t>История операционной системы </a:t>
            </a:r>
            <a:r>
              <a:rPr lang="en-US" sz="6000" i="1" dirty="0" smtClean="0">
                <a:solidFill>
                  <a:schemeClr val="tx1"/>
                </a:solidFill>
              </a:rPr>
              <a:t>WINDOWS</a:t>
            </a:r>
            <a:endParaRPr lang="ru-RU" sz="6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59</TotalTime>
  <Words>85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Слайд 1</vt:lpstr>
      <vt:lpstr>Операционная система - </vt:lpstr>
      <vt:lpstr>Слайд 3</vt:lpstr>
      <vt:lpstr>Командный интерфейс</vt:lpstr>
      <vt:lpstr>Графический (оконный) интерфейс</vt:lpstr>
      <vt:lpstr>Однозадачные ОС</vt:lpstr>
      <vt:lpstr>Многозадачные ОС</vt:lpstr>
      <vt:lpstr>Операционные системы</vt:lpstr>
      <vt:lpstr>История операционной системы WINDOWS</vt:lpstr>
      <vt:lpstr>Слайд 10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metod-kopilka.ru</dc:creator>
  <cp:lastModifiedBy>User</cp:lastModifiedBy>
  <cp:revision>18</cp:revision>
  <dcterms:created xsi:type="dcterms:W3CDTF">2012-05-30T09:35:15Z</dcterms:created>
  <dcterms:modified xsi:type="dcterms:W3CDTF">2015-10-13T23:49:55Z</dcterms:modified>
</cp:coreProperties>
</file>