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0" r:id="rId4"/>
    <p:sldId id="261" r:id="rId5"/>
    <p:sldId id="262" r:id="rId6"/>
    <p:sldId id="264" r:id="rId7"/>
    <p:sldId id="265" r:id="rId8"/>
    <p:sldId id="263" r:id="rId9"/>
    <p:sldId id="266" r:id="rId10"/>
    <p:sldId id="267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63" autoAdjust="0"/>
    <p:restoredTop sz="94660"/>
  </p:normalViewPr>
  <p:slideViewPr>
    <p:cSldViewPr>
      <p:cViewPr varScale="1">
        <p:scale>
          <a:sx n="68" d="100"/>
          <a:sy n="68" d="100"/>
        </p:scale>
        <p:origin x="-13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3A799-F245-4232-A5F5-E00FF26E974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25382-DCD7-4A0B-B8D3-8EBB11DB4A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47128-2E92-4327-8DD7-F7F6A250EB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796BE-95F6-427A-8A9C-5EE9F57AA7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292EF-A7D9-49D7-BBA4-97DBFDDBBA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8BC4D-36F6-4CB6-89CA-202F351DE4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44F9-481D-452C-8325-BABB36BEA7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5BF42-CBF6-4A1E-ABCF-A8391321E2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907B5-ADE0-40DF-9C99-7469E28351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0A769-2CE1-4FEE-98C9-09D9E10050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664E7E76-8E53-4E65-AEF5-7F25EEDE1F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D7F39B7-D18A-483D-85E7-741C28D33AC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19.pn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85786" y="1928802"/>
            <a:ext cx="771530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Операционная система. Классификация операционных систем.</a:t>
            </a:r>
            <a:endParaRPr lang="ru-RU" sz="5400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85918" y="642918"/>
            <a:ext cx="578647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k-KZ" sz="6600" b="1" i="1" u="sng" dirty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 урока</a:t>
            </a:r>
            <a:r>
              <a:rPr lang="ru-RU" sz="6600" b="1" i="1" u="sng" dirty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  <p:pic>
        <p:nvPicPr>
          <p:cNvPr id="6" name="Рисунок 5" descr="штамп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04248" y="4653136"/>
            <a:ext cx="1905000" cy="19050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2" descr="Windows 1.01"/>
          <p:cNvPicPr>
            <a:picLocks noChangeAspect="1" noChangeArrowheads="1"/>
          </p:cNvPicPr>
          <p:nvPr/>
        </p:nvPicPr>
        <p:blipFill>
          <a:blip r:embed="rId2" cstate="print">
            <a:lum bright="20000" contrast="-20000"/>
            <a:grayscl/>
          </a:blip>
          <a:srcRect/>
          <a:stretch>
            <a:fillRect/>
          </a:stretch>
        </p:blipFill>
        <p:spPr bwMode="auto">
          <a:xfrm>
            <a:off x="1357290" y="357166"/>
            <a:ext cx="6215106" cy="465493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12" name="Рисунок 3" descr="Windows 3.0"/>
          <p:cNvPicPr>
            <a:picLocks noChangeAspect="1" noChangeArrowheads="1"/>
          </p:cNvPicPr>
          <p:nvPr/>
        </p:nvPicPr>
        <p:blipFill>
          <a:blip r:embed="rId3" cstate="print">
            <a:lum bright="40000" contrast="-20000"/>
            <a:grayscl/>
          </a:blip>
          <a:srcRect/>
          <a:stretch>
            <a:fillRect/>
          </a:stretch>
        </p:blipFill>
        <p:spPr bwMode="auto">
          <a:xfrm>
            <a:off x="1357290" y="357166"/>
            <a:ext cx="6208982" cy="464347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13" name="Рисунок 7" descr="Windows 95"/>
          <p:cNvPicPr>
            <a:picLocks noChangeAspect="1" noChangeArrowheads="1"/>
          </p:cNvPicPr>
          <p:nvPr/>
        </p:nvPicPr>
        <p:blipFill>
          <a:blip r:embed="rId4" cstate="print">
            <a:lum contrast="-20000"/>
            <a:grayscl/>
          </a:blip>
          <a:srcRect/>
          <a:stretch>
            <a:fillRect/>
          </a:stretch>
        </p:blipFill>
        <p:spPr bwMode="auto">
          <a:xfrm>
            <a:off x="1357290" y="357166"/>
            <a:ext cx="6215106" cy="465493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14" name="Рисунок 8" descr="Windows 98"/>
          <p:cNvPicPr>
            <a:picLocks noChangeAspect="1" noChangeArrowheads="1"/>
          </p:cNvPicPr>
          <p:nvPr/>
        </p:nvPicPr>
        <p:blipFill>
          <a:blip r:embed="rId5" cstate="print">
            <a:lum contrast="-20000"/>
            <a:grayscl/>
          </a:blip>
          <a:srcRect/>
          <a:stretch>
            <a:fillRect/>
          </a:stretch>
        </p:blipFill>
        <p:spPr bwMode="auto">
          <a:xfrm>
            <a:off x="1357290" y="357166"/>
            <a:ext cx="6199798" cy="464347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15" name="Рисунок 10" descr="Windows Millenium"/>
          <p:cNvPicPr>
            <a:picLocks noChangeAspect="1" noChangeArrowheads="1"/>
          </p:cNvPicPr>
          <p:nvPr/>
        </p:nvPicPr>
        <p:blipFill>
          <a:blip r:embed="rId6" cstate="print">
            <a:lum contrast="-20000"/>
            <a:grayscl/>
          </a:blip>
          <a:srcRect/>
          <a:stretch>
            <a:fillRect/>
          </a:stretch>
        </p:blipFill>
        <p:spPr bwMode="auto">
          <a:xfrm>
            <a:off x="1357290" y="357166"/>
            <a:ext cx="6215106" cy="464707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16" name="Рисунок 9" descr="Windows 2000"/>
          <p:cNvPicPr>
            <a:picLocks noChangeAspect="1" noChangeArrowheads="1"/>
          </p:cNvPicPr>
          <p:nvPr/>
        </p:nvPicPr>
        <p:blipFill>
          <a:blip r:embed="rId7" cstate="print">
            <a:lum contrast="-20000"/>
            <a:grayscl/>
          </a:blip>
          <a:srcRect/>
          <a:stretch>
            <a:fillRect/>
          </a:stretch>
        </p:blipFill>
        <p:spPr bwMode="auto">
          <a:xfrm>
            <a:off x="1357290" y="357166"/>
            <a:ext cx="6183147" cy="464347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17" name="Рисунок 11" descr="Windows XP"/>
          <p:cNvPicPr>
            <a:picLocks noChangeAspect="1" noChangeArrowheads="1"/>
          </p:cNvPicPr>
          <p:nvPr/>
        </p:nvPicPr>
        <p:blipFill>
          <a:blip r:embed="rId8" cstate="print">
            <a:lum bright="20000" contrast="-20000"/>
            <a:grayscl/>
          </a:blip>
          <a:srcRect/>
          <a:stretch>
            <a:fillRect/>
          </a:stretch>
        </p:blipFill>
        <p:spPr bwMode="auto">
          <a:xfrm>
            <a:off x="1357290" y="357166"/>
            <a:ext cx="6286544" cy="470233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18" name="Picture 11"/>
          <p:cNvPicPr>
            <a:picLocks noChangeAspect="1" noChangeArrowheads="1"/>
          </p:cNvPicPr>
          <p:nvPr/>
        </p:nvPicPr>
        <p:blipFill>
          <a:blip r:embed="rId9" cstate="print">
            <a:lum bright="40000" contrast="-20000"/>
            <a:grayscl/>
          </a:blip>
          <a:srcRect/>
          <a:stretch>
            <a:fillRect/>
          </a:stretch>
        </p:blipFill>
        <p:spPr bwMode="auto">
          <a:xfrm>
            <a:off x="1357290" y="357166"/>
            <a:ext cx="6191292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2"/>
          <p:cNvPicPr>
            <a:picLocks noChangeAspect="1" noChangeArrowheads="1"/>
          </p:cNvPicPr>
          <p:nvPr/>
        </p:nvPicPr>
        <p:blipFill>
          <a:blip r:embed="rId10" cstate="print">
            <a:lum bright="20000"/>
            <a:grayscl/>
          </a:blip>
          <a:srcRect/>
          <a:stretch>
            <a:fillRect/>
          </a:stretch>
        </p:blipFill>
        <p:spPr bwMode="auto">
          <a:xfrm>
            <a:off x="1357290" y="357166"/>
            <a:ext cx="6286544" cy="5018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 smtClean="0"/>
              <a:t>Операционная система - 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3600" i="1" dirty="0" smtClean="0"/>
              <a:t>это совокупность программ, которые предназначены для управления компьютером и вычислительными процессами, а также для организации взаимодействия пользователя с аппаратурой.</a:t>
            </a:r>
            <a:endParaRPr lang="ru-RU" sz="3600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Группа 20"/>
          <p:cNvGrpSpPr/>
          <p:nvPr/>
        </p:nvGrpSpPr>
        <p:grpSpPr>
          <a:xfrm>
            <a:off x="2500298" y="2143116"/>
            <a:ext cx="4286280" cy="3857652"/>
            <a:chOff x="3143240" y="2500306"/>
            <a:chExt cx="4286280" cy="3857652"/>
          </a:xfrm>
        </p:grpSpPr>
        <p:sp>
          <p:nvSpPr>
            <p:cNvPr id="19" name="Овал 18"/>
            <p:cNvSpPr/>
            <p:nvPr/>
          </p:nvSpPr>
          <p:spPr>
            <a:xfrm>
              <a:off x="3143240" y="2500306"/>
              <a:ext cx="4286280" cy="3857652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3500430" y="2857496"/>
              <a:ext cx="3571900" cy="314327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3143240" y="2714620"/>
            <a:ext cx="3071834" cy="2705120"/>
            <a:chOff x="2928926" y="2500306"/>
            <a:chExt cx="3071834" cy="2705120"/>
          </a:xfrm>
        </p:grpSpPr>
        <p:sp>
          <p:nvSpPr>
            <p:cNvPr id="4" name="TextBox 3"/>
            <p:cNvSpPr txBox="1"/>
            <p:nvPr/>
          </p:nvSpPr>
          <p:spPr>
            <a:xfrm>
              <a:off x="3643306" y="3610277"/>
              <a:ext cx="1643074" cy="461665"/>
            </a:xfrm>
            <a:prstGeom prst="rect">
              <a:avLst/>
            </a:prstGeom>
            <a:solidFill>
              <a:srgbClr val="00B0F0"/>
            </a:solidFill>
            <a:ln w="38100">
              <a:solidFill>
                <a:srgbClr val="00B0F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/>
                <a:t>ЯДРО</a:t>
              </a:r>
              <a:endParaRPr lang="ru-RU" sz="2400" b="1" dirty="0"/>
            </a:p>
          </p:txBody>
        </p:sp>
        <p:grpSp>
          <p:nvGrpSpPr>
            <p:cNvPr id="14" name="Группа 13"/>
            <p:cNvGrpSpPr/>
            <p:nvPr/>
          </p:nvGrpSpPr>
          <p:grpSpPr>
            <a:xfrm>
              <a:off x="3786182" y="2500306"/>
              <a:ext cx="1285884" cy="714380"/>
              <a:chOff x="3786182" y="2500306"/>
              <a:chExt cx="1285884" cy="714380"/>
            </a:xfrm>
          </p:grpSpPr>
          <p:sp>
            <p:nvSpPr>
              <p:cNvPr id="8" name="Месяц 7"/>
              <p:cNvSpPr/>
              <p:nvPr/>
            </p:nvSpPr>
            <p:spPr>
              <a:xfrm rot="5400000">
                <a:off x="4071934" y="2214554"/>
                <a:ext cx="714380" cy="1285884"/>
              </a:xfrm>
              <a:prstGeom prst="mo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4000496" y="2571744"/>
                <a:ext cx="928694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1400" dirty="0" smtClean="0"/>
                  <a:t>драйвер</a:t>
                </a:r>
                <a:endParaRPr lang="ru-RU" sz="1400" dirty="0"/>
              </a:p>
            </p:txBody>
          </p:sp>
        </p:grpSp>
        <p:grpSp>
          <p:nvGrpSpPr>
            <p:cNvPr id="15" name="Группа 14"/>
            <p:cNvGrpSpPr/>
            <p:nvPr/>
          </p:nvGrpSpPr>
          <p:grpSpPr>
            <a:xfrm>
              <a:off x="5214942" y="3214686"/>
              <a:ext cx="785818" cy="1285884"/>
              <a:chOff x="5214942" y="3214686"/>
              <a:chExt cx="785818" cy="1285884"/>
            </a:xfrm>
          </p:grpSpPr>
          <p:sp>
            <p:nvSpPr>
              <p:cNvPr id="7" name="Месяц 6"/>
              <p:cNvSpPr/>
              <p:nvPr/>
            </p:nvSpPr>
            <p:spPr>
              <a:xfrm flipH="1">
                <a:off x="5214942" y="3214686"/>
                <a:ext cx="785818" cy="1285884"/>
              </a:xfrm>
              <a:prstGeom prst="mo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 rot="5400000">
                <a:off x="5311086" y="3739458"/>
                <a:ext cx="928694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1400" dirty="0" smtClean="0"/>
                  <a:t>драйвер</a:t>
                </a:r>
                <a:endParaRPr lang="ru-RU" sz="1400" dirty="0"/>
              </a:p>
            </p:txBody>
          </p:sp>
        </p:grpSp>
        <p:grpSp>
          <p:nvGrpSpPr>
            <p:cNvPr id="17" name="Группа 16"/>
            <p:cNvGrpSpPr/>
            <p:nvPr/>
          </p:nvGrpSpPr>
          <p:grpSpPr>
            <a:xfrm>
              <a:off x="2928926" y="3214686"/>
              <a:ext cx="714380" cy="1285884"/>
              <a:chOff x="2928926" y="3214686"/>
              <a:chExt cx="714380" cy="1285884"/>
            </a:xfrm>
          </p:grpSpPr>
          <p:sp>
            <p:nvSpPr>
              <p:cNvPr id="5" name="Месяц 4"/>
              <p:cNvSpPr/>
              <p:nvPr/>
            </p:nvSpPr>
            <p:spPr>
              <a:xfrm>
                <a:off x="2928926" y="3214686"/>
                <a:ext cx="714380" cy="1285884"/>
              </a:xfrm>
              <a:prstGeom prst="mo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 rot="16200000">
                <a:off x="2689906" y="3739458"/>
                <a:ext cx="928694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1400" dirty="0" smtClean="0"/>
                  <a:t>драйвер</a:t>
                </a:r>
                <a:endParaRPr lang="ru-RU" sz="1400" dirty="0"/>
              </a:p>
            </p:txBody>
          </p:sp>
        </p:grpSp>
        <p:grpSp>
          <p:nvGrpSpPr>
            <p:cNvPr id="16" name="Группа 15"/>
            <p:cNvGrpSpPr/>
            <p:nvPr/>
          </p:nvGrpSpPr>
          <p:grpSpPr>
            <a:xfrm>
              <a:off x="3786182" y="4500570"/>
              <a:ext cx="1285884" cy="704856"/>
              <a:chOff x="3786182" y="4500570"/>
              <a:chExt cx="1285884" cy="704856"/>
            </a:xfrm>
          </p:grpSpPr>
          <p:sp>
            <p:nvSpPr>
              <p:cNvPr id="9" name="Месяц 8"/>
              <p:cNvSpPr/>
              <p:nvPr/>
            </p:nvSpPr>
            <p:spPr>
              <a:xfrm rot="5400000" flipH="1">
                <a:off x="4076696" y="4210056"/>
                <a:ext cx="704856" cy="1285884"/>
              </a:xfrm>
              <a:prstGeom prst="mo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 rot="10800000">
                <a:off x="3929058" y="4857760"/>
                <a:ext cx="928694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1400" dirty="0" smtClean="0"/>
                  <a:t>драйвер</a:t>
                </a:r>
                <a:endParaRPr lang="ru-RU" sz="1400" dirty="0"/>
              </a:p>
            </p:txBody>
          </p:sp>
        </p:grpSp>
      </p:grpSp>
      <p:sp>
        <p:nvSpPr>
          <p:cNvPr id="22" name="Прямоугольник 21"/>
          <p:cNvSpPr/>
          <p:nvPr/>
        </p:nvSpPr>
        <p:spPr>
          <a:xfrm>
            <a:off x="2214546" y="2357430"/>
            <a:ext cx="4769765" cy="5786478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  </a:t>
            </a:r>
            <a:r>
              <a:rPr lang="ru-RU" sz="32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</a:t>
            </a: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 е </a:t>
            </a:r>
            <a:r>
              <a:rPr lang="ru-RU" sz="32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</a:t>
            </a: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а </a:t>
            </a:r>
            <a:r>
              <a:rPr lang="ru-RU" sz="32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ц</a:t>
            </a: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и о </a:t>
            </a:r>
            <a:r>
              <a:rPr lang="ru-RU" sz="32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н</a:t>
            </a: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sz="32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н</a:t>
            </a: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 а  я</a:t>
            </a:r>
            <a:endParaRPr lang="ru-RU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285984" y="1643050"/>
            <a:ext cx="4769765" cy="4214842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 и с т е м а </a:t>
            </a:r>
            <a:endParaRPr lang="ru-RU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 flipV="1">
            <a:off x="6072198" y="2000240"/>
            <a:ext cx="714380" cy="42862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6929454" y="4000504"/>
            <a:ext cx="785818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6143636" y="5643578"/>
            <a:ext cx="642942" cy="42862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rot="10800000">
            <a:off x="2857488" y="2000240"/>
            <a:ext cx="642942" cy="35719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rot="10800000">
            <a:off x="1500166" y="4000504"/>
            <a:ext cx="857256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rot="10800000" flipV="1">
            <a:off x="2500298" y="5643578"/>
            <a:ext cx="642942" cy="500066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Знак запрета 40"/>
          <p:cNvSpPr/>
          <p:nvPr/>
        </p:nvSpPr>
        <p:spPr>
          <a:xfrm>
            <a:off x="357158" y="3500438"/>
            <a:ext cx="1000132" cy="928694"/>
          </a:xfrm>
          <a:prstGeom prst="noSmoking">
            <a:avLst/>
          </a:prstGeom>
          <a:solidFill>
            <a:schemeClr val="accent3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42844" y="4429132"/>
            <a:ext cx="185738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/>
              <a:t>Безопасность</a:t>
            </a:r>
            <a:endParaRPr lang="ru-RU" b="1" dirty="0"/>
          </a:p>
        </p:txBody>
      </p:sp>
      <p:sp>
        <p:nvSpPr>
          <p:cNvPr id="43" name="Блок-схема: документ 42"/>
          <p:cNvSpPr/>
          <p:nvPr/>
        </p:nvSpPr>
        <p:spPr>
          <a:xfrm>
            <a:off x="857224" y="6000768"/>
            <a:ext cx="1571636" cy="500066"/>
          </a:xfrm>
          <a:prstGeom prst="flowChartDocumen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857224" y="6000768"/>
            <a:ext cx="185738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Приложения</a:t>
            </a:r>
            <a:endParaRPr lang="ru-RU" b="1" dirty="0"/>
          </a:p>
        </p:txBody>
      </p:sp>
      <p:sp>
        <p:nvSpPr>
          <p:cNvPr id="45" name="Цилиндр 44"/>
          <p:cNvSpPr/>
          <p:nvPr/>
        </p:nvSpPr>
        <p:spPr>
          <a:xfrm>
            <a:off x="6858016" y="5857892"/>
            <a:ext cx="1357322" cy="714380"/>
          </a:xfrm>
          <a:prstGeom prst="can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TextBox 45"/>
          <p:cNvSpPr txBox="1"/>
          <p:nvPr/>
        </p:nvSpPr>
        <p:spPr>
          <a:xfrm>
            <a:off x="7000892" y="6072206"/>
            <a:ext cx="185738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/>
              <a:t>Данные</a:t>
            </a:r>
            <a:endParaRPr lang="ru-RU" b="1" dirty="0"/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40" y="1547816"/>
            <a:ext cx="1309680" cy="1095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15272" y="3714752"/>
            <a:ext cx="1178727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290" y="1571612"/>
            <a:ext cx="14287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/>
              <a:t>Командный интерфейс</a:t>
            </a:r>
            <a:endParaRPr lang="ru-RU" i="1" dirty="0"/>
          </a:p>
        </p:txBody>
      </p:sp>
      <p:pic>
        <p:nvPicPr>
          <p:cNvPr id="5122" name="Picture 2" descr="H:\рисунки\MS DO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5380" y="1879034"/>
            <a:ext cx="6977082" cy="3880415"/>
          </a:xfrm>
          <a:prstGeom prst="rect">
            <a:avLst/>
          </a:prstGeom>
          <a:noFill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472518" cy="1252728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Графический (оконный) интерфейс</a:t>
            </a:r>
            <a:endParaRPr lang="ru-RU" i="1" dirty="0"/>
          </a:p>
        </p:txBody>
      </p:sp>
      <p:pic>
        <p:nvPicPr>
          <p:cNvPr id="6147" name="Picture 3" descr="H:\рисунки\vis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571612"/>
            <a:ext cx="8001056" cy="4893966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/>
              <a:t>Однозадачные ОС</a:t>
            </a:r>
            <a:endParaRPr lang="ru-RU" i="1" dirty="0"/>
          </a:p>
        </p:txBody>
      </p:sp>
      <p:pic>
        <p:nvPicPr>
          <p:cNvPr id="7170" name="Picture 2" descr="H:\рисунки\однозадачная ОС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714488"/>
            <a:ext cx="4857784" cy="425971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786446" y="1714488"/>
            <a:ext cx="29289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MS DOS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/>
              <a:t>Многозадачные ОС</a:t>
            </a:r>
            <a:endParaRPr lang="ru-RU" i="1" dirty="0"/>
          </a:p>
        </p:txBody>
      </p:sp>
      <p:sp>
        <p:nvSpPr>
          <p:cNvPr id="5" name="TextBox 4"/>
          <p:cNvSpPr txBox="1"/>
          <p:nvPr/>
        </p:nvSpPr>
        <p:spPr>
          <a:xfrm>
            <a:off x="5357818" y="3357562"/>
            <a:ext cx="29289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UNIX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8194" name="Picture 2" descr="H:\рисунки\vis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857364"/>
            <a:ext cx="4643470" cy="385762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214942" y="1857364"/>
            <a:ext cx="39290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WINDOWS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/>
              <a:t>Операционные системы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14282" y="2650805"/>
            <a:ext cx="442915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600" b="1" dirty="0" smtClean="0"/>
              <a:t>Однопользовательские</a:t>
            </a:r>
            <a:endParaRPr lang="ru-RU" sz="2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786314" y="2650805"/>
            <a:ext cx="442915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600" b="1" dirty="0" smtClean="0"/>
              <a:t>Многопользовательские</a:t>
            </a:r>
            <a:endParaRPr lang="ru-RU" sz="2600" b="1" dirty="0"/>
          </a:p>
        </p:txBody>
      </p:sp>
      <p:cxnSp>
        <p:nvCxnSpPr>
          <p:cNvPr id="8" name="Прямая со стрелкой 7"/>
          <p:cNvCxnSpPr>
            <a:endCxn id="5" idx="0"/>
          </p:cNvCxnSpPr>
          <p:nvPr/>
        </p:nvCxnSpPr>
        <p:spPr>
          <a:xfrm rot="5400000">
            <a:off x="2282174" y="1646862"/>
            <a:ext cx="1150629" cy="85725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16200000" flipH="1">
            <a:off x="5750726" y="1893084"/>
            <a:ext cx="1357324" cy="42862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3500438"/>
            <a:ext cx="1928826" cy="1981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9" name="Группа 28"/>
          <p:cNvGrpSpPr/>
          <p:nvPr/>
        </p:nvGrpSpPr>
        <p:grpSpPr>
          <a:xfrm>
            <a:off x="4429124" y="3357562"/>
            <a:ext cx="4357718" cy="2956359"/>
            <a:chOff x="4429124" y="3357562"/>
            <a:chExt cx="4357718" cy="2956359"/>
          </a:xfrm>
        </p:grpSpPr>
        <p:cxnSp>
          <p:nvCxnSpPr>
            <p:cNvPr id="22" name="Прямая соединительная линия 21"/>
            <p:cNvCxnSpPr/>
            <p:nvPr/>
          </p:nvCxnSpPr>
          <p:spPr>
            <a:xfrm rot="10800000">
              <a:off x="5214942" y="3786190"/>
              <a:ext cx="1143008" cy="28575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>
            <a:xfrm rot="10800000" flipV="1">
              <a:off x="5286380" y="4786322"/>
              <a:ext cx="1428760" cy="85725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 rot="16200000" flipV="1">
              <a:off x="6965173" y="4822041"/>
              <a:ext cx="1143008" cy="107157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 rot="10800000">
              <a:off x="7000892" y="4000504"/>
              <a:ext cx="1285884" cy="21431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221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 l="35000" t="4545" r="35000" b="53497"/>
            <a:stretch>
              <a:fillRect/>
            </a:stretch>
          </p:blipFill>
          <p:spPr bwMode="auto">
            <a:xfrm>
              <a:off x="6072198" y="3429000"/>
              <a:ext cx="1428760" cy="17145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7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429124" y="3357562"/>
              <a:ext cx="1000132" cy="10275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8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572000" y="5072074"/>
              <a:ext cx="1000132" cy="10275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9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786710" y="3357562"/>
              <a:ext cx="1000132" cy="10275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715272" y="5286388"/>
              <a:ext cx="1000132" cy="10275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785926"/>
            <a:ext cx="8429684" cy="3071834"/>
          </a:xfrm>
        </p:spPr>
        <p:txBody>
          <a:bodyPr>
            <a:normAutofit/>
          </a:bodyPr>
          <a:lstStyle/>
          <a:p>
            <a:pPr algn="ctr"/>
            <a:r>
              <a:rPr lang="kk-KZ" sz="6000" i="1" dirty="0" smtClean="0">
                <a:solidFill>
                  <a:schemeClr val="tx1"/>
                </a:solidFill>
              </a:rPr>
              <a:t>История операционной системы </a:t>
            </a:r>
            <a:r>
              <a:rPr lang="en-US" sz="6000" i="1" dirty="0" smtClean="0">
                <a:solidFill>
                  <a:schemeClr val="tx1"/>
                </a:solidFill>
              </a:rPr>
              <a:t>WINDOWS</a:t>
            </a:r>
            <a:endParaRPr lang="ru-RU" sz="6000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59</TotalTime>
  <Words>85</Words>
  <Application>Microsoft Office PowerPoint</Application>
  <PresentationFormat>Экран (4:3)</PresentationFormat>
  <Paragraphs>25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Модульная</vt:lpstr>
      <vt:lpstr>Слайд 1</vt:lpstr>
      <vt:lpstr>Операционная система - </vt:lpstr>
      <vt:lpstr>Слайд 3</vt:lpstr>
      <vt:lpstr>Командный интерфейс</vt:lpstr>
      <vt:lpstr>Графический (оконный) интерфейс</vt:lpstr>
      <vt:lpstr>Однозадачные ОС</vt:lpstr>
      <vt:lpstr>Многозадачные ОС</vt:lpstr>
      <vt:lpstr>Операционные системы</vt:lpstr>
      <vt:lpstr>История операционной системы WINDOWS</vt:lpstr>
      <vt:lpstr>Слайд 10</vt:lpstr>
    </vt:vector>
  </TitlesOfParts>
  <Company>школа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metod-kopilka.ru</dc:creator>
  <cp:lastModifiedBy>User</cp:lastModifiedBy>
  <cp:revision>18</cp:revision>
  <dcterms:created xsi:type="dcterms:W3CDTF">2012-05-30T09:35:15Z</dcterms:created>
  <dcterms:modified xsi:type="dcterms:W3CDTF">2015-10-13T23:49:55Z</dcterms:modified>
</cp:coreProperties>
</file>