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73" r:id="rId5"/>
    <p:sldId id="259" r:id="rId6"/>
    <p:sldId id="274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70" r:id="rId16"/>
    <p:sldId id="290" r:id="rId17"/>
    <p:sldId id="292" r:id="rId18"/>
    <p:sldId id="294" r:id="rId19"/>
    <p:sldId id="303" r:id="rId20"/>
    <p:sldId id="304" r:id="rId21"/>
    <p:sldId id="314" r:id="rId22"/>
    <p:sldId id="320" r:id="rId23"/>
    <p:sldId id="305" r:id="rId24"/>
    <p:sldId id="306" r:id="rId25"/>
    <p:sldId id="307" r:id="rId26"/>
    <p:sldId id="321" r:id="rId27"/>
    <p:sldId id="315" r:id="rId28"/>
    <p:sldId id="316" r:id="rId29"/>
    <p:sldId id="319" r:id="rId30"/>
    <p:sldId id="318" r:id="rId31"/>
    <p:sldId id="317" r:id="rId32"/>
    <p:sldId id="296" r:id="rId33"/>
    <p:sldId id="297" r:id="rId34"/>
    <p:sldId id="298" r:id="rId35"/>
    <p:sldId id="299" r:id="rId36"/>
    <p:sldId id="300" r:id="rId37"/>
    <p:sldId id="301" r:id="rId38"/>
    <p:sldId id="308" r:id="rId39"/>
    <p:sldId id="309" r:id="rId40"/>
    <p:sldId id="302" r:id="rId41"/>
    <p:sldId id="310" r:id="rId42"/>
    <p:sldId id="311" r:id="rId43"/>
    <p:sldId id="312" r:id="rId44"/>
    <p:sldId id="313" r:id="rId45"/>
    <p:sldId id="322" r:id="rId46"/>
    <p:sldId id="323" r:id="rId47"/>
    <p:sldId id="324" r:id="rId48"/>
    <p:sldId id="325" r:id="rId49"/>
    <p:sldId id="326" r:id="rId50"/>
    <p:sldId id="327" r:id="rId51"/>
    <p:sldId id="328" r:id="rId52"/>
    <p:sldId id="329" r:id="rId53"/>
    <p:sldId id="330" r:id="rId54"/>
    <p:sldId id="331" r:id="rId55"/>
    <p:sldId id="332" r:id="rId56"/>
    <p:sldId id="339" r:id="rId57"/>
    <p:sldId id="340" r:id="rId58"/>
    <p:sldId id="341" r:id="rId59"/>
    <p:sldId id="342" r:id="rId60"/>
    <p:sldId id="343" r:id="rId61"/>
    <p:sldId id="344" r:id="rId62"/>
    <p:sldId id="345" r:id="rId63"/>
    <p:sldId id="346" r:id="rId64"/>
    <p:sldId id="347" r:id="rId65"/>
    <p:sldId id="348" r:id="rId66"/>
    <p:sldId id="350" r:id="rId67"/>
    <p:sldId id="351" r:id="rId68"/>
    <p:sldId id="352" r:id="rId69"/>
    <p:sldId id="349" r:id="rId70"/>
    <p:sldId id="354" r:id="rId71"/>
    <p:sldId id="355" r:id="rId7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AF606853-7671-496A-8E4F-DF71F8EC918B}" styleName="Темный стиль 1 -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Темный стиль 1 - акцент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0" y="3429000"/>
            <a:ext cx="5940425" cy="13684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950" y="3240088"/>
            <a:ext cx="6048375" cy="1109662"/>
          </a:xfrm>
        </p:spPr>
        <p:txBody>
          <a:bodyPr/>
          <a:lstStyle>
            <a:lvl1pPr>
              <a:defRPr sz="35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7950" y="4100513"/>
            <a:ext cx="6048375" cy="696912"/>
          </a:xfrm>
        </p:spPr>
        <p:txBody>
          <a:bodyPr/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52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10388" y="908050"/>
            <a:ext cx="1909762" cy="55435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76338" y="908050"/>
            <a:ext cx="5581650" cy="55435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7249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913" y="908050"/>
            <a:ext cx="6553200" cy="508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76338" y="2133600"/>
            <a:ext cx="3744912" cy="4318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73650" y="2133600"/>
            <a:ext cx="3746500" cy="4318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3496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9860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29953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76338" y="2133600"/>
            <a:ext cx="3744912" cy="431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73650" y="2133600"/>
            <a:ext cx="3746500" cy="431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1423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3460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3872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7804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855185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154766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31913" y="908050"/>
            <a:ext cx="6553200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5516563"/>
            <a:ext cx="9144000" cy="1341437"/>
          </a:xfrm>
          <a:prstGeom prst="rect">
            <a:avLst/>
          </a:prstGeom>
          <a:gradFill rotWithShape="1">
            <a:gsLst>
              <a:gs pos="0">
                <a:srgbClr val="765E2F">
                  <a:alpha val="0"/>
                </a:srgbClr>
              </a:gs>
              <a:gs pos="100000">
                <a:schemeClr val="folHlink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uk-UA" altLang="ru-RU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6338" y="2133600"/>
            <a:ext cx="7643812" cy="431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rgbClr val="5F5F5F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planeta.tspu.ru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46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4.xml"/><Relationship Id="rId5" Type="http://schemas.openxmlformats.org/officeDocument/2006/relationships/slide" Target="slide47.xml"/><Relationship Id="rId4" Type="http://schemas.openxmlformats.org/officeDocument/2006/relationships/slide" Target="slide2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48.xml"/><Relationship Id="rId1" Type="http://schemas.openxmlformats.org/officeDocument/2006/relationships/slideLayout" Target="../slideLayouts/slideLayout4.xml"/><Relationship Id="rId4" Type="http://schemas.openxmlformats.org/officeDocument/2006/relationships/slide" Target="slide4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32.xml"/><Relationship Id="rId2" Type="http://schemas.openxmlformats.org/officeDocument/2006/relationships/slide" Target="slide50.xml"/><Relationship Id="rId1" Type="http://schemas.openxmlformats.org/officeDocument/2006/relationships/slideLayout" Target="../slideLayouts/slideLayout4.xml"/><Relationship Id="rId6" Type="http://schemas.openxmlformats.org/officeDocument/2006/relationships/slide" Target="slide52.xml"/><Relationship Id="rId5" Type="http://schemas.openxmlformats.org/officeDocument/2006/relationships/slide" Target="slide51.xml"/><Relationship Id="rId4" Type="http://schemas.openxmlformats.org/officeDocument/2006/relationships/slide" Target="slide2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slide" Target="slide53.xml"/><Relationship Id="rId1" Type="http://schemas.openxmlformats.org/officeDocument/2006/relationships/slideLayout" Target="../slideLayouts/slideLayout4.xml"/><Relationship Id="rId6" Type="http://schemas.openxmlformats.org/officeDocument/2006/relationships/slide" Target="slide55.xml"/><Relationship Id="rId5" Type="http://schemas.openxmlformats.org/officeDocument/2006/relationships/slide" Target="slide54.xml"/><Relationship Id="rId4" Type="http://schemas.openxmlformats.org/officeDocument/2006/relationships/slide" Target="slide3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57.xml"/><Relationship Id="rId2" Type="http://schemas.openxmlformats.org/officeDocument/2006/relationships/slide" Target="slide56.xml"/><Relationship Id="rId1" Type="http://schemas.openxmlformats.org/officeDocument/2006/relationships/slideLayout" Target="../slideLayouts/slideLayout4.xml"/><Relationship Id="rId5" Type="http://schemas.openxmlformats.org/officeDocument/2006/relationships/slide" Target="slide58.xml"/><Relationship Id="rId4" Type="http://schemas.openxmlformats.org/officeDocument/2006/relationships/slide" Target="slide2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slide" Target="slide28.xml"/><Relationship Id="rId1" Type="http://schemas.openxmlformats.org/officeDocument/2006/relationships/slideLayout" Target="../slideLayouts/slideLayout4.xml"/><Relationship Id="rId4" Type="http://schemas.openxmlformats.org/officeDocument/2006/relationships/slide" Target="slide6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62.xml"/><Relationship Id="rId2" Type="http://schemas.openxmlformats.org/officeDocument/2006/relationships/slide" Target="slide61.xml"/><Relationship Id="rId1" Type="http://schemas.openxmlformats.org/officeDocument/2006/relationships/slideLayout" Target="../slideLayouts/slideLayout4.xml"/><Relationship Id="rId5" Type="http://schemas.openxmlformats.org/officeDocument/2006/relationships/slide" Target="slide29.xml"/><Relationship Id="rId4" Type="http://schemas.openxmlformats.org/officeDocument/2006/relationships/slide" Target="slide6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65.xml"/><Relationship Id="rId2" Type="http://schemas.openxmlformats.org/officeDocument/2006/relationships/slide" Target="slide64.xml"/><Relationship Id="rId1" Type="http://schemas.openxmlformats.org/officeDocument/2006/relationships/slideLayout" Target="../slideLayouts/slideLayout4.xml"/><Relationship Id="rId5" Type="http://schemas.openxmlformats.org/officeDocument/2006/relationships/slide" Target="slide30.xml"/><Relationship Id="rId4" Type="http://schemas.openxmlformats.org/officeDocument/2006/relationships/slide" Target="slide3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13" Type="http://schemas.openxmlformats.org/officeDocument/2006/relationships/slide" Target="slide16.xml"/><Relationship Id="rId3" Type="http://schemas.openxmlformats.org/officeDocument/2006/relationships/slide" Target="slide5.xml"/><Relationship Id="rId7" Type="http://schemas.openxmlformats.org/officeDocument/2006/relationships/slide" Target="slide10.xml"/><Relationship Id="rId12" Type="http://schemas.openxmlformats.org/officeDocument/2006/relationships/slide" Target="slide15.xml"/><Relationship Id="rId2" Type="http://schemas.openxmlformats.org/officeDocument/2006/relationships/slide" Target="slide3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slide" Target="slide9.xml"/><Relationship Id="rId11" Type="http://schemas.openxmlformats.org/officeDocument/2006/relationships/slide" Target="slide14.xml"/><Relationship Id="rId5" Type="http://schemas.openxmlformats.org/officeDocument/2006/relationships/slide" Target="slide8.xml"/><Relationship Id="rId15" Type="http://schemas.openxmlformats.org/officeDocument/2006/relationships/slide" Target="slide66.xml"/><Relationship Id="rId10" Type="http://schemas.openxmlformats.org/officeDocument/2006/relationships/slide" Target="slide13.xml"/><Relationship Id="rId4" Type="http://schemas.openxmlformats.org/officeDocument/2006/relationships/slide" Target="slide7.xml"/><Relationship Id="rId9" Type="http://schemas.openxmlformats.org/officeDocument/2006/relationships/slide" Target="slide12.xml"/><Relationship Id="rId14" Type="http://schemas.openxmlformats.org/officeDocument/2006/relationships/slide" Target="slide1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2.xml"/><Relationship Id="rId2" Type="http://schemas.openxmlformats.org/officeDocument/2006/relationships/slide" Target="slide4.xml"/><Relationship Id="rId1" Type="http://schemas.openxmlformats.org/officeDocument/2006/relationships/slideLayout" Target="../slideLayouts/slideLayout4.xml"/><Relationship Id="rId4" Type="http://schemas.openxmlformats.org/officeDocument/2006/relationships/slide" Target="slide3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34.xml"/><Relationship Id="rId1" Type="http://schemas.openxmlformats.org/officeDocument/2006/relationships/slideLayout" Target="../slideLayouts/slideLayout4.xml"/><Relationship Id="rId5" Type="http://schemas.openxmlformats.org/officeDocument/2006/relationships/slide" Target="slide36.xml"/><Relationship Id="rId4" Type="http://schemas.openxmlformats.org/officeDocument/2006/relationships/slide" Target="slide35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slide" Target="slide68.xml"/><Relationship Id="rId2" Type="http://schemas.openxmlformats.org/officeDocument/2006/relationships/slide" Target="slide67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9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slide" Target="slide66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slide" Target="slide66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7.xml"/><Relationship Id="rId2" Type="http://schemas.openxmlformats.org/officeDocument/2006/relationships/slide" Target="slide45.xml"/><Relationship Id="rId1" Type="http://schemas.openxmlformats.org/officeDocument/2006/relationships/slideLayout" Target="../slideLayouts/slideLayout4.xml"/><Relationship Id="rId5" Type="http://schemas.openxmlformats.org/officeDocument/2006/relationships/slide" Target="slide20.xml"/><Relationship Id="rId4" Type="http://schemas.openxmlformats.org/officeDocument/2006/relationships/slide" Target="slide38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tod-kopilka.ru/page-4-1-1-13.html" TargetMode="External"/><Relationship Id="rId2" Type="http://schemas.openxmlformats.org/officeDocument/2006/relationships/hyperlink" Target="http://yandex.ru/images/search?text=%D1%81%D0%BA%D0%B0%D1%87%D0%B0%D1%82%D1%8C%20%D0%BA%D0%B0%D1%80%D1%82%D0%B8%D0%BD%D0%BA%D0%B8%20%D0%BF%D0%BE%20%D0%B8%D0%BD%D1%84%D0%BE%D1%80%D0%BC%D0%B0%D1%82%D0%B8%D0%BA%D0%B5&amp;stype=image&amp;lr=39&amp;noreask=1&amp;uinfo=sw-1366-sh-768-ww-1226-wh-545-pd-1.100000023841858-wp-16x9_1600x900&amp;pin=1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nsportal.ru/shkola/informatika-i-ikt/library/2013/03/04/test-po-pravilam-tekhniki-bezopasnosti-pri-rabote-v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slide" Target="slide21.xml"/><Relationship Id="rId1" Type="http://schemas.openxmlformats.org/officeDocument/2006/relationships/slideLayout" Target="../slideLayouts/slideLayout4.xml"/><Relationship Id="rId5" Type="http://schemas.openxmlformats.org/officeDocument/2006/relationships/slide" Target="slide41.xml"/><Relationship Id="rId4" Type="http://schemas.openxmlformats.org/officeDocument/2006/relationships/slide" Target="slide4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42.xml"/><Relationship Id="rId2" Type="http://schemas.openxmlformats.org/officeDocument/2006/relationships/slide" Target="slide22.xml"/><Relationship Id="rId1" Type="http://schemas.openxmlformats.org/officeDocument/2006/relationships/slideLayout" Target="../slideLayouts/slideLayout2.xml"/><Relationship Id="rId5" Type="http://schemas.openxmlformats.org/officeDocument/2006/relationships/slide" Target="slide44.xml"/><Relationship Id="rId4" Type="http://schemas.openxmlformats.org/officeDocument/2006/relationships/slide" Target="slide4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060848"/>
            <a:ext cx="7632848" cy="2880320"/>
          </a:xfrm>
          <a:ln w="57150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/>
            <a:r>
              <a:rPr lang="ru-RU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Интерактивный тест:</a:t>
            </a: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«</a:t>
            </a:r>
            <a:r>
              <a:rPr lang="ru-RU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Правила техники безопасности  при  работе в  кабинете  информатики.»</a:t>
            </a:r>
            <a:endParaRPr lang="ru-RU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65462" y="581283"/>
            <a:ext cx="617623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bg2"/>
                </a:solidFill>
              </a:rPr>
              <a:t>«Педагогическая </a:t>
            </a:r>
            <a:r>
              <a:rPr lang="ru-RU" sz="2800" b="1" dirty="0" smtClean="0">
                <a:solidFill>
                  <a:schemeClr val="bg2"/>
                </a:solidFill>
              </a:rPr>
              <a:t>планета»</a:t>
            </a:r>
            <a:r>
              <a:rPr lang="ru-RU" sz="2800" b="1" dirty="0" smtClean="0">
                <a:hlinkClick r:id="rId2"/>
              </a:rPr>
              <a:t> </a:t>
            </a:r>
            <a:r>
              <a:rPr lang="en-US" sz="2800" b="1" dirty="0" smtClean="0">
                <a:ln>
                  <a:solidFill>
                    <a:schemeClr val="bg2"/>
                  </a:solidFill>
                </a:ln>
                <a:hlinkClick r:id="rId2"/>
              </a:rPr>
              <a:t>http</a:t>
            </a:r>
            <a:r>
              <a:rPr lang="en-US" sz="2800" b="1" dirty="0">
                <a:ln>
                  <a:solidFill>
                    <a:schemeClr val="bg2"/>
                  </a:solidFill>
                </a:ln>
                <a:hlinkClick r:id="rId2"/>
              </a:rPr>
              <a:t>://planeta.tspu.ru</a:t>
            </a:r>
            <a:endParaRPr lang="ru-RU" sz="2800" b="1" dirty="0">
              <a:ln>
                <a:solidFill>
                  <a:schemeClr val="bg2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419998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229600" cy="170080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r>
              <a:rPr lang="ru-RU" sz="4000" b="1" i="1" dirty="0" smtClean="0"/>
              <a:t/>
            </a:r>
            <a:br>
              <a:rPr lang="ru-RU" sz="4000" b="1" i="1" dirty="0" smtClean="0"/>
            </a:br>
            <a:r>
              <a:rPr lang="ru-RU" sz="4000" b="1" i="1" dirty="0" smtClean="0">
                <a:solidFill>
                  <a:schemeClr val="bg2"/>
                </a:solidFill>
              </a:rPr>
              <a:t>6. </a:t>
            </a:r>
            <a:r>
              <a:rPr lang="ru-RU" sz="3600" i="1" dirty="0">
                <a:solidFill>
                  <a:schemeClr val="bg2"/>
                </a:solidFill>
              </a:rPr>
              <a:t>Можно ли подключать личные устройства, такие как наушники, колонки, </a:t>
            </a:r>
            <a:r>
              <a:rPr lang="ru-RU" sz="3600" i="1" dirty="0" err="1">
                <a:solidFill>
                  <a:schemeClr val="bg2"/>
                </a:solidFill>
              </a:rPr>
              <a:t>флеш</a:t>
            </a:r>
            <a:r>
              <a:rPr lang="ru-RU" sz="3600" i="1" dirty="0">
                <a:solidFill>
                  <a:schemeClr val="bg2"/>
                </a:solidFill>
              </a:rPr>
              <a:t> карты?</a:t>
            </a:r>
            <a:r>
              <a:rPr lang="ru-RU" i="1" dirty="0"/>
              <a:t/>
            </a:r>
            <a:br>
              <a:rPr lang="ru-RU" i="1" dirty="0"/>
            </a:br>
            <a:endParaRPr lang="ru-RU" i="1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323528" y="2996952"/>
            <a:ext cx="8208912" cy="3291062"/>
          </a:xfr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176213" lvl="1" indent="0">
              <a:buNone/>
            </a:pP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2" action="ppaction://hlinksldjump"/>
              </a:rPr>
              <a:t> </a:t>
            </a:r>
            <a:r>
              <a:rPr lang="ru-RU" sz="4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Можно 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всегда.</a:t>
            </a:r>
          </a:p>
          <a:p>
            <a:pPr marL="176213" lvl="1" indent="0">
              <a:buNone/>
            </a:pP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3" action="ppaction://hlinksldjump"/>
              </a:rPr>
              <a:t> </a:t>
            </a:r>
            <a:r>
              <a:rPr lang="ru-RU" sz="4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3" action="ppaction://hlinksldjump"/>
              </a:rPr>
              <a:t> </a:t>
            </a:r>
            <a:r>
              <a:rPr lang="ru-RU" sz="4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Иногда.</a:t>
            </a:r>
            <a:endParaRPr lang="ru-RU" sz="3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176213" lvl="1" indent="0">
              <a:buNone/>
            </a:pP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4" action="ppaction://hlinksldjump"/>
              </a:rPr>
              <a:t> </a:t>
            </a:r>
            <a:r>
              <a:rPr lang="ru-RU" sz="4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Можно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но только с разрешения учителя и в его присутствии.</a:t>
            </a:r>
          </a:p>
          <a:p>
            <a:pPr marL="176213" lvl="1" indent="0">
              <a:buNone/>
            </a:pP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5" action="ppaction://hlinksldjump"/>
              </a:rPr>
              <a:t> </a:t>
            </a:r>
            <a:r>
              <a:rPr lang="ru-RU" sz="4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Нельзя 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ни в коем случае.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618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340768"/>
            <a:ext cx="7683772" cy="157018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 algn="ctr"/>
            <a:r>
              <a:rPr lang="ru-RU" sz="4000" b="1" dirty="0" smtClean="0">
                <a:solidFill>
                  <a:schemeClr val="bg2"/>
                </a:solidFill>
              </a:rPr>
              <a:t/>
            </a:r>
            <a:br>
              <a:rPr lang="ru-RU" sz="4000" b="1" dirty="0" smtClean="0">
                <a:solidFill>
                  <a:schemeClr val="bg2"/>
                </a:solidFill>
              </a:rPr>
            </a:br>
            <a:r>
              <a:rPr lang="ru-RU" sz="4000" b="1" i="1" dirty="0" smtClean="0">
                <a:solidFill>
                  <a:schemeClr val="bg2"/>
                </a:solidFill>
              </a:rPr>
              <a:t>7. Что </a:t>
            </a:r>
            <a:r>
              <a:rPr lang="ru-RU" sz="4000" b="1" i="1" dirty="0">
                <a:solidFill>
                  <a:schemeClr val="bg2"/>
                </a:solidFill>
              </a:rPr>
              <a:t>нужно сделать, войдя в кабинет информатики?</a:t>
            </a:r>
            <a:r>
              <a:rPr lang="ru-RU" dirty="0">
                <a:solidFill>
                  <a:schemeClr val="bg2"/>
                </a:solidFill>
              </a:rPr>
              <a:t/>
            </a:r>
            <a:br>
              <a:rPr lang="ru-RU" dirty="0">
                <a:solidFill>
                  <a:schemeClr val="bg2"/>
                </a:solidFill>
              </a:rPr>
            </a:br>
            <a:endParaRPr lang="ru-RU" dirty="0">
              <a:solidFill>
                <a:schemeClr val="bg2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7544" y="3401616"/>
            <a:ext cx="8064896" cy="3456384"/>
          </a:xfr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88900" lvl="1" indent="0">
              <a:buNone/>
            </a:pP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2" action="ppaction://hlinksldjump"/>
              </a:rPr>
              <a:t>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2" action="ppaction://hlinksldjump"/>
              </a:rPr>
              <a:t>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Сразу 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сесть работать.</a:t>
            </a:r>
          </a:p>
          <a:p>
            <a:pPr marL="88900" lvl="1" indent="0">
              <a:buNone/>
            </a:pP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3" action="ppaction://hlinksldjump"/>
              </a:rPr>
              <a:t>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3" action="ppaction://hlinksldjump"/>
              </a:rPr>
              <a:t>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Спокойно занять свое рабочее  место .</a:t>
            </a:r>
          </a:p>
          <a:p>
            <a:pPr marL="88900" lvl="1" indent="0">
              <a:buNone/>
            </a:pP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4" action="ppaction://hlinksldjump"/>
              </a:rPr>
              <a:t> </a:t>
            </a:r>
            <a:r>
              <a:rPr lang="ru-RU" sz="4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4" action="ppaction://hlinksldjump"/>
              </a:rPr>
              <a:t> </a:t>
            </a:r>
            <a:r>
              <a:rPr lang="ru-RU" sz="4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Б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егать 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по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кабинету.</a:t>
            </a:r>
            <a:endParaRPr lang="ru-RU" sz="26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37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493160" cy="208823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100" b="1" i="1" dirty="0" smtClean="0"/>
              <a:t/>
            </a:r>
            <a:br>
              <a:rPr lang="ru-RU" sz="3100" b="1" i="1" dirty="0" smtClean="0"/>
            </a:br>
            <a:r>
              <a:rPr lang="ru-RU" sz="4000" i="1" dirty="0">
                <a:solidFill>
                  <a:schemeClr val="bg2"/>
                </a:solidFill>
              </a:rPr>
              <a:t>8. </a:t>
            </a:r>
            <a:r>
              <a:rPr lang="ru-RU" sz="4000" i="1" dirty="0" smtClean="0">
                <a:solidFill>
                  <a:schemeClr val="bg2"/>
                </a:solidFill>
              </a:rPr>
              <a:t>Как часто надо делать перерыв при работе на компьютере?</a:t>
            </a:r>
            <a:r>
              <a:rPr lang="ru-RU" sz="4000" dirty="0">
                <a:solidFill>
                  <a:schemeClr val="bg2"/>
                </a:solidFill>
              </a:rPr>
              <a:t/>
            </a:r>
            <a:br>
              <a:rPr lang="ru-RU" sz="4000" dirty="0">
                <a:solidFill>
                  <a:schemeClr val="bg2"/>
                </a:solidFill>
              </a:rPr>
            </a:br>
            <a:endParaRPr lang="ru-RU" sz="4000" dirty="0">
              <a:solidFill>
                <a:schemeClr val="bg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95536" y="2719443"/>
            <a:ext cx="8352928" cy="3445861"/>
          </a:xfr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914400" lvl="1" indent="-457200">
              <a:buFont typeface="+mj-lt"/>
              <a:buAutoNum type="arabicPeriod"/>
            </a:pPr>
            <a:endParaRPr lang="ru-RU" sz="26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176213" lvl="1" indent="0">
              <a:buNone/>
            </a:pPr>
            <a:r>
              <a:rPr lang="ru-RU" sz="63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2" action="ppaction://hlinksldjump"/>
              </a:rPr>
              <a:t></a:t>
            </a:r>
            <a:r>
              <a:rPr lang="ru-RU" sz="63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3" action="ppaction://hlinksldjump"/>
              </a:rPr>
              <a:t> </a:t>
            </a:r>
            <a:r>
              <a:rPr lang="ru-RU" sz="5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 </a:t>
            </a:r>
            <a:r>
              <a:rPr lang="ru-RU" sz="51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Не делать </a:t>
            </a:r>
            <a:r>
              <a:rPr lang="ru-RU" sz="51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sz="51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совсем, чтобы не    отвлекаться.</a:t>
            </a:r>
          </a:p>
          <a:p>
            <a:pPr marL="176213" lvl="1" indent="0">
              <a:buNone/>
            </a:pPr>
            <a:r>
              <a:rPr lang="ru-RU" sz="57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4" action="ppaction://hlinksldjump"/>
              </a:rPr>
              <a:t> </a:t>
            </a:r>
            <a:r>
              <a:rPr lang="ru-RU" sz="57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 </a:t>
            </a:r>
            <a:r>
              <a:rPr lang="ru-RU" sz="51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Каждый час.</a:t>
            </a:r>
            <a:endParaRPr lang="ru-RU" sz="51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176213" lvl="1" indent="0">
              <a:buNone/>
            </a:pPr>
            <a:r>
              <a:rPr lang="ru-RU" sz="57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5" action="ppaction://hlinksldjump"/>
              </a:rPr>
              <a:t> </a:t>
            </a:r>
            <a:r>
              <a:rPr lang="ru-RU" sz="57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 </a:t>
            </a:r>
            <a:r>
              <a:rPr lang="ru-RU" sz="51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Каждые 2 часа.</a:t>
            </a:r>
            <a:endParaRPr lang="ru-RU" sz="51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176213" lvl="1" indent="0">
              <a:buNone/>
            </a:pPr>
            <a:r>
              <a:rPr lang="ru-RU" sz="63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6" action="ppaction://hlinksldjump"/>
              </a:rPr>
              <a:t> </a:t>
            </a:r>
            <a:r>
              <a:rPr lang="ru-RU" sz="63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 </a:t>
            </a:r>
            <a:r>
              <a:rPr lang="ru-RU" sz="51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Каждые 3часа.</a:t>
            </a:r>
            <a:endParaRPr lang="ru-RU" sz="51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1325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16288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 algn="ctr"/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3600" b="1" i="1" dirty="0" smtClean="0">
                <a:solidFill>
                  <a:schemeClr val="bg2"/>
                </a:solidFill>
              </a:rPr>
              <a:t>9</a:t>
            </a:r>
            <a:r>
              <a:rPr lang="ru-RU" sz="4000" b="1" i="1" dirty="0" smtClean="0">
                <a:solidFill>
                  <a:schemeClr val="bg2"/>
                </a:solidFill>
              </a:rPr>
              <a:t>. Если ученик неоднократно нарушает инструкцию по технике безопасности, то…</a:t>
            </a:r>
            <a:r>
              <a:rPr lang="ru-RU" sz="3600" dirty="0" smtClean="0">
                <a:solidFill>
                  <a:schemeClr val="bg2"/>
                </a:solidFill>
              </a:rPr>
              <a:t/>
            </a:r>
            <a:br>
              <a:rPr lang="ru-RU" sz="3600" dirty="0" smtClean="0">
                <a:solidFill>
                  <a:schemeClr val="bg2"/>
                </a:solidFill>
              </a:rPr>
            </a:br>
            <a:endParaRPr lang="ru-RU" sz="3600" dirty="0">
              <a:solidFill>
                <a:schemeClr val="bg2"/>
              </a:solidFill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sz="half" idx="1"/>
          </p:nvPr>
        </p:nvSpPr>
        <p:spPr>
          <a:xfrm>
            <a:off x="251520" y="2708920"/>
            <a:ext cx="8496944" cy="4149080"/>
          </a:xfr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971550" lvl="1" indent="-514350">
              <a:buFont typeface="+mj-lt"/>
              <a:buAutoNum type="arabicPeriod"/>
            </a:pPr>
            <a:endParaRPr lang="ru-RU" sz="2600" b="1" dirty="0" smtClean="0"/>
          </a:p>
          <a:p>
            <a:pPr marL="176213" lvl="1" indent="0">
              <a:buNone/>
            </a:pPr>
            <a:r>
              <a:rPr lang="ru-RU" sz="4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2" action="ppaction://hlinksldjump"/>
              </a:rPr>
              <a:t> </a:t>
            </a:r>
            <a:r>
              <a:rPr lang="ru-RU" sz="4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Не 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допускается до занятий.</a:t>
            </a:r>
          </a:p>
          <a:p>
            <a:pPr marL="176213" lvl="1" indent="0">
              <a:buNone/>
            </a:pP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3" action="ppaction://hlinksldjump"/>
              </a:rPr>
              <a:t></a:t>
            </a: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4" action="ppaction://hlinksldjump"/>
              </a:rPr>
              <a:t> </a:t>
            </a:r>
            <a:r>
              <a:rPr lang="ru-RU" sz="4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Должен 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пройти снова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инструктаж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</a:p>
          <a:p>
            <a:pPr marL="176213" lvl="1" indent="0">
              <a:buNone/>
            </a:pP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5" action="ppaction://hlinksldjump"/>
              </a:rPr>
              <a:t>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 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Получает 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двойку.</a:t>
            </a:r>
          </a:p>
          <a:p>
            <a:pPr marL="176213" lvl="1" indent="0">
              <a:buNone/>
            </a:pP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6" action="ppaction://hlinksldjump"/>
              </a:rPr>
              <a:t>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6" action="ppaction://hlinksldjump"/>
              </a:rPr>
              <a:t>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Восстанавливает 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ущерб, который он причинил.</a:t>
            </a:r>
          </a:p>
          <a:p>
            <a:pPr marL="514350" indent="-514350">
              <a:buFont typeface="+mj-lt"/>
              <a:buAutoNum type="arabicPeriod"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37899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99592" y="1196752"/>
            <a:ext cx="7128792" cy="93610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i="1" dirty="0" smtClean="0">
                <a:solidFill>
                  <a:schemeClr val="bg2"/>
                </a:solidFill>
              </a:rPr>
              <a:t>10. Учащимся </a:t>
            </a:r>
            <a:r>
              <a:rPr lang="ru-RU" i="1" dirty="0" smtClean="0">
                <a:solidFill>
                  <a:schemeClr val="bg2"/>
                </a:solidFill>
              </a:rPr>
              <a:t>разрешается</a:t>
            </a:r>
            <a:r>
              <a:rPr lang="ru-RU" b="1" dirty="0" smtClean="0">
                <a:solidFill>
                  <a:schemeClr val="bg2"/>
                </a:solidFill>
              </a:rPr>
              <a:t>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420888"/>
            <a:ext cx="8496944" cy="3960440"/>
          </a:xfr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176213" lvl="1" indent="0">
              <a:buNone/>
            </a:pP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2" action="ppaction://hlinksldjump"/>
              </a:rPr>
              <a:t>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Трогать кабели, провода.</a:t>
            </a:r>
            <a:endParaRPr lang="ru-RU" sz="3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176213" lvl="1" indent="0">
              <a:buNone/>
            </a:pP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3" action="ppaction://hlinksldjump"/>
              </a:rPr>
              <a:t> </a:t>
            </a:r>
            <a:r>
              <a:rPr lang="ru-RU" sz="4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Самостоятельно 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устранять неисправность работы клавиатуры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</a:p>
          <a:p>
            <a:pPr marL="176213" lvl="1" indent="0">
              <a:buNone/>
            </a:pP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4" action="ppaction://hlinksldjump"/>
              </a:rPr>
              <a:t>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 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Спокойно 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передвигаться по кабинету.</a:t>
            </a:r>
          </a:p>
          <a:p>
            <a:pPr marL="176213" lvl="1" indent="0">
              <a:buNone/>
            </a:pPr>
            <a:r>
              <a:rPr lang="ru-RU" sz="4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5" action="ppaction://hlinksldjump"/>
              </a:rPr>
              <a:t>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5" action="ppaction://hlinksldjump"/>
              </a:rPr>
              <a:t>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Брать  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портфели за рабочее место у компьютера.</a:t>
            </a:r>
          </a:p>
          <a:p>
            <a:pPr marL="633413" indent="-457200"/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380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340768"/>
            <a:ext cx="7704856" cy="129614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 algn="ctr"/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i="1" dirty="0" smtClean="0">
                <a:solidFill>
                  <a:schemeClr val="bg2"/>
                </a:solidFill>
              </a:rPr>
              <a:t>11. Во </a:t>
            </a:r>
            <a:r>
              <a:rPr lang="ru-RU" sz="4000" b="1" i="1" dirty="0">
                <a:solidFill>
                  <a:schemeClr val="bg2"/>
                </a:solidFill>
              </a:rPr>
              <a:t>время работы ученик должен…</a:t>
            </a:r>
            <a:r>
              <a:rPr lang="ru-RU" i="1" dirty="0"/>
              <a:t/>
            </a:r>
            <a:br>
              <a:rPr lang="ru-RU" i="1" dirty="0"/>
            </a:br>
            <a:endParaRPr lang="ru-RU" i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67544" y="3068960"/>
            <a:ext cx="8388424" cy="3789040"/>
          </a:xfr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88900" lvl="1" indent="0">
              <a:buNone/>
            </a:pP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2" action="ppaction://hlinksldjump"/>
              </a:rPr>
              <a:t>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2" action="ppaction://hlinksldjump"/>
              </a:rPr>
              <a:t>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Обращаться 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бережно с техникой.</a:t>
            </a:r>
          </a:p>
          <a:p>
            <a:pPr marL="88900" lvl="1" indent="0">
              <a:buNone/>
            </a:pP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3" action="ppaction://hlinksldjump"/>
              </a:rPr>
              <a:t> </a:t>
            </a:r>
            <a:r>
              <a:rPr lang="ru-RU" sz="4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Периодически 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разбирать системный блок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</a:p>
          <a:p>
            <a:pPr marL="88900" lvl="1" indent="0">
              <a:buNone/>
            </a:pP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4" action="ppaction://hlinksldjump"/>
              </a:rPr>
              <a:t> </a:t>
            </a:r>
            <a:r>
              <a:rPr lang="ru-RU" sz="4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Сильно 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бить по клавишам клавиатуры.</a:t>
            </a:r>
          </a:p>
          <a:p>
            <a:pPr marL="530225" lvl="1" indent="-441325">
              <a:buFont typeface="+mj-lt"/>
              <a:buAutoNum type="arabicPeriod"/>
            </a:pPr>
            <a:endParaRPr lang="ru-RU" sz="32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7521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19256" cy="144016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 algn="ctr"/>
            <a:r>
              <a:rPr lang="ru-RU" sz="3600" b="1" dirty="0"/>
              <a:t/>
            </a:r>
            <a:br>
              <a:rPr lang="ru-RU" sz="3600" b="1" dirty="0"/>
            </a:br>
            <a:r>
              <a:rPr lang="ru-RU" sz="4000" b="1" i="1" dirty="0" smtClean="0">
                <a:solidFill>
                  <a:schemeClr val="bg2"/>
                </a:solidFill>
              </a:rPr>
              <a:t>12. </a:t>
            </a:r>
            <a:r>
              <a:rPr lang="ru-RU" sz="4000" i="1" dirty="0" smtClean="0">
                <a:solidFill>
                  <a:schemeClr val="bg2"/>
                </a:solidFill>
              </a:rPr>
              <a:t>Что делать, если не работает клавиатура или мышь</a:t>
            </a:r>
            <a:r>
              <a:rPr lang="ru-RU" sz="4000" b="1" i="1" dirty="0" smtClean="0">
                <a:solidFill>
                  <a:schemeClr val="bg2"/>
                </a:solidFill>
              </a:rPr>
              <a:t>?</a:t>
            </a:r>
            <a:r>
              <a:rPr lang="ru-RU" sz="4000" dirty="0"/>
              <a:t/>
            </a:r>
            <a:br>
              <a:rPr lang="ru-RU" sz="4000" dirty="0"/>
            </a:b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1520" y="2132856"/>
            <a:ext cx="8496944" cy="4509120"/>
          </a:xfr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176213" lvl="1" indent="0">
              <a:buNone/>
            </a:pP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2" action="ppaction://hlinksldjump"/>
              </a:rPr>
              <a:t>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2" action="ppaction://hlinksldjump"/>
              </a:rPr>
              <a:t>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2" action="ppaction://hlinksldjump"/>
              </a:rPr>
              <a:t>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Самостоятельно проверить, подключено ли устройству к компьютеру.</a:t>
            </a:r>
            <a:endParaRPr lang="ru-RU" sz="3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176213" lvl="1" indent="0">
              <a:buNone/>
            </a:pP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3" action="ppaction://hlinksldjump"/>
              </a:rPr>
              <a:t> </a:t>
            </a:r>
            <a:r>
              <a:rPr lang="ru-RU" sz="4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Попробовать покрутить провода, вдруг заработает.</a:t>
            </a:r>
            <a:endParaRPr lang="ru-RU" sz="3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176213" lvl="1" indent="0">
              <a:buNone/>
            </a:pPr>
            <a:r>
              <a:rPr lang="ru-RU" sz="4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4" action="ppaction://hlinksldjump"/>
              </a:rPr>
              <a:t> </a:t>
            </a:r>
            <a:r>
              <a:rPr lang="ru-RU" sz="4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Перезагрузить компьютер.</a:t>
            </a:r>
          </a:p>
          <a:p>
            <a:pPr marL="176213" lvl="1" indent="0">
              <a:buNone/>
            </a:pP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5" action="ppaction://hlinksldjump"/>
              </a:rPr>
              <a:t> </a:t>
            </a:r>
            <a:r>
              <a:rPr lang="ru-RU" sz="4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Сообщить учителю.</a:t>
            </a:r>
            <a:endParaRPr lang="ru-RU" sz="3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5391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19256" cy="129614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 algn="ctr"/>
            <a:r>
              <a:rPr lang="ru-RU" sz="3600" b="1" i="1" dirty="0" smtClean="0">
                <a:solidFill>
                  <a:schemeClr val="bg2"/>
                </a:solidFill>
              </a:rPr>
              <a:t>13. </a:t>
            </a:r>
            <a:r>
              <a:rPr lang="ru-RU" sz="3600" i="1" dirty="0" smtClean="0">
                <a:solidFill>
                  <a:schemeClr val="bg2"/>
                </a:solidFill>
              </a:rPr>
              <a:t>Что делать, если </a:t>
            </a:r>
            <a:r>
              <a:rPr lang="ru-RU" sz="3600" i="1" dirty="0">
                <a:solidFill>
                  <a:schemeClr val="bg2"/>
                </a:solidFill>
              </a:rPr>
              <a:t> </a:t>
            </a:r>
            <a:r>
              <a:rPr lang="ru-RU" sz="3600" i="1" dirty="0" smtClean="0">
                <a:solidFill>
                  <a:schemeClr val="bg2"/>
                </a:solidFill>
              </a:rPr>
              <a:t>во время урока плохо себя почувствовал</a:t>
            </a:r>
            <a:r>
              <a:rPr lang="ru-RU" sz="3600" b="1" i="1" dirty="0" smtClean="0">
                <a:solidFill>
                  <a:schemeClr val="bg2"/>
                </a:solidFill>
              </a:rPr>
              <a:t>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23528" y="2492896"/>
            <a:ext cx="8568952" cy="3384376"/>
          </a:xfr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176213" lvl="1" indent="0">
              <a:buNone/>
            </a:pP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2" action="ppaction://hlinksldjump"/>
              </a:rPr>
              <a:t>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2" action="ppaction://hlinksldjump"/>
              </a:rPr>
              <a:t>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  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Вызвать скорую медицинскую помощь. </a:t>
            </a:r>
          </a:p>
          <a:p>
            <a:pPr marL="176213" lvl="1" indent="0">
              <a:buNone/>
            </a:pP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3" action="ppaction://hlinksldjump"/>
              </a:rPr>
              <a:t> </a:t>
            </a:r>
            <a:r>
              <a:rPr lang="ru-RU" sz="4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 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Отправляться домой.</a:t>
            </a:r>
            <a:endParaRPr lang="ru-RU" sz="3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176213" lvl="1" indent="0">
              <a:buNone/>
            </a:pP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4" action="ppaction://hlinksldjump"/>
              </a:rPr>
              <a:t> </a:t>
            </a:r>
            <a:r>
              <a:rPr lang="ru-RU" sz="4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4" action="ppaction://hlinksldjump"/>
              </a:rPr>
              <a:t> </a:t>
            </a:r>
            <a:r>
              <a:rPr lang="ru-RU" sz="4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Тихонько пройти в медицинский кабинет.</a:t>
            </a:r>
            <a:endParaRPr lang="ru-RU" sz="3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176213" lvl="1" indent="0">
              <a:buNone/>
            </a:pP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5" action="ppaction://hlinksldjump"/>
              </a:rPr>
              <a:t> </a:t>
            </a:r>
            <a:r>
              <a:rPr lang="ru-RU" sz="4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5" action="ppaction://hlinksldjump"/>
              </a:rPr>
              <a:t> </a:t>
            </a:r>
            <a:r>
              <a:rPr lang="ru-RU" sz="4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Сообщить учителю.</a:t>
            </a:r>
            <a:endParaRPr lang="ru-RU" sz="3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633413" lvl="1" indent="-457200">
              <a:buFont typeface="+mj-lt"/>
              <a:buAutoNum type="arabicPeriod"/>
            </a:pPr>
            <a:endParaRPr lang="ru-RU" sz="2600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4053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259632" y="1124744"/>
            <a:ext cx="6829114" cy="28623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5400" b="1" dirty="0"/>
              <a:t>Подумай еще</a:t>
            </a:r>
            <a:r>
              <a:rPr lang="ru-RU" altLang="ru-RU" sz="5400" b="1" dirty="0" smtClean="0"/>
              <a:t>!</a:t>
            </a:r>
            <a:br>
              <a:rPr lang="ru-RU" altLang="ru-RU" sz="5400" b="1" dirty="0" smtClean="0"/>
            </a:br>
            <a:r>
              <a:rPr lang="ru-RU" altLang="ru-RU" sz="5400" b="1" dirty="0" smtClean="0"/>
              <a:t/>
            </a:r>
            <a:br>
              <a:rPr lang="ru-RU" altLang="ru-RU" sz="5400" b="1" dirty="0" smtClean="0"/>
            </a:br>
            <a:r>
              <a:rPr lang="ru-RU" altLang="ru-RU" sz="3600" i="1" dirty="0" smtClean="0">
                <a:solidFill>
                  <a:schemeClr val="accent1">
                    <a:lumMod val="50000"/>
                  </a:schemeClr>
                </a:solidFill>
              </a:rPr>
              <a:t>Теперь Вы знаете ещё</a:t>
            </a:r>
            <a:br>
              <a:rPr lang="ru-RU" altLang="ru-RU" sz="3600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altLang="ru-RU" sz="3600" i="1" dirty="0" smtClean="0">
                <a:solidFill>
                  <a:schemeClr val="accent1">
                    <a:lumMod val="50000"/>
                  </a:schemeClr>
                </a:solidFill>
              </a:rPr>
              <a:t> один неверный результат</a:t>
            </a:r>
            <a:r>
              <a:rPr lang="ru-RU" altLang="ru-RU" sz="3600" dirty="0" smtClean="0">
                <a:solidFill>
                  <a:schemeClr val="accent1">
                    <a:lumMod val="50000"/>
                  </a:schemeClr>
                </a:solidFill>
              </a:rPr>
              <a:t>!</a:t>
            </a:r>
            <a:endParaRPr lang="ru-RU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9" name="Picture 7" descr="17097591"/>
          <p:cNvPicPr>
            <a:picLocks noGrp="1" noChangeAspect="1" noChangeArrowheads="1" noCrop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004684"/>
            <a:ext cx="2029197" cy="2449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Управляющая кнопка: назад 9">
            <a:hlinkClick r:id="rId3" action="ppaction://hlinksldjump" highlightClick="1"/>
          </p:cNvPr>
          <p:cNvSpPr/>
          <p:nvPr/>
        </p:nvSpPr>
        <p:spPr>
          <a:xfrm>
            <a:off x="6876256" y="5229200"/>
            <a:ext cx="1800200" cy="115212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812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835696" y="2636912"/>
            <a:ext cx="6768479" cy="1944216"/>
          </a:xfr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</a:t>
            </a:r>
            <a:r>
              <a:rPr lang="ru-RU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Молодец!  Верно!</a:t>
            </a:r>
            <a:br>
              <a:rPr lang="ru-RU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ru-RU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i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Приложишь старания- получишь успех! </a:t>
            </a:r>
            <a:r>
              <a:rPr lang="ru-RU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ru-RU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endParaRPr lang="ru-RU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6" name="Picture 2" descr="F:\Рисунок16.pn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2876395"/>
            <a:ext cx="3187154" cy="3981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9423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836712"/>
            <a:ext cx="7200800" cy="93610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dirty="0" smtClean="0"/>
              <a:t>     </a:t>
            </a:r>
            <a:r>
              <a:rPr lang="ru-RU" sz="4400" b="1" dirty="0" smtClean="0">
                <a:solidFill>
                  <a:schemeClr val="bg2"/>
                </a:solidFill>
              </a:rPr>
              <a:t>Выбирайте    вопрос</a:t>
            </a:r>
            <a:endParaRPr lang="ru-RU" sz="4400" b="1" dirty="0">
              <a:solidFill>
                <a:schemeClr val="bg2"/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6958411"/>
              </p:ext>
            </p:extLst>
          </p:nvPr>
        </p:nvGraphicFramePr>
        <p:xfrm>
          <a:off x="1043608" y="2204864"/>
          <a:ext cx="7643812" cy="3485728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910953"/>
                <a:gridCol w="1910953"/>
                <a:gridCol w="1910953"/>
                <a:gridCol w="1910953"/>
              </a:tblGrid>
              <a:tr h="817984">
                <a:tc>
                  <a:txBody>
                    <a:bodyPr/>
                    <a:lstStyle/>
                    <a:p>
                      <a:pPr algn="ctr"/>
                      <a:r>
                        <a:rPr lang="ru-RU" sz="40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chemeClr val="bg2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hlinkClick r:id="rId2" action="ppaction://hlinksldjump"/>
                        </a:rPr>
                        <a:t>1</a:t>
                      </a:r>
                      <a:endParaRPr lang="ru-RU" sz="4000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chemeClr val="bg2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marL="84931" marR="849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chemeClr val="bg2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hlinkClick r:id="rId3" action="ppaction://hlinksldjump"/>
                        </a:rPr>
                        <a:t>2</a:t>
                      </a:r>
                      <a:endParaRPr lang="ru-RU" sz="4000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chemeClr val="bg2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marL="84931" marR="849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chemeClr val="bg2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hlinkClick r:id="rId4" action="ppaction://hlinksldjump"/>
                        </a:rPr>
                        <a:t>3</a:t>
                      </a:r>
                      <a:endParaRPr lang="ru-RU" sz="4000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chemeClr val="bg2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marL="84931" marR="849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chemeClr val="bg2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hlinkClick r:id="rId5" action="ppaction://hlinksldjump"/>
                        </a:rPr>
                        <a:t>4</a:t>
                      </a:r>
                      <a:endParaRPr lang="ru-RU" sz="4000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chemeClr val="bg2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marL="84931" marR="84931"/>
                </a:tc>
              </a:tr>
              <a:tr h="889248">
                <a:tc>
                  <a:txBody>
                    <a:bodyPr/>
                    <a:lstStyle/>
                    <a:p>
                      <a:pPr algn="ctr"/>
                      <a:r>
                        <a:rPr lang="ru-RU" sz="40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chemeClr val="bg2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hlinkClick r:id="rId6" action="ppaction://hlinksldjump"/>
                        </a:rPr>
                        <a:t>5</a:t>
                      </a:r>
                      <a:endParaRPr lang="ru-RU" sz="4000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chemeClr val="bg2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marL="84931" marR="849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chemeClr val="bg2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hlinkClick r:id="rId7" action="ppaction://hlinksldjump"/>
                        </a:rPr>
                        <a:t>6</a:t>
                      </a:r>
                      <a:endParaRPr lang="ru-RU" sz="4000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chemeClr val="bg2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marL="84931" marR="849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chemeClr val="bg2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hlinkClick r:id="rId8" action="ppaction://hlinksldjump"/>
                        </a:rPr>
                        <a:t>7</a:t>
                      </a:r>
                      <a:endParaRPr lang="ru-RU" sz="4000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chemeClr val="bg2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marL="84931" marR="849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chemeClr val="bg2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hlinkClick r:id="rId9" action="ppaction://hlinksldjump"/>
                        </a:rPr>
                        <a:t>8</a:t>
                      </a:r>
                      <a:endParaRPr lang="ru-RU" sz="4000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chemeClr val="bg2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marL="84931" marR="84931"/>
                </a:tc>
              </a:tr>
              <a:tr h="889248">
                <a:tc>
                  <a:txBody>
                    <a:bodyPr/>
                    <a:lstStyle/>
                    <a:p>
                      <a:pPr algn="ctr"/>
                      <a:r>
                        <a:rPr lang="ru-RU" sz="40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chemeClr val="bg2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hlinkClick r:id="rId10" action="ppaction://hlinksldjump"/>
                        </a:rPr>
                        <a:t>9</a:t>
                      </a:r>
                      <a:endParaRPr lang="ru-RU" sz="4000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chemeClr val="bg2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marL="84931" marR="849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chemeClr val="bg2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hlinkClick r:id="rId11" action="ppaction://hlinksldjump"/>
                        </a:rPr>
                        <a:t>10</a:t>
                      </a:r>
                      <a:endParaRPr lang="ru-RU" sz="4000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chemeClr val="bg2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marL="84931" marR="849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chemeClr val="bg2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hlinkClick r:id="rId12" action="ppaction://hlinksldjump"/>
                        </a:rPr>
                        <a:t>11</a:t>
                      </a:r>
                      <a:endParaRPr lang="ru-RU" sz="4000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chemeClr val="bg2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marL="84931" marR="849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chemeClr val="bg2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hlinkClick r:id="rId13" action="ppaction://hlinksldjump"/>
                        </a:rPr>
                        <a:t>12</a:t>
                      </a:r>
                      <a:endParaRPr lang="ru-RU" sz="4000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chemeClr val="bg2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marL="84931" marR="84931"/>
                </a:tc>
              </a:tr>
              <a:tr h="88924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4000" b="1" kern="1200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chemeClr val="bg2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+mn-lt"/>
                          <a:ea typeface="+mn-ea"/>
                          <a:cs typeface="+mn-cs"/>
                          <a:hlinkClick r:id="rId14" action="ppaction://hlinksldjump"/>
                        </a:rPr>
                        <a:t>13</a:t>
                      </a:r>
                      <a:endParaRPr lang="ru-RU" sz="4000" b="1" kern="1200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chemeClr val="bg2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4931" marR="8493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4000" b="1" kern="1200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chemeClr val="bg2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+mn-lt"/>
                          <a:ea typeface="+mn-ea"/>
                          <a:cs typeface="+mn-cs"/>
                          <a:hlinkClick r:id="rId15" action="ppaction://hlinksldjump"/>
                        </a:rPr>
                        <a:t>14</a:t>
                      </a:r>
                      <a:endParaRPr lang="ru-RU" sz="4000" b="1" kern="1200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chemeClr val="bg2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4931" marR="84931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4000" b="1" kern="1200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chemeClr val="bg2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4931" marR="84931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4000" b="1" kern="1200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chemeClr val="bg2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4931" marR="84931">
                    <a:noFill/>
                  </a:tcPr>
                </a:tc>
              </a:tr>
            </a:tbl>
          </a:graphicData>
        </a:graphic>
      </p:graphicFrame>
      <p:pic>
        <p:nvPicPr>
          <p:cNvPr id="1026" name="Picture 2" descr="F:\Рисунок16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4653136"/>
            <a:ext cx="1820145" cy="2273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4477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691680" y="2132856"/>
            <a:ext cx="6702670" cy="1368152"/>
          </a:xfr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</a:t>
            </a:r>
            <a:r>
              <a:rPr lang="ru-RU" sz="4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Молодец! Верно!</a:t>
            </a:r>
            <a:br>
              <a:rPr lang="ru-RU" sz="4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sz="4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ru-RU" sz="4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sz="4400" i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Где ум, там и толк!</a:t>
            </a:r>
            <a:endParaRPr lang="ru-RU" sz="4400" i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6" name="Picture 2" descr="F:\Рисунок16.pn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831" y="3098314"/>
            <a:ext cx="3049127" cy="3809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122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331640" y="1842411"/>
            <a:ext cx="6840761" cy="1512168"/>
          </a:xfr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sz="44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</a:t>
            </a:r>
            <a:r>
              <a:rPr lang="ru-RU" sz="4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Молодец! Верно!</a:t>
            </a:r>
            <a:br>
              <a:rPr lang="ru-RU" sz="4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sz="4400" i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Старание- мать успеха!</a:t>
            </a:r>
            <a:endParaRPr lang="ru-RU" sz="4400" i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6" name="Picture 2" descr="F:\Рисунок16.pn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4194" y="2636912"/>
            <a:ext cx="3360050" cy="4197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8579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187624" y="1628800"/>
            <a:ext cx="6840487" cy="1512838"/>
          </a:xfr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</a:t>
            </a:r>
            <a:r>
              <a:rPr lang="ru-RU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Молодец! Верно!</a:t>
            </a:r>
            <a:br>
              <a:rPr lang="ru-RU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ru-RU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i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Только тот, кто не боится неудач, сможет достичь успеха!</a:t>
            </a:r>
            <a:endParaRPr lang="ru-RU" i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6" name="Picture 2" descr="F:\Рисунок16.pn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08636"/>
            <a:ext cx="3203848" cy="4002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4081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331937" y="1700808"/>
            <a:ext cx="6840487" cy="1440830"/>
          </a:xfr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</a:t>
            </a:r>
            <a:r>
              <a:rPr lang="ru-RU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Молодец! Верно!</a:t>
            </a:r>
            <a:br>
              <a:rPr lang="ru-RU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ru-RU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i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Дорогу- осилит идущий!</a:t>
            </a:r>
            <a:endParaRPr lang="ru-RU" i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6" name="Picture 2" descr="F:\Рисунок16.pn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96952"/>
            <a:ext cx="2987824" cy="3914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6245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365722" y="1844824"/>
            <a:ext cx="6696471" cy="1584846"/>
          </a:xfr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</a:t>
            </a:r>
            <a:r>
              <a:rPr lang="ru-RU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Молодец! Верно!</a:t>
            </a:r>
            <a:br>
              <a:rPr lang="ru-RU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ru-RU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i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Где ум, там и толк!</a:t>
            </a:r>
            <a:endParaRPr lang="ru-RU" i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6" name="Picture 2" descr="F:\Рисунок16.pn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88550"/>
            <a:ext cx="3059832" cy="3822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032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331640" y="2171948"/>
            <a:ext cx="6840487" cy="1728862"/>
          </a:xfr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Молодец!  Верно!</a:t>
            </a:r>
            <a:br>
              <a:rPr lang="ru-RU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ru-RU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i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Приложишь старания- получишь успех!</a:t>
            </a:r>
            <a:endParaRPr lang="ru-RU" i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6" name="Picture 2" descr="F:\Рисунок16.pn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416138"/>
            <a:ext cx="2690103" cy="3360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7720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75656" y="2204864"/>
            <a:ext cx="6768479" cy="1728862"/>
          </a:xfr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</a:t>
            </a:r>
            <a:r>
              <a:rPr lang="ru-RU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Молодец! Верно!</a:t>
            </a:r>
            <a:br>
              <a:rPr lang="ru-RU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ru-RU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i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Успех- это путь,</a:t>
            </a:r>
            <a:br>
              <a:rPr lang="ru-RU" i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i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а не цель!</a:t>
            </a:r>
            <a:endParaRPr lang="ru-RU" i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6" name="Picture 2" descr="F:\Рисунок16.pn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25" y="2708920"/>
            <a:ext cx="3112571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728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331640" y="1844824"/>
            <a:ext cx="6696471" cy="1728862"/>
          </a:xfr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Молодец! Верно!</a:t>
            </a:r>
            <a:br>
              <a:rPr lang="ru-RU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ru-RU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i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Старание- мать успеха!</a:t>
            </a:r>
            <a:endParaRPr lang="ru-RU" i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6" name="Picture 2" descr="F:\Рисунок16.pn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02" y="3140968"/>
            <a:ext cx="3017330" cy="3717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6556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195736" y="1841465"/>
            <a:ext cx="6552455" cy="1728862"/>
          </a:xfr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Молодец! Верно!</a:t>
            </a:r>
            <a:br>
              <a:rPr lang="ru-RU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ru-RU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i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Дорогу осилит идущий!</a:t>
            </a:r>
            <a:endParaRPr lang="ru-RU" i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6" name="Picture 2" descr="F:\Рисунок16.pn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2705896"/>
            <a:ext cx="3240360" cy="4048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718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195736" y="2132856"/>
            <a:ext cx="6696471" cy="1728862"/>
          </a:xfr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</a:t>
            </a:r>
            <a:r>
              <a:rPr lang="ru-RU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Молодец! Верно!</a:t>
            </a:r>
            <a:br>
              <a:rPr lang="ru-RU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i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ru-RU" i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i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Старание- мать успеха!</a:t>
            </a:r>
            <a:endParaRPr lang="ru-RU" i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6" name="Picture 2" descr="F:\Рисунок16.pn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18678"/>
            <a:ext cx="3275856" cy="4092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2054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42617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i="1" dirty="0" smtClean="0">
                <a:solidFill>
                  <a:schemeClr val="bg2"/>
                </a:solidFill>
              </a:rPr>
              <a:t>1.Какое </a:t>
            </a:r>
            <a:r>
              <a:rPr lang="ru-RU" b="1" i="1" dirty="0">
                <a:solidFill>
                  <a:schemeClr val="bg2"/>
                </a:solidFill>
              </a:rPr>
              <a:t>воздействие на человека оказывают компьютеры?</a:t>
            </a:r>
            <a:r>
              <a:rPr lang="ru-RU" b="1" i="1" dirty="0"/>
              <a:t/>
            </a:r>
            <a:br>
              <a:rPr lang="ru-RU" b="1" i="1" dirty="0"/>
            </a:br>
            <a:endParaRPr lang="ru-RU" i="1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179512" y="2276871"/>
            <a:ext cx="8424936" cy="3926795"/>
          </a:xfr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0" lvl="1" indent="0">
              <a:buNone/>
            </a:pP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2" action="ppaction://hlinksldjump"/>
              </a:rPr>
              <a:t>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3" action="ppaction://hlinksldjump"/>
              </a:rPr>
              <a:t>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 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Вызывают 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усталость и снижение работоспособности, плохо влияет на зрение.</a:t>
            </a:r>
          </a:p>
          <a:p>
            <a:pPr marL="457200" lvl="1" indent="0">
              <a:buNone/>
            </a:pP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3" action="ppaction://hlinksldjump"/>
              </a:rPr>
              <a:t> </a:t>
            </a:r>
            <a:r>
              <a:rPr lang="ru-RU" sz="4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Человек 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получает определенную дозу излучения.</a:t>
            </a:r>
          </a:p>
          <a:p>
            <a:pPr marL="457200" lvl="1" indent="0">
              <a:buNone/>
            </a:pPr>
            <a:r>
              <a:rPr lang="ru-RU" sz="4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4" action="ppaction://hlinksldjump"/>
              </a:rPr>
              <a:t>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hlinkClick r:id="rId4" action="ppaction://hlinksldjump"/>
              </a:rPr>
              <a:t>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Вызывает 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расстройство памяти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ru-RU" sz="3200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700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691680" y="1916832"/>
            <a:ext cx="6840487" cy="1728862"/>
          </a:xfr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</a:t>
            </a:r>
            <a:r>
              <a:rPr lang="ru-RU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Молодец! Верно!</a:t>
            </a:r>
            <a:br>
              <a:rPr lang="ru-RU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ru-RU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i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Только тот, кто не боится неудач, сможет достичь успеха!</a:t>
            </a:r>
            <a:endParaRPr lang="ru-RU" i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6" name="Picture 2" descr="F:\Рисунок16.pn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3" y="2928690"/>
            <a:ext cx="3133153" cy="3914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539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1334207" y="2340960"/>
            <a:ext cx="6553200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9pPr>
          </a:lstStyle>
          <a:p>
            <a:endParaRPr lang="ru-RU" altLang="ru-RU" sz="5400" kern="0" dirty="0" smtClean="0"/>
          </a:p>
          <a:p>
            <a:r>
              <a:rPr lang="ru-RU" altLang="ru-RU" sz="5400" kern="0" dirty="0" smtClean="0"/>
              <a:t>Неверно!</a:t>
            </a:r>
          </a:p>
          <a:p>
            <a:r>
              <a:rPr lang="ru-RU" altLang="ru-RU" sz="5400" i="1" kern="0" dirty="0" smtClean="0">
                <a:solidFill>
                  <a:schemeClr val="accent1">
                    <a:lumMod val="50000"/>
                  </a:schemeClr>
                </a:solidFill>
              </a:rPr>
              <a:t>Терпение и труд- всё перетрут!</a:t>
            </a:r>
            <a:r>
              <a:rPr lang="ru-RU" altLang="ru-RU" sz="4000" kern="0" dirty="0" smtClean="0"/>
              <a:t/>
            </a:r>
            <a:br>
              <a:rPr lang="ru-RU" altLang="ru-RU" sz="4000" kern="0" dirty="0" smtClean="0"/>
            </a:br>
            <a:endParaRPr lang="ru-RU" kern="0" dirty="0"/>
          </a:p>
        </p:txBody>
      </p:sp>
      <p:pic>
        <p:nvPicPr>
          <p:cNvPr id="10" name="Picture 7" descr="17097591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221088"/>
            <a:ext cx="1670585" cy="20162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Управляющая кнопка: назад 3">
            <a:hlinkClick r:id="rId3" action="ppaction://hlinksldjump" highlightClick="1"/>
          </p:cNvPr>
          <p:cNvSpPr/>
          <p:nvPr/>
        </p:nvSpPr>
        <p:spPr>
          <a:xfrm>
            <a:off x="6804248" y="5445224"/>
            <a:ext cx="1944216" cy="122413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15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8064" y="3284984"/>
            <a:ext cx="6553200" cy="936104"/>
          </a:xfrm>
        </p:spPr>
        <p:txBody>
          <a:bodyPr/>
          <a:lstStyle/>
          <a:p>
            <a:r>
              <a:rPr lang="ru-RU" altLang="ru-RU" sz="5400" dirty="0" smtClean="0"/>
              <a:t>Неверно!</a:t>
            </a:r>
            <a:br>
              <a:rPr lang="ru-RU" altLang="ru-RU" sz="5400" dirty="0" smtClean="0"/>
            </a:br>
            <a:r>
              <a:rPr lang="ru-RU" altLang="ru-RU" sz="4400" i="1" dirty="0" smtClean="0">
                <a:solidFill>
                  <a:schemeClr val="accent1">
                    <a:lumMod val="50000"/>
                  </a:schemeClr>
                </a:solidFill>
              </a:rPr>
              <a:t>Я  совершу тысячу ошибок, но буду чемпионом!</a:t>
            </a:r>
            <a:r>
              <a:rPr lang="ru-RU" altLang="ru-RU" sz="4400" i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altLang="ru-RU" sz="4400" i="1" dirty="0">
                <a:solidFill>
                  <a:schemeClr val="accent1">
                    <a:lumMod val="50000"/>
                  </a:schemeClr>
                </a:solidFill>
              </a:rPr>
            </a:br>
            <a:endParaRPr lang="ru-RU" sz="4400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7" descr="17097591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4509120"/>
            <a:ext cx="138112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Управляющая кнопка: назад 4">
            <a:hlinkClick r:id="rId3" action="ppaction://hlinksldjump" highlightClick="1"/>
          </p:cNvPr>
          <p:cNvSpPr/>
          <p:nvPr/>
        </p:nvSpPr>
        <p:spPr>
          <a:xfrm>
            <a:off x="6804248" y="5517232"/>
            <a:ext cx="1800200" cy="115212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477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1860788"/>
            <a:ext cx="6534674" cy="31085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5400" b="1" dirty="0" smtClean="0"/>
              <a:t>         </a:t>
            </a:r>
            <a:r>
              <a:rPr lang="ru-RU" altLang="ru-RU" sz="5400" b="1" dirty="0" smtClean="0">
                <a:solidFill>
                  <a:schemeClr val="bg2"/>
                </a:solidFill>
              </a:rPr>
              <a:t>Неверно!</a:t>
            </a:r>
          </a:p>
          <a:p>
            <a:r>
              <a:rPr lang="ru-RU" sz="4400" b="1" i="1" dirty="0" smtClean="0">
                <a:solidFill>
                  <a:schemeClr val="accent1">
                    <a:lumMod val="50000"/>
                  </a:schemeClr>
                </a:solidFill>
              </a:rPr>
              <a:t>Всё, что происходит,</a:t>
            </a:r>
          </a:p>
          <a:p>
            <a:r>
              <a:rPr lang="ru-RU" sz="4400" b="1" i="1" dirty="0" smtClean="0">
                <a:solidFill>
                  <a:schemeClr val="accent1">
                    <a:lumMod val="50000"/>
                  </a:schemeClr>
                </a:solidFill>
              </a:rPr>
              <a:t>     всё к лучшему,</a:t>
            </a:r>
          </a:p>
          <a:p>
            <a:r>
              <a:rPr lang="ru-RU" sz="4400" b="1" i="1" dirty="0" smtClean="0">
                <a:solidFill>
                  <a:schemeClr val="accent1">
                    <a:lumMod val="50000"/>
                  </a:schemeClr>
                </a:solidFill>
              </a:rPr>
              <a:t>   даже эта ошибка</a:t>
            </a:r>
            <a:r>
              <a:rPr lang="ru-RU" sz="5400" b="1" dirty="0" smtClean="0"/>
              <a:t>!</a:t>
            </a:r>
            <a:endParaRPr lang="ru-RU" sz="5400" b="1" dirty="0"/>
          </a:p>
        </p:txBody>
      </p:sp>
      <p:pic>
        <p:nvPicPr>
          <p:cNvPr id="3" name="Picture 7" descr="17097591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930477"/>
            <a:ext cx="138112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Управляющая кнопка: назад 3">
            <a:hlinkClick r:id="rId3" action="ppaction://hlinksldjump" highlightClick="1"/>
          </p:cNvPr>
          <p:cNvSpPr/>
          <p:nvPr/>
        </p:nvSpPr>
        <p:spPr>
          <a:xfrm>
            <a:off x="7020272" y="5445224"/>
            <a:ext cx="1872208" cy="115212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5900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61760" y="2780928"/>
            <a:ext cx="7242688" cy="24314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5400" b="1" dirty="0" smtClean="0">
                <a:solidFill>
                  <a:schemeClr val="bg2"/>
                </a:solidFill>
              </a:rPr>
              <a:t>        Неверно!</a:t>
            </a:r>
          </a:p>
          <a:p>
            <a:r>
              <a:rPr lang="ru-RU" sz="4400" b="1" i="1" dirty="0" smtClean="0">
                <a:solidFill>
                  <a:schemeClr val="accent1">
                    <a:lumMod val="50000"/>
                  </a:schemeClr>
                </a:solidFill>
              </a:rPr>
              <a:t>Не страшно упасть, </a:t>
            </a:r>
          </a:p>
          <a:p>
            <a:r>
              <a:rPr lang="ru-RU" sz="4400" b="1" i="1" dirty="0" smtClean="0">
                <a:solidFill>
                  <a:schemeClr val="accent1">
                    <a:lumMod val="50000"/>
                  </a:schemeClr>
                </a:solidFill>
              </a:rPr>
              <a:t>страшно не подняться</a:t>
            </a:r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</a:rPr>
              <a:t>!</a:t>
            </a:r>
            <a:endParaRPr lang="ru-RU" sz="5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" name="Picture 7" descr="17097591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084484"/>
            <a:ext cx="138112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380312" y="5733256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</a:rPr>
              <a:t>Назад</a:t>
            </a:r>
            <a:endParaRPr lang="ru-RU" b="1" dirty="0">
              <a:solidFill>
                <a:schemeClr val="bg2"/>
              </a:solidFill>
            </a:endParaRPr>
          </a:p>
        </p:txBody>
      </p:sp>
      <p:sp>
        <p:nvSpPr>
          <p:cNvPr id="5" name="Управляющая кнопка: назад 4">
            <a:hlinkClick r:id="rId3" action="ppaction://hlinksldjump" highlightClick="1"/>
          </p:cNvPr>
          <p:cNvSpPr/>
          <p:nvPr/>
        </p:nvSpPr>
        <p:spPr>
          <a:xfrm>
            <a:off x="6876256" y="5517231"/>
            <a:ext cx="1728192" cy="1234127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0325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501672"/>
            <a:ext cx="8438464" cy="227754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5400" b="1" dirty="0" smtClean="0">
                <a:solidFill>
                  <a:schemeClr val="bg2"/>
                </a:solidFill>
              </a:rPr>
              <a:t>               Неверно!</a:t>
            </a:r>
          </a:p>
          <a:p>
            <a:r>
              <a:rPr lang="ru-RU" sz="4400" b="1" i="1" dirty="0" smtClean="0">
                <a:solidFill>
                  <a:schemeClr val="accent1">
                    <a:lumMod val="50000"/>
                  </a:schemeClr>
                </a:solidFill>
              </a:rPr>
              <a:t>Теперь  Вы знаете ещё один</a:t>
            </a:r>
          </a:p>
          <a:p>
            <a:r>
              <a:rPr lang="ru-RU" sz="4400" b="1" i="1" dirty="0" smtClean="0">
                <a:solidFill>
                  <a:schemeClr val="accent1">
                    <a:lumMod val="50000"/>
                  </a:schemeClr>
                </a:solidFill>
              </a:rPr>
              <a:t>      неверный результат!</a:t>
            </a:r>
            <a:endParaRPr lang="ru-RU" sz="44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" name="Picture 7" descr="17097591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5043834"/>
            <a:ext cx="138112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Управляющая кнопка: назад 3">
            <a:hlinkClick r:id="rId3" action="ppaction://hlinksldjump" highlightClick="1"/>
          </p:cNvPr>
          <p:cNvSpPr/>
          <p:nvPr/>
        </p:nvSpPr>
        <p:spPr>
          <a:xfrm>
            <a:off x="6732240" y="5589239"/>
            <a:ext cx="2029752" cy="1121469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76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63688" y="2636912"/>
            <a:ext cx="5857192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5400" b="1" dirty="0" smtClean="0">
                <a:solidFill>
                  <a:schemeClr val="bg2"/>
                </a:solidFill>
              </a:rPr>
              <a:t>    Неверно!</a:t>
            </a:r>
          </a:p>
          <a:p>
            <a:r>
              <a:rPr lang="ru-RU" sz="4400" b="1" i="1" dirty="0" smtClean="0">
                <a:solidFill>
                  <a:schemeClr val="accent1">
                    <a:lumMod val="50000"/>
                  </a:schemeClr>
                </a:solidFill>
              </a:rPr>
              <a:t>Терпение и труд </a:t>
            </a:r>
          </a:p>
          <a:p>
            <a:r>
              <a:rPr lang="ru-RU" sz="4400" b="1" i="1" dirty="0" smtClean="0">
                <a:solidFill>
                  <a:schemeClr val="accent1">
                    <a:lumMod val="50000"/>
                  </a:schemeClr>
                </a:solidFill>
              </a:rPr>
              <a:t>   всё перетрут!</a:t>
            </a:r>
            <a:endParaRPr lang="ru-RU" sz="44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" name="Picture 7" descr="17097591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674626"/>
            <a:ext cx="138112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380312" y="5733256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</a:rPr>
              <a:t>Назад</a:t>
            </a:r>
            <a:endParaRPr lang="ru-RU" b="1" dirty="0">
              <a:solidFill>
                <a:schemeClr val="bg2"/>
              </a:solidFill>
            </a:endParaRPr>
          </a:p>
        </p:txBody>
      </p:sp>
      <p:sp>
        <p:nvSpPr>
          <p:cNvPr id="5" name="Управляющая кнопка: назад 4">
            <a:hlinkClick r:id="rId3" action="ppaction://hlinksldjump" highlightClick="1"/>
          </p:cNvPr>
          <p:cNvSpPr/>
          <p:nvPr/>
        </p:nvSpPr>
        <p:spPr>
          <a:xfrm>
            <a:off x="6876256" y="5517232"/>
            <a:ext cx="1872208" cy="115212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815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2348880"/>
            <a:ext cx="7356501" cy="227754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5400" b="1" dirty="0" smtClean="0">
                <a:solidFill>
                  <a:schemeClr val="bg2"/>
                </a:solidFill>
              </a:rPr>
              <a:t>          Неверно!</a:t>
            </a:r>
          </a:p>
          <a:p>
            <a:r>
              <a:rPr lang="ru-RU" sz="4400" b="1" i="1" dirty="0" smtClean="0">
                <a:solidFill>
                  <a:schemeClr val="accent1">
                    <a:lumMod val="50000"/>
                  </a:schemeClr>
                </a:solidFill>
              </a:rPr>
              <a:t>    Не страшно упасть,</a:t>
            </a:r>
          </a:p>
          <a:p>
            <a:r>
              <a:rPr lang="ru-RU" sz="4400" b="1" i="1" dirty="0" smtClean="0">
                <a:solidFill>
                  <a:schemeClr val="accent1">
                    <a:lumMod val="50000"/>
                  </a:schemeClr>
                </a:solidFill>
              </a:rPr>
              <a:t> страшно не подняться!</a:t>
            </a:r>
            <a:endParaRPr lang="ru-RU" sz="44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" name="Picture 7" descr="17097591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799429"/>
            <a:ext cx="138112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Управляющая кнопка: назад 3">
            <a:hlinkClick r:id="rId3" action="ppaction://hlinksldjump" highlightClick="1"/>
          </p:cNvPr>
          <p:cNvSpPr/>
          <p:nvPr/>
        </p:nvSpPr>
        <p:spPr>
          <a:xfrm>
            <a:off x="7020272" y="5720720"/>
            <a:ext cx="1914779" cy="102064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862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08167" y="2296085"/>
            <a:ext cx="7512121" cy="37856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5400" b="1" dirty="0"/>
              <a:t> </a:t>
            </a:r>
            <a:r>
              <a:rPr lang="ru-RU" altLang="ru-RU" sz="5400" b="1" dirty="0" smtClean="0"/>
              <a:t>           </a:t>
            </a:r>
            <a:r>
              <a:rPr lang="ru-RU" altLang="ru-RU" sz="5400" b="1" dirty="0" smtClean="0">
                <a:solidFill>
                  <a:schemeClr val="bg2"/>
                </a:solidFill>
              </a:rPr>
              <a:t>Неверно!</a:t>
            </a:r>
            <a:r>
              <a:rPr lang="ru-RU" sz="5400" b="1" i="1" dirty="0" smtClean="0">
                <a:solidFill>
                  <a:schemeClr val="bg2"/>
                </a:solidFill>
              </a:rPr>
              <a:t> </a:t>
            </a:r>
          </a:p>
          <a:p>
            <a:r>
              <a:rPr lang="ru-RU" sz="4400" b="1" i="1" dirty="0" smtClean="0">
                <a:solidFill>
                  <a:schemeClr val="accent1">
                    <a:lumMod val="50000"/>
                  </a:schemeClr>
                </a:solidFill>
              </a:rPr>
              <a:t>       Теперь  </a:t>
            </a:r>
            <a:r>
              <a:rPr lang="ru-RU" sz="4400" b="1" i="1" dirty="0">
                <a:solidFill>
                  <a:schemeClr val="accent1">
                    <a:lumMod val="50000"/>
                  </a:schemeClr>
                </a:solidFill>
              </a:rPr>
              <a:t>Вы </a:t>
            </a:r>
            <a:r>
              <a:rPr lang="ru-RU" sz="4400" b="1" i="1" dirty="0" smtClean="0">
                <a:solidFill>
                  <a:schemeClr val="accent1">
                    <a:lumMod val="50000"/>
                  </a:schemeClr>
                </a:solidFill>
              </a:rPr>
              <a:t>знаете</a:t>
            </a:r>
          </a:p>
          <a:p>
            <a:r>
              <a:rPr lang="ru-RU" sz="4400" b="1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4400" b="1" i="1" dirty="0" smtClean="0">
                <a:solidFill>
                  <a:schemeClr val="accent1">
                    <a:lumMod val="50000"/>
                  </a:schemeClr>
                </a:solidFill>
              </a:rPr>
              <a:t>               </a:t>
            </a:r>
            <a:r>
              <a:rPr lang="ru-RU" sz="4400" b="1" i="1" dirty="0">
                <a:solidFill>
                  <a:schemeClr val="accent1">
                    <a:lumMod val="50000"/>
                  </a:schemeClr>
                </a:solidFill>
              </a:rPr>
              <a:t>ещё один</a:t>
            </a:r>
          </a:p>
          <a:p>
            <a:r>
              <a:rPr lang="ru-RU" sz="4400" b="1" i="1" dirty="0">
                <a:solidFill>
                  <a:schemeClr val="accent1">
                    <a:lumMod val="50000"/>
                  </a:schemeClr>
                </a:solidFill>
              </a:rPr>
              <a:t>      неверный результат!</a:t>
            </a:r>
          </a:p>
          <a:p>
            <a:endParaRPr lang="ru-RU" sz="5400" b="1" dirty="0"/>
          </a:p>
        </p:txBody>
      </p:sp>
      <p:pic>
        <p:nvPicPr>
          <p:cNvPr id="3" name="Picture 7" descr="17097591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907802"/>
            <a:ext cx="138112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Управляющая кнопка: назад 3">
            <a:hlinkClick r:id="rId3" action="ppaction://hlinksldjump" highlightClick="1"/>
          </p:cNvPr>
          <p:cNvSpPr/>
          <p:nvPr/>
        </p:nvSpPr>
        <p:spPr>
          <a:xfrm>
            <a:off x="7164288" y="5672898"/>
            <a:ext cx="1679468" cy="996461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5342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57486" y="2633863"/>
            <a:ext cx="6534674" cy="37856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5400" b="1" dirty="0" smtClean="0"/>
              <a:t>         </a:t>
            </a:r>
            <a:r>
              <a:rPr lang="ru-RU" altLang="ru-RU" sz="5400" b="1" dirty="0" smtClean="0">
                <a:solidFill>
                  <a:schemeClr val="bg2"/>
                </a:solidFill>
              </a:rPr>
              <a:t>Неверно!</a:t>
            </a:r>
          </a:p>
          <a:p>
            <a:r>
              <a:rPr lang="ru-RU" sz="4400" b="1" i="1" dirty="0">
                <a:solidFill>
                  <a:schemeClr val="accent1">
                    <a:lumMod val="50000"/>
                  </a:schemeClr>
                </a:solidFill>
              </a:rPr>
              <a:t>Всё, что происходит,</a:t>
            </a:r>
          </a:p>
          <a:p>
            <a:r>
              <a:rPr lang="ru-RU" sz="4400" b="1" i="1" dirty="0">
                <a:solidFill>
                  <a:schemeClr val="accent1">
                    <a:lumMod val="50000"/>
                  </a:schemeClr>
                </a:solidFill>
              </a:rPr>
              <a:t>     всё к лучшему,</a:t>
            </a:r>
          </a:p>
          <a:p>
            <a:r>
              <a:rPr lang="ru-RU" sz="4400" b="1" i="1" dirty="0">
                <a:solidFill>
                  <a:schemeClr val="accent1">
                    <a:lumMod val="50000"/>
                  </a:schemeClr>
                </a:solidFill>
              </a:rPr>
              <a:t>   даже эта ошибка</a:t>
            </a:r>
            <a:r>
              <a:rPr lang="ru-RU" sz="4400" b="1" dirty="0"/>
              <a:t>!</a:t>
            </a:r>
          </a:p>
          <a:p>
            <a:endParaRPr lang="ru-RU" sz="5400" b="1" dirty="0"/>
          </a:p>
        </p:txBody>
      </p:sp>
      <p:pic>
        <p:nvPicPr>
          <p:cNvPr id="3" name="Picture 7" descr="17097591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683794"/>
            <a:ext cx="138112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Управляющая кнопка: назад 3">
            <a:hlinkClick r:id="rId3" action="ppaction://hlinksldjump" highlightClick="1"/>
          </p:cNvPr>
          <p:cNvSpPr/>
          <p:nvPr/>
        </p:nvSpPr>
        <p:spPr>
          <a:xfrm>
            <a:off x="7020272" y="5517231"/>
            <a:ext cx="1728193" cy="1080121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163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331639" y="1844823"/>
            <a:ext cx="6767983" cy="2016225"/>
          </a:xfr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</a:t>
            </a:r>
            <a:r>
              <a:rPr lang="ru-RU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Молодец!  Верно!</a:t>
            </a:r>
            <a:br>
              <a:rPr lang="ru-RU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i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ru-RU" i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i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i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Где ум, там и толк!</a:t>
            </a:r>
            <a:endParaRPr lang="ru-RU" sz="4400" i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6" name="Picture 2" descr="F:\Рисунок16.pn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2814287"/>
            <a:ext cx="3240698" cy="4048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0309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2636912"/>
            <a:ext cx="10230843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5400" b="1" dirty="0" smtClean="0"/>
              <a:t>            </a:t>
            </a:r>
            <a:r>
              <a:rPr lang="ru-RU" altLang="ru-RU" sz="5400" b="1" dirty="0" smtClean="0">
                <a:solidFill>
                  <a:schemeClr val="bg2"/>
                </a:solidFill>
              </a:rPr>
              <a:t>Неверно!</a:t>
            </a:r>
          </a:p>
          <a:p>
            <a:r>
              <a:rPr lang="ru-RU" altLang="ru-RU" sz="4400" b="1" i="1" dirty="0" smtClean="0">
                <a:solidFill>
                  <a:schemeClr val="accent1">
                    <a:lumMod val="50000"/>
                  </a:schemeClr>
                </a:solidFill>
              </a:rPr>
              <a:t>Я  </a:t>
            </a:r>
            <a:r>
              <a:rPr lang="ru-RU" altLang="ru-RU" sz="4400" b="1" i="1" dirty="0">
                <a:solidFill>
                  <a:schemeClr val="accent1">
                    <a:lumMod val="50000"/>
                  </a:schemeClr>
                </a:solidFill>
              </a:rPr>
              <a:t>совершу тысячу ошибок</a:t>
            </a:r>
            <a:r>
              <a:rPr lang="ru-RU" altLang="ru-RU" sz="4400" b="1" i="1" dirty="0" smtClean="0">
                <a:solidFill>
                  <a:schemeClr val="accent1">
                    <a:lumMod val="50000"/>
                  </a:schemeClr>
                </a:solidFill>
              </a:rPr>
              <a:t>,</a:t>
            </a:r>
          </a:p>
          <a:p>
            <a:r>
              <a:rPr lang="ru-RU" altLang="ru-RU" sz="4400" b="1" i="1" dirty="0" smtClean="0">
                <a:solidFill>
                  <a:schemeClr val="accent1">
                    <a:lumMod val="50000"/>
                  </a:schemeClr>
                </a:solidFill>
              </a:rPr>
              <a:t>      но </a:t>
            </a:r>
            <a:r>
              <a:rPr lang="ru-RU" altLang="ru-RU" sz="4400" b="1" i="1" dirty="0">
                <a:solidFill>
                  <a:schemeClr val="accent1">
                    <a:lumMod val="50000"/>
                  </a:schemeClr>
                </a:solidFill>
              </a:rPr>
              <a:t>буду чемпионом!</a:t>
            </a:r>
            <a:br>
              <a:rPr lang="ru-RU" altLang="ru-RU" sz="4400" b="1" i="1" dirty="0">
                <a:solidFill>
                  <a:schemeClr val="accent1">
                    <a:lumMod val="50000"/>
                  </a:schemeClr>
                </a:solidFill>
              </a:rPr>
            </a:br>
            <a:endParaRPr lang="ru-RU" sz="4400" b="1" dirty="0"/>
          </a:p>
        </p:txBody>
      </p:sp>
      <p:pic>
        <p:nvPicPr>
          <p:cNvPr id="3" name="Picture 7" descr="17097591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45" y="4899818"/>
            <a:ext cx="138112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Управляющая кнопка: назад 3">
            <a:hlinkClick r:id="rId3" action="ppaction://hlinksldjump" highlightClick="1"/>
          </p:cNvPr>
          <p:cNvSpPr/>
          <p:nvPr/>
        </p:nvSpPr>
        <p:spPr>
          <a:xfrm>
            <a:off x="6948264" y="5301209"/>
            <a:ext cx="1728192" cy="126548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920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87907" y="2281247"/>
            <a:ext cx="7356501" cy="32624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5400" b="1" dirty="0" smtClean="0"/>
              <a:t>         </a:t>
            </a:r>
            <a:r>
              <a:rPr lang="ru-RU" altLang="ru-RU" sz="5400" b="1" dirty="0" smtClean="0">
                <a:solidFill>
                  <a:schemeClr val="bg2"/>
                </a:solidFill>
              </a:rPr>
              <a:t>Неверно!</a:t>
            </a:r>
          </a:p>
          <a:p>
            <a:r>
              <a:rPr lang="ru-RU" sz="5400" b="1" i="1" dirty="0" smtClean="0">
                <a:solidFill>
                  <a:schemeClr val="accent1">
                    <a:lumMod val="50000"/>
                  </a:schemeClr>
                </a:solidFill>
              </a:rPr>
              <a:t>   </a:t>
            </a:r>
            <a:r>
              <a:rPr lang="ru-RU" sz="4400" b="1" i="1" dirty="0" smtClean="0">
                <a:solidFill>
                  <a:schemeClr val="accent1">
                    <a:lumMod val="50000"/>
                  </a:schemeClr>
                </a:solidFill>
              </a:rPr>
              <a:t>Не </a:t>
            </a:r>
            <a:r>
              <a:rPr lang="ru-RU" sz="4400" b="1" i="1" dirty="0">
                <a:solidFill>
                  <a:schemeClr val="accent1">
                    <a:lumMod val="50000"/>
                  </a:schemeClr>
                </a:solidFill>
              </a:rPr>
              <a:t>страшно упасть,</a:t>
            </a:r>
          </a:p>
          <a:p>
            <a:r>
              <a:rPr lang="ru-RU" sz="4400" b="1" i="1" dirty="0">
                <a:solidFill>
                  <a:schemeClr val="accent1">
                    <a:lumMod val="50000"/>
                  </a:schemeClr>
                </a:solidFill>
              </a:rPr>
              <a:t> страшно не подняться!</a:t>
            </a:r>
          </a:p>
          <a:p>
            <a:endParaRPr lang="ru-RU" sz="5400" b="1" dirty="0"/>
          </a:p>
        </p:txBody>
      </p:sp>
      <p:pic>
        <p:nvPicPr>
          <p:cNvPr id="3" name="Picture 7" descr="17097591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797152"/>
            <a:ext cx="138112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Управляющая кнопка: назад 3">
            <a:hlinkClick r:id="rId3" action="ppaction://hlinksldjump" highlightClick="1"/>
          </p:cNvPr>
          <p:cNvSpPr/>
          <p:nvPr/>
        </p:nvSpPr>
        <p:spPr>
          <a:xfrm>
            <a:off x="7236296" y="5409219"/>
            <a:ext cx="1569487" cy="1260141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864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83768" y="2636912"/>
            <a:ext cx="5203669" cy="39395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5400" b="1" dirty="0"/>
              <a:t> </a:t>
            </a:r>
            <a:r>
              <a:rPr lang="ru-RU" altLang="ru-RU" sz="5400" b="1" dirty="0" smtClean="0"/>
              <a:t>   </a:t>
            </a:r>
            <a:r>
              <a:rPr lang="ru-RU" altLang="ru-RU" sz="5400" b="1" dirty="0" smtClean="0">
                <a:solidFill>
                  <a:schemeClr val="bg2"/>
                </a:solidFill>
              </a:rPr>
              <a:t>Неверно!</a:t>
            </a:r>
          </a:p>
          <a:p>
            <a:r>
              <a:rPr lang="ru-RU" altLang="ru-RU" sz="4400" b="1" i="1" kern="0" dirty="0">
                <a:solidFill>
                  <a:schemeClr val="accent1">
                    <a:lumMod val="50000"/>
                  </a:schemeClr>
                </a:solidFill>
              </a:rPr>
              <a:t>Терпение и </a:t>
            </a:r>
            <a:r>
              <a:rPr lang="ru-RU" altLang="ru-RU" sz="4400" b="1" i="1" kern="0" dirty="0" smtClean="0">
                <a:solidFill>
                  <a:schemeClr val="accent1">
                    <a:lumMod val="50000"/>
                  </a:schemeClr>
                </a:solidFill>
              </a:rPr>
              <a:t>труд-</a:t>
            </a:r>
          </a:p>
          <a:p>
            <a:r>
              <a:rPr lang="ru-RU" altLang="ru-RU" sz="4400" b="1" i="1" kern="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4400" b="1" i="1" kern="0" dirty="0">
                <a:solidFill>
                  <a:schemeClr val="accent1">
                    <a:lumMod val="50000"/>
                  </a:schemeClr>
                </a:solidFill>
              </a:rPr>
              <a:t>всё перетрут!</a:t>
            </a:r>
            <a:r>
              <a:rPr lang="ru-RU" altLang="ru-RU" sz="4000" b="1" kern="0" dirty="0"/>
              <a:t/>
            </a:r>
            <a:br>
              <a:rPr lang="ru-RU" altLang="ru-RU" sz="4000" b="1" kern="0" dirty="0"/>
            </a:br>
            <a:endParaRPr lang="ru-RU" sz="5400" b="1" kern="0" dirty="0"/>
          </a:p>
          <a:p>
            <a:endParaRPr lang="ru-RU" sz="5400" b="1" dirty="0"/>
          </a:p>
        </p:txBody>
      </p:sp>
      <p:pic>
        <p:nvPicPr>
          <p:cNvPr id="3" name="Picture 7" descr="17097591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534433"/>
            <a:ext cx="138112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Управляющая кнопка: назад 3">
            <a:hlinkClick r:id="rId3" action="ppaction://hlinksldjump" highlightClick="1"/>
          </p:cNvPr>
          <p:cNvSpPr/>
          <p:nvPr/>
        </p:nvSpPr>
        <p:spPr>
          <a:xfrm>
            <a:off x="7164289" y="5229200"/>
            <a:ext cx="1584176" cy="122413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87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63833" y="2492896"/>
            <a:ext cx="5137112" cy="29546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altLang="ru-RU" sz="5400" b="1" dirty="0" smtClean="0">
                <a:solidFill>
                  <a:schemeClr val="bg2"/>
                </a:solidFill>
              </a:rPr>
              <a:t>Неверно!</a:t>
            </a:r>
          </a:p>
          <a:p>
            <a:r>
              <a:rPr lang="ru-RU" sz="4400" b="1" i="1" dirty="0">
                <a:solidFill>
                  <a:schemeClr val="accent1">
                    <a:lumMod val="50000"/>
                  </a:schemeClr>
                </a:solidFill>
              </a:rPr>
              <a:t>Терпение и труд </a:t>
            </a:r>
          </a:p>
          <a:p>
            <a:r>
              <a:rPr lang="ru-RU" sz="4400" b="1" i="1" dirty="0">
                <a:solidFill>
                  <a:schemeClr val="accent1">
                    <a:lumMod val="50000"/>
                  </a:schemeClr>
                </a:solidFill>
              </a:rPr>
              <a:t>   всё перетрут!</a:t>
            </a:r>
          </a:p>
          <a:p>
            <a:endParaRPr lang="ru-RU" sz="4400" b="1" dirty="0"/>
          </a:p>
        </p:txBody>
      </p:sp>
      <p:pic>
        <p:nvPicPr>
          <p:cNvPr id="3" name="Picture 7" descr="17097591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835794"/>
            <a:ext cx="138112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Управляющая кнопка: назад 3">
            <a:hlinkClick r:id="rId3" action="ppaction://hlinksldjump" highlightClick="1"/>
          </p:cNvPr>
          <p:cNvSpPr/>
          <p:nvPr/>
        </p:nvSpPr>
        <p:spPr>
          <a:xfrm>
            <a:off x="6876256" y="5336555"/>
            <a:ext cx="1728192" cy="1201461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8084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7200" y="2348880"/>
            <a:ext cx="8286627" cy="29546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5400" b="1" dirty="0"/>
              <a:t> </a:t>
            </a:r>
            <a:r>
              <a:rPr lang="ru-RU" altLang="ru-RU" sz="5400" b="1" dirty="0" smtClean="0"/>
              <a:t>          </a:t>
            </a:r>
            <a:r>
              <a:rPr lang="ru-RU" altLang="ru-RU" sz="5400" b="1" dirty="0" smtClean="0">
                <a:solidFill>
                  <a:schemeClr val="bg2"/>
                </a:solidFill>
              </a:rPr>
              <a:t>Неверно!</a:t>
            </a:r>
          </a:p>
          <a:p>
            <a:r>
              <a:rPr lang="ru-RU" altLang="ru-RU" sz="4400" b="1" i="1" dirty="0">
                <a:solidFill>
                  <a:schemeClr val="accent1">
                    <a:lumMod val="50000"/>
                  </a:schemeClr>
                </a:solidFill>
              </a:rPr>
              <a:t>Я  совершу тысячу ошибок</a:t>
            </a:r>
            <a:r>
              <a:rPr lang="ru-RU" altLang="ru-RU" sz="4400" b="1" i="1" dirty="0" smtClean="0">
                <a:solidFill>
                  <a:schemeClr val="accent1">
                    <a:lumMod val="50000"/>
                  </a:schemeClr>
                </a:solidFill>
              </a:rPr>
              <a:t>,</a:t>
            </a:r>
          </a:p>
          <a:p>
            <a:r>
              <a:rPr lang="ru-RU" altLang="ru-RU" sz="4400" b="1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4400" b="1" i="1" dirty="0">
                <a:solidFill>
                  <a:schemeClr val="accent1">
                    <a:lumMod val="50000"/>
                  </a:schemeClr>
                </a:solidFill>
              </a:rPr>
              <a:t>но буду чемпионом!</a:t>
            </a:r>
            <a:br>
              <a:rPr lang="ru-RU" altLang="ru-RU" sz="4400" b="1" i="1" dirty="0">
                <a:solidFill>
                  <a:schemeClr val="accent1">
                    <a:lumMod val="50000"/>
                  </a:schemeClr>
                </a:solidFill>
              </a:rPr>
            </a:br>
            <a:endParaRPr lang="ru-RU" sz="4400" b="1" dirty="0"/>
          </a:p>
        </p:txBody>
      </p:sp>
      <p:pic>
        <p:nvPicPr>
          <p:cNvPr id="3" name="Picture 7" descr="17097591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4926591"/>
            <a:ext cx="138112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Управляющая кнопка: назад 3">
            <a:hlinkClick r:id="rId3" action="ppaction://hlinksldjump" highlightClick="1"/>
          </p:cNvPr>
          <p:cNvSpPr/>
          <p:nvPr/>
        </p:nvSpPr>
        <p:spPr>
          <a:xfrm>
            <a:off x="7164287" y="5303535"/>
            <a:ext cx="1809539" cy="1289931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6174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99792" y="2708920"/>
            <a:ext cx="5360763" cy="37856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5400" b="1" dirty="0"/>
              <a:t> </a:t>
            </a:r>
            <a:r>
              <a:rPr lang="ru-RU" altLang="ru-RU" sz="5400" b="1" dirty="0" smtClean="0"/>
              <a:t>   </a:t>
            </a:r>
            <a:r>
              <a:rPr lang="ru-RU" altLang="ru-RU" sz="5400" b="1" dirty="0" smtClean="0">
                <a:solidFill>
                  <a:schemeClr val="bg2"/>
                </a:solidFill>
              </a:rPr>
              <a:t>Неверно!</a:t>
            </a:r>
          </a:p>
          <a:p>
            <a:r>
              <a:rPr lang="ru-RU" altLang="ru-RU" sz="4400" b="1" i="1" kern="0" dirty="0">
                <a:solidFill>
                  <a:schemeClr val="accent1">
                    <a:lumMod val="50000"/>
                  </a:schemeClr>
                </a:solidFill>
              </a:rPr>
              <a:t>Терпение и труд- </a:t>
            </a:r>
            <a:endParaRPr lang="ru-RU" altLang="ru-RU" sz="4400" b="1" i="1" kern="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altLang="ru-RU" sz="4400" b="1" i="1" kern="0" dirty="0" smtClean="0">
                <a:solidFill>
                  <a:schemeClr val="accent1">
                    <a:lumMod val="50000"/>
                  </a:schemeClr>
                </a:solidFill>
              </a:rPr>
              <a:t>  всё </a:t>
            </a:r>
            <a:r>
              <a:rPr lang="ru-RU" altLang="ru-RU" sz="4400" b="1" i="1" kern="0" dirty="0">
                <a:solidFill>
                  <a:schemeClr val="accent1">
                    <a:lumMod val="50000"/>
                  </a:schemeClr>
                </a:solidFill>
              </a:rPr>
              <a:t>перетрут!</a:t>
            </a:r>
            <a:r>
              <a:rPr lang="ru-RU" altLang="ru-RU" sz="4400" b="1" kern="0" dirty="0"/>
              <a:t/>
            </a:r>
            <a:br>
              <a:rPr lang="ru-RU" altLang="ru-RU" sz="4400" b="1" kern="0" dirty="0"/>
            </a:br>
            <a:endParaRPr lang="ru-RU" sz="4400" b="1" kern="0" dirty="0"/>
          </a:p>
          <a:p>
            <a:endParaRPr lang="ru-RU" sz="5400" b="1" dirty="0"/>
          </a:p>
        </p:txBody>
      </p:sp>
      <p:pic>
        <p:nvPicPr>
          <p:cNvPr id="3" name="Picture 7" descr="17097591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601746"/>
            <a:ext cx="138112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Управляющая кнопка: назад 3">
            <a:hlinkClick r:id="rId3" action="ppaction://hlinksldjump" highlightClick="1"/>
          </p:cNvPr>
          <p:cNvSpPr/>
          <p:nvPr/>
        </p:nvSpPr>
        <p:spPr>
          <a:xfrm>
            <a:off x="7164288" y="5435183"/>
            <a:ext cx="1728192" cy="1234177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7462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81540" y="2408689"/>
            <a:ext cx="7356501" cy="31085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5400" b="1" dirty="0" smtClean="0"/>
              <a:t>           </a:t>
            </a:r>
            <a:r>
              <a:rPr lang="ru-RU" altLang="ru-RU" sz="5400" b="1" dirty="0" smtClean="0">
                <a:solidFill>
                  <a:schemeClr val="bg2"/>
                </a:solidFill>
              </a:rPr>
              <a:t>Неверно!</a:t>
            </a:r>
          </a:p>
          <a:p>
            <a:r>
              <a:rPr lang="ru-RU" sz="4400" b="1" i="1" dirty="0" smtClean="0">
                <a:solidFill>
                  <a:schemeClr val="accent1">
                    <a:lumMod val="50000"/>
                  </a:schemeClr>
                </a:solidFill>
              </a:rPr>
              <a:t>     Не </a:t>
            </a:r>
            <a:r>
              <a:rPr lang="ru-RU" sz="4400" b="1" i="1" dirty="0">
                <a:solidFill>
                  <a:schemeClr val="accent1">
                    <a:lumMod val="50000"/>
                  </a:schemeClr>
                </a:solidFill>
              </a:rPr>
              <a:t>страшно упасть,</a:t>
            </a:r>
          </a:p>
          <a:p>
            <a:r>
              <a:rPr lang="ru-RU" sz="4400" b="1" i="1" dirty="0">
                <a:solidFill>
                  <a:schemeClr val="accent1">
                    <a:lumMod val="50000"/>
                  </a:schemeClr>
                </a:solidFill>
              </a:rPr>
              <a:t> страшно не подняться!</a:t>
            </a:r>
          </a:p>
          <a:p>
            <a:endParaRPr lang="ru-RU" sz="5400" b="1" dirty="0"/>
          </a:p>
        </p:txBody>
      </p:sp>
      <p:pic>
        <p:nvPicPr>
          <p:cNvPr id="3" name="Picture 7" descr="17097591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797152"/>
            <a:ext cx="138112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Управляющая кнопка: назад 3">
            <a:hlinkClick r:id="rId3" action="ppaction://hlinksldjump" highlightClick="1"/>
          </p:cNvPr>
          <p:cNvSpPr/>
          <p:nvPr/>
        </p:nvSpPr>
        <p:spPr>
          <a:xfrm>
            <a:off x="7236296" y="5373216"/>
            <a:ext cx="1656184" cy="122413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019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95317" y="2275098"/>
            <a:ext cx="725475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5400" b="1" dirty="0" smtClean="0"/>
              <a:t>       </a:t>
            </a:r>
            <a:r>
              <a:rPr lang="ru-RU" altLang="ru-RU" sz="5400" b="1" dirty="0" smtClean="0">
                <a:solidFill>
                  <a:schemeClr val="bg2"/>
                </a:solidFill>
              </a:rPr>
              <a:t>Неверно!</a:t>
            </a:r>
          </a:p>
          <a:p>
            <a:r>
              <a:rPr lang="ru-RU" sz="4400" b="1" i="1" dirty="0">
                <a:solidFill>
                  <a:schemeClr val="accent1">
                    <a:lumMod val="50000"/>
                  </a:schemeClr>
                </a:solidFill>
              </a:rPr>
              <a:t>Всё, что происходит,</a:t>
            </a:r>
          </a:p>
          <a:p>
            <a:r>
              <a:rPr lang="ru-RU" sz="4400" b="1" i="1" dirty="0">
                <a:solidFill>
                  <a:schemeClr val="accent1">
                    <a:lumMod val="50000"/>
                  </a:schemeClr>
                </a:solidFill>
              </a:rPr>
              <a:t>     всё к лучшему,</a:t>
            </a:r>
          </a:p>
          <a:p>
            <a:r>
              <a:rPr lang="ru-RU" sz="4400" b="1" i="1" dirty="0">
                <a:solidFill>
                  <a:schemeClr val="accent1">
                    <a:lumMod val="50000"/>
                  </a:schemeClr>
                </a:solidFill>
              </a:rPr>
              <a:t>   даже эта ошибка</a:t>
            </a:r>
            <a:r>
              <a:rPr lang="ru-RU" sz="4400" b="1" i="1" dirty="0"/>
              <a:t>!</a:t>
            </a:r>
          </a:p>
          <a:p>
            <a:endParaRPr lang="ru-RU" sz="5400" b="1" dirty="0"/>
          </a:p>
        </p:txBody>
      </p:sp>
      <p:pic>
        <p:nvPicPr>
          <p:cNvPr id="3" name="Picture 7" descr="17097591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595553"/>
            <a:ext cx="138112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Управляющая кнопка: назад 3">
            <a:hlinkClick r:id="rId3" action="ppaction://hlinksldjump" highlightClick="1"/>
          </p:cNvPr>
          <p:cNvSpPr/>
          <p:nvPr/>
        </p:nvSpPr>
        <p:spPr>
          <a:xfrm>
            <a:off x="7128284" y="5301208"/>
            <a:ext cx="1692188" cy="122413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542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7" y="2276872"/>
            <a:ext cx="7834104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5400" b="1" dirty="0" smtClean="0">
                <a:solidFill>
                  <a:schemeClr val="bg2"/>
                </a:solidFill>
              </a:rPr>
              <a:t>         Неверно!</a:t>
            </a:r>
          </a:p>
          <a:p>
            <a:r>
              <a:rPr lang="ru-RU" sz="5400" b="1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5400" b="1" i="1" dirty="0" smtClean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lang="ru-RU" sz="4400" b="1" i="1" dirty="0" smtClean="0">
                <a:solidFill>
                  <a:schemeClr val="accent1">
                    <a:lumMod val="50000"/>
                  </a:schemeClr>
                </a:solidFill>
              </a:rPr>
              <a:t>Не </a:t>
            </a:r>
            <a:r>
              <a:rPr lang="ru-RU" sz="4400" b="1" i="1" dirty="0">
                <a:solidFill>
                  <a:schemeClr val="accent1">
                    <a:lumMod val="50000"/>
                  </a:schemeClr>
                </a:solidFill>
              </a:rPr>
              <a:t>страшно упасть,</a:t>
            </a:r>
          </a:p>
          <a:p>
            <a:r>
              <a:rPr lang="ru-RU" sz="4400" b="1" i="1" dirty="0">
                <a:solidFill>
                  <a:schemeClr val="accent1">
                    <a:lumMod val="50000"/>
                  </a:schemeClr>
                </a:solidFill>
              </a:rPr>
              <a:t> страшно не подняться!</a:t>
            </a:r>
            <a:endParaRPr lang="ru-RU" sz="4400" b="1" dirty="0"/>
          </a:p>
        </p:txBody>
      </p:sp>
      <p:pic>
        <p:nvPicPr>
          <p:cNvPr id="3" name="Picture 7" descr="17097591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930477"/>
            <a:ext cx="138112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Управляющая кнопка: назад 3">
            <a:hlinkClick r:id="rId3" action="ppaction://hlinksldjump" highlightClick="1"/>
          </p:cNvPr>
          <p:cNvSpPr/>
          <p:nvPr/>
        </p:nvSpPr>
        <p:spPr>
          <a:xfrm>
            <a:off x="7020272" y="5229200"/>
            <a:ext cx="1728192" cy="122413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9546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2204864"/>
            <a:ext cx="8286627" cy="37856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5400" b="1" dirty="0"/>
              <a:t> </a:t>
            </a:r>
            <a:r>
              <a:rPr lang="ru-RU" altLang="ru-RU" sz="5400" b="1" dirty="0" smtClean="0"/>
              <a:t>            </a:t>
            </a:r>
            <a:r>
              <a:rPr lang="ru-RU" altLang="ru-RU" sz="5400" b="1" dirty="0" smtClean="0">
                <a:solidFill>
                  <a:schemeClr val="bg2"/>
                </a:solidFill>
              </a:rPr>
              <a:t>Неверно!</a:t>
            </a:r>
          </a:p>
          <a:p>
            <a:r>
              <a:rPr lang="ru-RU" altLang="ru-RU" sz="4400" b="1" i="1" dirty="0">
                <a:solidFill>
                  <a:schemeClr val="accent1">
                    <a:lumMod val="50000"/>
                  </a:schemeClr>
                </a:solidFill>
              </a:rPr>
              <a:t>Я  совершу тысячу ошибок,</a:t>
            </a:r>
          </a:p>
          <a:p>
            <a:r>
              <a:rPr lang="ru-RU" altLang="ru-RU" sz="4400" b="1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4400" b="1" i="1" dirty="0" smtClean="0">
                <a:solidFill>
                  <a:schemeClr val="accent1">
                    <a:lumMod val="50000"/>
                  </a:schemeClr>
                </a:solidFill>
              </a:rPr>
              <a:t>    но </a:t>
            </a:r>
            <a:r>
              <a:rPr lang="ru-RU" altLang="ru-RU" sz="4400" b="1" i="1" dirty="0">
                <a:solidFill>
                  <a:schemeClr val="accent1">
                    <a:lumMod val="50000"/>
                  </a:schemeClr>
                </a:solidFill>
              </a:rPr>
              <a:t>буду чемпионом!</a:t>
            </a:r>
            <a:br>
              <a:rPr lang="ru-RU" altLang="ru-RU" sz="4400" b="1" i="1" dirty="0">
                <a:solidFill>
                  <a:schemeClr val="accent1">
                    <a:lumMod val="50000"/>
                  </a:schemeClr>
                </a:solidFill>
              </a:rPr>
            </a:br>
            <a:endParaRPr lang="ru-RU" sz="4400" b="1" dirty="0"/>
          </a:p>
          <a:p>
            <a:endParaRPr lang="ru-RU" sz="5400" b="1" dirty="0"/>
          </a:p>
        </p:txBody>
      </p:sp>
      <p:pic>
        <p:nvPicPr>
          <p:cNvPr id="3" name="Picture 7" descr="17097591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683794"/>
            <a:ext cx="138112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Управляющая кнопка: назад 3">
            <a:hlinkClick r:id="rId3" action="ppaction://hlinksldjump" highlightClick="1"/>
          </p:cNvPr>
          <p:cNvSpPr/>
          <p:nvPr/>
        </p:nvSpPr>
        <p:spPr>
          <a:xfrm>
            <a:off x="7092280" y="5373216"/>
            <a:ext cx="1656184" cy="122413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7419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700808"/>
            <a:ext cx="8280920" cy="165618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 algn="ctr"/>
            <a:r>
              <a:rPr lang="ru-RU" sz="4000" b="1" i="1" dirty="0" smtClean="0">
                <a:solidFill>
                  <a:schemeClr val="bg2"/>
                </a:solidFill>
              </a:rPr>
              <a:t/>
            </a:r>
            <a:br>
              <a:rPr lang="ru-RU" sz="4000" b="1" i="1" dirty="0" smtClean="0">
                <a:solidFill>
                  <a:schemeClr val="bg2"/>
                </a:solidFill>
              </a:rPr>
            </a:br>
            <a:r>
              <a:rPr lang="ru-RU" sz="4000" b="1" i="1" dirty="0" smtClean="0">
                <a:solidFill>
                  <a:schemeClr val="bg2"/>
                </a:solidFill>
              </a:rPr>
              <a:t>2</a:t>
            </a:r>
            <a:r>
              <a:rPr lang="ru-RU" b="1" i="1" dirty="0">
                <a:solidFill>
                  <a:schemeClr val="bg2"/>
                </a:solidFill>
              </a:rPr>
              <a:t>. На каком расстоянии от монитора должен работать ученик за компьютером?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</a:rPr>
            </a:b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539552" y="2636912"/>
            <a:ext cx="7938032" cy="4104456"/>
          </a:xfr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971550" lvl="1" indent="-514350">
              <a:buFont typeface="+mj-lt"/>
              <a:buAutoNum type="arabicPeriod"/>
            </a:pPr>
            <a:endParaRPr lang="ru-RU" dirty="0" smtClean="0"/>
          </a:p>
          <a:p>
            <a:pPr marL="971550" lvl="1" indent="-514350">
              <a:buFont typeface="+mj-lt"/>
              <a:buAutoNum type="arabicPeriod"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2" action="ppaction://hlinksldjump"/>
              </a:rPr>
              <a:t>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 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20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-40 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см</a:t>
            </a:r>
          </a:p>
          <a:p>
            <a:pPr marL="457200" lvl="1" indent="0">
              <a:buNone/>
            </a:pP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3" action="ppaction://hlinksldjump"/>
              </a:rPr>
              <a:t> </a:t>
            </a:r>
            <a:r>
              <a:rPr lang="ru-RU" sz="4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50-70 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см</a:t>
            </a:r>
          </a:p>
          <a:p>
            <a:pPr marL="457200" lvl="1" indent="0">
              <a:buNone/>
            </a:pP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4" action="ppaction://hlinksldjump"/>
              </a:rPr>
              <a:t> </a:t>
            </a:r>
            <a:r>
              <a:rPr lang="ru-RU" sz="4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8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0 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см</a:t>
            </a:r>
          </a:p>
          <a:p>
            <a:pPr marL="457200" lvl="1" indent="0">
              <a:buNone/>
            </a:pPr>
            <a:r>
              <a:rPr lang="ru-RU" sz="4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hlinkClick r:id="rId5" action="ppaction://hlinksldjump"/>
              </a:rPr>
              <a:t> </a:t>
            </a: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5" action="ppaction://hlinksldjump"/>
              </a:rPr>
              <a:t> </a:t>
            </a:r>
            <a:r>
              <a:rPr lang="ru-RU" sz="4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5" action="ppaction://hlinksldjump"/>
              </a:rPr>
              <a:t>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90-100 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см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9100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34088" y="2052304"/>
            <a:ext cx="6534674" cy="480131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5400" b="1" dirty="0"/>
              <a:t> </a:t>
            </a:r>
            <a:r>
              <a:rPr lang="ru-RU" altLang="ru-RU" sz="5400" b="1" dirty="0" smtClean="0"/>
              <a:t>       </a:t>
            </a:r>
            <a:r>
              <a:rPr lang="ru-RU" altLang="ru-RU" sz="5400" b="1" dirty="0" smtClean="0">
                <a:solidFill>
                  <a:schemeClr val="bg2"/>
                </a:solidFill>
              </a:rPr>
              <a:t>Неверно!</a:t>
            </a:r>
          </a:p>
          <a:p>
            <a:r>
              <a:rPr lang="ru-RU" sz="4400" b="1" i="1" dirty="0">
                <a:solidFill>
                  <a:schemeClr val="accent1">
                    <a:lumMod val="50000"/>
                  </a:schemeClr>
                </a:solidFill>
              </a:rPr>
              <a:t>Всё, что происходит,</a:t>
            </a:r>
          </a:p>
          <a:p>
            <a:r>
              <a:rPr lang="ru-RU" sz="4400" b="1" i="1" dirty="0">
                <a:solidFill>
                  <a:schemeClr val="accent1">
                    <a:lumMod val="50000"/>
                  </a:schemeClr>
                </a:solidFill>
              </a:rPr>
              <a:t>     всё к лучшему,</a:t>
            </a:r>
          </a:p>
          <a:p>
            <a:r>
              <a:rPr lang="ru-RU" sz="4400" b="1" i="1" dirty="0">
                <a:solidFill>
                  <a:schemeClr val="accent1">
                    <a:lumMod val="50000"/>
                  </a:schemeClr>
                </a:solidFill>
              </a:rPr>
              <a:t>   даже эта ошибка!</a:t>
            </a:r>
          </a:p>
          <a:p>
            <a:endParaRPr lang="ru-RU" sz="6600" b="1" dirty="0"/>
          </a:p>
          <a:p>
            <a:endParaRPr lang="ru-RU" sz="5400" b="1" dirty="0"/>
          </a:p>
        </p:txBody>
      </p:sp>
      <p:pic>
        <p:nvPicPr>
          <p:cNvPr id="3" name="Picture 7" descr="17097591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525" y="4685986"/>
            <a:ext cx="138112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Управляющая кнопка: назад 3">
            <a:hlinkClick r:id="rId3" action="ppaction://hlinksldjump" highlightClick="1"/>
          </p:cNvPr>
          <p:cNvSpPr/>
          <p:nvPr/>
        </p:nvSpPr>
        <p:spPr>
          <a:xfrm>
            <a:off x="7092280" y="5416756"/>
            <a:ext cx="1656184" cy="118059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763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58225" y="2204864"/>
            <a:ext cx="739877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5400" b="1" dirty="0" smtClean="0">
                <a:solidFill>
                  <a:schemeClr val="bg2"/>
                </a:solidFill>
              </a:rPr>
              <a:t>      Неверно!</a:t>
            </a:r>
          </a:p>
          <a:p>
            <a:r>
              <a:rPr lang="ru-RU" sz="4400" b="1" i="1" dirty="0">
                <a:solidFill>
                  <a:schemeClr val="accent1">
                    <a:lumMod val="50000"/>
                  </a:schemeClr>
                </a:solidFill>
              </a:rPr>
              <a:t>Всё, что происходит,</a:t>
            </a:r>
          </a:p>
          <a:p>
            <a:r>
              <a:rPr lang="ru-RU" sz="4400" b="1" i="1" dirty="0">
                <a:solidFill>
                  <a:schemeClr val="accent1">
                    <a:lumMod val="50000"/>
                  </a:schemeClr>
                </a:solidFill>
              </a:rPr>
              <a:t>     всё к лучшему,</a:t>
            </a:r>
          </a:p>
          <a:p>
            <a:r>
              <a:rPr lang="ru-RU" sz="4400" b="1" i="1" dirty="0">
                <a:solidFill>
                  <a:schemeClr val="accent1">
                    <a:lumMod val="50000"/>
                  </a:schemeClr>
                </a:solidFill>
              </a:rPr>
              <a:t>   даже эта ошибка!</a:t>
            </a:r>
          </a:p>
          <a:p>
            <a:endParaRPr lang="ru-RU" sz="6600" b="1" dirty="0"/>
          </a:p>
          <a:p>
            <a:endParaRPr lang="ru-RU" sz="5400" b="1" dirty="0"/>
          </a:p>
        </p:txBody>
      </p:sp>
      <p:pic>
        <p:nvPicPr>
          <p:cNvPr id="3" name="Picture 7" descr="17097591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683794"/>
            <a:ext cx="138112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Управляющая кнопка: назад 3">
            <a:hlinkClick r:id="rId3" action="ppaction://hlinksldjump" highlightClick="1"/>
          </p:cNvPr>
          <p:cNvSpPr/>
          <p:nvPr/>
        </p:nvSpPr>
        <p:spPr>
          <a:xfrm>
            <a:off x="7236296" y="5517231"/>
            <a:ext cx="1656184" cy="1152129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3443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2708920"/>
            <a:ext cx="635579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5400" b="1" dirty="0"/>
              <a:t> </a:t>
            </a:r>
            <a:r>
              <a:rPr lang="ru-RU" altLang="ru-RU" sz="5400" b="1" dirty="0" smtClean="0"/>
              <a:t>    </a:t>
            </a:r>
            <a:r>
              <a:rPr lang="ru-RU" altLang="ru-RU" sz="5400" b="1" dirty="0" smtClean="0">
                <a:solidFill>
                  <a:schemeClr val="bg2"/>
                </a:solidFill>
              </a:rPr>
              <a:t>Неверно!</a:t>
            </a:r>
          </a:p>
          <a:p>
            <a:r>
              <a:rPr lang="ru-RU" altLang="ru-RU" sz="4400" b="1" i="1" kern="0" dirty="0" smtClean="0">
                <a:solidFill>
                  <a:schemeClr val="accent1">
                    <a:lumMod val="50000"/>
                  </a:schemeClr>
                </a:solidFill>
              </a:rPr>
              <a:t> Терпение </a:t>
            </a:r>
            <a:r>
              <a:rPr lang="ru-RU" altLang="ru-RU" sz="4400" b="1" i="1" kern="0" dirty="0">
                <a:solidFill>
                  <a:schemeClr val="accent1">
                    <a:lumMod val="50000"/>
                  </a:schemeClr>
                </a:solidFill>
              </a:rPr>
              <a:t>и </a:t>
            </a:r>
            <a:r>
              <a:rPr lang="ru-RU" altLang="ru-RU" sz="4400" b="1" i="1" kern="0" dirty="0" smtClean="0">
                <a:solidFill>
                  <a:schemeClr val="accent1">
                    <a:lumMod val="50000"/>
                  </a:schemeClr>
                </a:solidFill>
              </a:rPr>
              <a:t>труд-</a:t>
            </a:r>
          </a:p>
          <a:p>
            <a:r>
              <a:rPr lang="ru-RU" altLang="ru-RU" sz="4400" b="1" i="1" kern="0" dirty="0" smtClean="0">
                <a:solidFill>
                  <a:schemeClr val="accent1">
                    <a:lumMod val="50000"/>
                  </a:schemeClr>
                </a:solidFill>
              </a:rPr>
              <a:t>    всё </a:t>
            </a:r>
            <a:r>
              <a:rPr lang="ru-RU" altLang="ru-RU" sz="4400" b="1" i="1" kern="0" dirty="0">
                <a:solidFill>
                  <a:schemeClr val="accent1">
                    <a:lumMod val="50000"/>
                  </a:schemeClr>
                </a:solidFill>
              </a:rPr>
              <a:t>перетрут!</a:t>
            </a:r>
            <a:r>
              <a:rPr lang="ru-RU" altLang="ru-RU" sz="4400" b="1" i="1" kern="0" dirty="0"/>
              <a:t/>
            </a:r>
            <a:br>
              <a:rPr lang="ru-RU" altLang="ru-RU" sz="4400" b="1" i="1" kern="0" dirty="0"/>
            </a:br>
            <a:endParaRPr lang="ru-RU" sz="4400" b="1" i="1" kern="0" dirty="0"/>
          </a:p>
          <a:p>
            <a:endParaRPr lang="ru-RU" sz="5400" b="1" dirty="0"/>
          </a:p>
        </p:txBody>
      </p:sp>
      <p:pic>
        <p:nvPicPr>
          <p:cNvPr id="3" name="Picture 7" descr="17097591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683794"/>
            <a:ext cx="138112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Управляющая кнопка: назад 3">
            <a:hlinkClick r:id="rId3" action="ppaction://hlinksldjump" highlightClick="1"/>
          </p:cNvPr>
          <p:cNvSpPr/>
          <p:nvPr/>
        </p:nvSpPr>
        <p:spPr>
          <a:xfrm>
            <a:off x="6948264" y="5373216"/>
            <a:ext cx="1512168" cy="129614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3876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2348880"/>
            <a:ext cx="9444733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5400" b="1" dirty="0"/>
              <a:t> </a:t>
            </a:r>
            <a:r>
              <a:rPr lang="ru-RU" altLang="ru-RU" sz="5400" b="1" dirty="0" smtClean="0"/>
              <a:t>        </a:t>
            </a:r>
            <a:r>
              <a:rPr lang="ru-RU" altLang="ru-RU" sz="5400" b="1" dirty="0" smtClean="0">
                <a:solidFill>
                  <a:schemeClr val="bg2"/>
                </a:solidFill>
              </a:rPr>
              <a:t>Неверно!</a:t>
            </a:r>
          </a:p>
          <a:p>
            <a:r>
              <a:rPr lang="ru-RU" sz="4400" b="1" i="1" dirty="0" smtClean="0">
                <a:solidFill>
                  <a:schemeClr val="accent1">
                    <a:lumMod val="50000"/>
                  </a:schemeClr>
                </a:solidFill>
              </a:rPr>
              <a:t>     Не </a:t>
            </a:r>
            <a:r>
              <a:rPr lang="ru-RU" sz="4400" b="1" i="1" dirty="0">
                <a:solidFill>
                  <a:schemeClr val="accent1">
                    <a:lumMod val="50000"/>
                  </a:schemeClr>
                </a:solidFill>
              </a:rPr>
              <a:t>страшно упасть,</a:t>
            </a:r>
          </a:p>
          <a:p>
            <a:r>
              <a:rPr lang="ru-RU" sz="4400" b="1" i="1" dirty="0">
                <a:solidFill>
                  <a:schemeClr val="accent1">
                    <a:lumMod val="50000"/>
                  </a:schemeClr>
                </a:solidFill>
              </a:rPr>
              <a:t> страшно не подняться!</a:t>
            </a:r>
            <a:endParaRPr lang="ru-RU" sz="4400" b="1" i="1" dirty="0"/>
          </a:p>
          <a:p>
            <a:endParaRPr lang="ru-RU" sz="5400" b="1" dirty="0"/>
          </a:p>
        </p:txBody>
      </p:sp>
      <p:pic>
        <p:nvPicPr>
          <p:cNvPr id="3" name="Picture 7" descr="17097591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002485"/>
            <a:ext cx="138112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Управляющая кнопка: назад 3">
            <a:hlinkClick r:id="rId3" action="ppaction://hlinksldjump" highlightClick="1"/>
          </p:cNvPr>
          <p:cNvSpPr/>
          <p:nvPr/>
        </p:nvSpPr>
        <p:spPr>
          <a:xfrm>
            <a:off x="7092280" y="5431872"/>
            <a:ext cx="1443687" cy="123748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6749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5960" y="1988840"/>
            <a:ext cx="8664249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5400" b="1" dirty="0">
                <a:solidFill>
                  <a:schemeClr val="bg2"/>
                </a:solidFill>
              </a:rPr>
              <a:t> </a:t>
            </a:r>
            <a:r>
              <a:rPr lang="ru-RU" altLang="ru-RU" sz="5400" b="1" dirty="0" smtClean="0">
                <a:solidFill>
                  <a:schemeClr val="bg2"/>
                </a:solidFill>
              </a:rPr>
              <a:t>       Неверно!</a:t>
            </a:r>
          </a:p>
          <a:p>
            <a:r>
              <a:rPr lang="ru-RU" sz="4400" b="1" i="1" dirty="0">
                <a:solidFill>
                  <a:schemeClr val="accent1">
                    <a:lumMod val="50000"/>
                  </a:schemeClr>
                </a:solidFill>
              </a:rPr>
              <a:t>Теперь  Вы знаете</a:t>
            </a:r>
          </a:p>
          <a:p>
            <a:r>
              <a:rPr lang="ru-RU" sz="4400" b="1" i="1" dirty="0">
                <a:solidFill>
                  <a:schemeClr val="accent1">
                    <a:lumMod val="50000"/>
                  </a:schemeClr>
                </a:solidFill>
              </a:rPr>
              <a:t>          </a:t>
            </a:r>
            <a:r>
              <a:rPr lang="ru-RU" sz="4400" b="1" i="1" dirty="0" smtClean="0">
                <a:solidFill>
                  <a:schemeClr val="accent1">
                    <a:lumMod val="50000"/>
                  </a:schemeClr>
                </a:solidFill>
              </a:rPr>
              <a:t>ещё </a:t>
            </a:r>
            <a:r>
              <a:rPr lang="ru-RU" sz="4400" b="1" i="1" dirty="0">
                <a:solidFill>
                  <a:schemeClr val="accent1">
                    <a:lumMod val="50000"/>
                  </a:schemeClr>
                </a:solidFill>
              </a:rPr>
              <a:t>один</a:t>
            </a:r>
          </a:p>
          <a:p>
            <a:r>
              <a:rPr lang="ru-RU" sz="4400" b="1" i="1" dirty="0" smtClean="0">
                <a:solidFill>
                  <a:schemeClr val="accent1">
                    <a:lumMod val="50000"/>
                  </a:schemeClr>
                </a:solidFill>
              </a:rPr>
              <a:t>неверный </a:t>
            </a:r>
            <a:r>
              <a:rPr lang="ru-RU" sz="4400" b="1" i="1" dirty="0">
                <a:solidFill>
                  <a:schemeClr val="accent1">
                    <a:lumMod val="50000"/>
                  </a:schemeClr>
                </a:solidFill>
              </a:rPr>
              <a:t>результат!</a:t>
            </a:r>
          </a:p>
          <a:p>
            <a:endParaRPr lang="ru-RU" sz="4400" b="1" dirty="0"/>
          </a:p>
        </p:txBody>
      </p:sp>
      <p:pic>
        <p:nvPicPr>
          <p:cNvPr id="3" name="Picture 7" descr="17097591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87165"/>
            <a:ext cx="138112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Управляющая кнопка: назад 3">
            <a:hlinkClick r:id="rId3" action="ppaction://hlinksldjump" highlightClick="1"/>
          </p:cNvPr>
          <p:cNvSpPr/>
          <p:nvPr/>
        </p:nvSpPr>
        <p:spPr>
          <a:xfrm>
            <a:off x="6948264" y="5373216"/>
            <a:ext cx="1656184" cy="122413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7016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67744" y="2708920"/>
            <a:ext cx="5792811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5400" b="1" dirty="0"/>
              <a:t> </a:t>
            </a:r>
            <a:r>
              <a:rPr lang="ru-RU" altLang="ru-RU" sz="5400" b="1" dirty="0" smtClean="0"/>
              <a:t>  </a:t>
            </a:r>
            <a:r>
              <a:rPr lang="ru-RU" altLang="ru-RU" sz="5400" b="1" dirty="0" smtClean="0">
                <a:solidFill>
                  <a:schemeClr val="bg2"/>
                </a:solidFill>
              </a:rPr>
              <a:t>Неверно!</a:t>
            </a:r>
          </a:p>
          <a:p>
            <a:r>
              <a:rPr lang="ru-RU" altLang="ru-RU" sz="4400" b="1" i="1" kern="0" dirty="0">
                <a:solidFill>
                  <a:schemeClr val="accent1">
                    <a:lumMod val="50000"/>
                  </a:schemeClr>
                </a:solidFill>
              </a:rPr>
              <a:t>Терпение и труд- </a:t>
            </a:r>
            <a:endParaRPr lang="ru-RU" altLang="ru-RU" sz="4400" b="1" i="1" kern="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altLang="ru-RU" sz="4400" b="1" i="1" kern="0" dirty="0" smtClean="0">
                <a:solidFill>
                  <a:schemeClr val="accent1">
                    <a:lumMod val="50000"/>
                  </a:schemeClr>
                </a:solidFill>
              </a:rPr>
              <a:t>   всё </a:t>
            </a:r>
            <a:r>
              <a:rPr lang="ru-RU" altLang="ru-RU" sz="4400" b="1" i="1" kern="0" dirty="0">
                <a:solidFill>
                  <a:schemeClr val="accent1">
                    <a:lumMod val="50000"/>
                  </a:schemeClr>
                </a:solidFill>
              </a:rPr>
              <a:t>перетрут!</a:t>
            </a:r>
            <a:r>
              <a:rPr lang="ru-RU" altLang="ru-RU" sz="4000" kern="0" dirty="0"/>
              <a:t/>
            </a:r>
            <a:br>
              <a:rPr lang="ru-RU" altLang="ru-RU" sz="4000" kern="0" dirty="0"/>
            </a:br>
            <a:endParaRPr lang="ru-RU" sz="5400" kern="0" dirty="0"/>
          </a:p>
          <a:p>
            <a:endParaRPr lang="ru-RU" sz="5400" b="1" dirty="0"/>
          </a:p>
        </p:txBody>
      </p:sp>
      <p:pic>
        <p:nvPicPr>
          <p:cNvPr id="3" name="Picture 7" descr="17097591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404" y="4539778"/>
            <a:ext cx="138112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Управляющая кнопка: назад 3">
            <a:hlinkClick r:id="rId3" action="ppaction://hlinksldjump" highlightClick="1"/>
          </p:cNvPr>
          <p:cNvSpPr/>
          <p:nvPr/>
        </p:nvSpPr>
        <p:spPr>
          <a:xfrm>
            <a:off x="6948264" y="5373216"/>
            <a:ext cx="1800200" cy="127524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334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96692" y="2241352"/>
            <a:ext cx="8592241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5400" b="1" dirty="0" smtClean="0"/>
              <a:t>        </a:t>
            </a:r>
            <a:r>
              <a:rPr lang="ru-RU" altLang="ru-RU" sz="5400" b="1" dirty="0" smtClean="0">
                <a:solidFill>
                  <a:schemeClr val="bg2"/>
                </a:solidFill>
              </a:rPr>
              <a:t>Неверно!</a:t>
            </a:r>
          </a:p>
          <a:p>
            <a:r>
              <a:rPr lang="ru-RU" sz="4400" b="1" i="1" dirty="0" smtClean="0">
                <a:solidFill>
                  <a:schemeClr val="accent1">
                    <a:lumMod val="50000"/>
                  </a:schemeClr>
                </a:solidFill>
              </a:rPr>
              <a:t>  Теперь  </a:t>
            </a:r>
            <a:r>
              <a:rPr lang="ru-RU" sz="4400" b="1" i="1" dirty="0">
                <a:solidFill>
                  <a:schemeClr val="accent1">
                    <a:lumMod val="50000"/>
                  </a:schemeClr>
                </a:solidFill>
              </a:rPr>
              <a:t>Вы знаете</a:t>
            </a:r>
          </a:p>
          <a:p>
            <a:r>
              <a:rPr lang="ru-RU" sz="4400" b="1" i="1" dirty="0">
                <a:solidFill>
                  <a:schemeClr val="accent1">
                    <a:lumMod val="50000"/>
                  </a:schemeClr>
                </a:solidFill>
              </a:rPr>
              <a:t>           </a:t>
            </a:r>
            <a:r>
              <a:rPr lang="ru-RU" sz="4400" b="1" i="1" dirty="0" smtClean="0">
                <a:solidFill>
                  <a:schemeClr val="accent1">
                    <a:lumMod val="50000"/>
                  </a:schemeClr>
                </a:solidFill>
              </a:rPr>
              <a:t>ещё </a:t>
            </a:r>
            <a:r>
              <a:rPr lang="ru-RU" sz="4400" b="1" i="1" dirty="0">
                <a:solidFill>
                  <a:schemeClr val="accent1">
                    <a:lumMod val="50000"/>
                  </a:schemeClr>
                </a:solidFill>
              </a:rPr>
              <a:t>один</a:t>
            </a:r>
          </a:p>
          <a:p>
            <a:r>
              <a:rPr lang="ru-RU" sz="4400" b="1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4400" b="1" i="1" dirty="0" smtClean="0">
                <a:solidFill>
                  <a:schemeClr val="accent1">
                    <a:lumMod val="50000"/>
                  </a:schemeClr>
                </a:solidFill>
              </a:rPr>
              <a:t>неверный </a:t>
            </a:r>
            <a:r>
              <a:rPr lang="ru-RU" sz="4400" b="1" i="1" dirty="0">
                <a:solidFill>
                  <a:schemeClr val="accent1">
                    <a:lumMod val="50000"/>
                  </a:schemeClr>
                </a:solidFill>
              </a:rPr>
              <a:t>результат!</a:t>
            </a:r>
          </a:p>
          <a:p>
            <a:endParaRPr lang="ru-RU" altLang="ru-RU" sz="5400" b="1" dirty="0" smtClean="0"/>
          </a:p>
          <a:p>
            <a:endParaRPr lang="ru-RU" sz="5400" b="1" dirty="0"/>
          </a:p>
        </p:txBody>
      </p:sp>
      <p:pic>
        <p:nvPicPr>
          <p:cNvPr id="3" name="Picture 7" descr="17097591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939043"/>
            <a:ext cx="138112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Управляющая кнопка: назад 3">
            <a:hlinkClick r:id="rId3" action="ppaction://hlinksldjump" highlightClick="1"/>
          </p:cNvPr>
          <p:cNvSpPr/>
          <p:nvPr/>
        </p:nvSpPr>
        <p:spPr>
          <a:xfrm>
            <a:off x="7020272" y="5373216"/>
            <a:ext cx="1728192" cy="115212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212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2636912"/>
            <a:ext cx="8436621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5400" b="1" dirty="0"/>
              <a:t> </a:t>
            </a:r>
            <a:r>
              <a:rPr lang="ru-RU" altLang="ru-RU" sz="5400" b="1" dirty="0" smtClean="0"/>
              <a:t>       </a:t>
            </a:r>
            <a:r>
              <a:rPr lang="ru-RU" altLang="ru-RU" sz="5400" b="1" dirty="0" smtClean="0">
                <a:solidFill>
                  <a:schemeClr val="bg2"/>
                </a:solidFill>
              </a:rPr>
              <a:t>Неверно!</a:t>
            </a:r>
          </a:p>
          <a:p>
            <a:r>
              <a:rPr lang="ru-RU" sz="4400" b="1" i="1" dirty="0">
                <a:solidFill>
                  <a:schemeClr val="accent1">
                    <a:lumMod val="50000"/>
                  </a:schemeClr>
                </a:solidFill>
              </a:rPr>
              <a:t>Не страшно упасть,</a:t>
            </a:r>
          </a:p>
          <a:p>
            <a:r>
              <a:rPr lang="ru-RU" sz="4400" b="1" i="1" dirty="0">
                <a:solidFill>
                  <a:schemeClr val="accent1">
                    <a:lumMod val="50000"/>
                  </a:schemeClr>
                </a:solidFill>
              </a:rPr>
              <a:t> страшно не подняться!</a:t>
            </a:r>
            <a:endParaRPr lang="ru-RU" sz="4400" b="1" i="1" dirty="0"/>
          </a:p>
          <a:p>
            <a:endParaRPr lang="ru-RU" sz="6600" b="1" dirty="0"/>
          </a:p>
          <a:p>
            <a:endParaRPr lang="ru-RU" sz="5400" b="1" dirty="0"/>
          </a:p>
        </p:txBody>
      </p:sp>
      <p:pic>
        <p:nvPicPr>
          <p:cNvPr id="3" name="Picture 7" descr="17097591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699015"/>
            <a:ext cx="138112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Управляющая кнопка: назад 3">
            <a:hlinkClick r:id="rId3" action="ppaction://hlinksldjump" highlightClick="1"/>
          </p:cNvPr>
          <p:cNvSpPr/>
          <p:nvPr/>
        </p:nvSpPr>
        <p:spPr>
          <a:xfrm>
            <a:off x="6948264" y="5301208"/>
            <a:ext cx="1800200" cy="122413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7198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70075" y="2276872"/>
            <a:ext cx="99003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5400" b="1" dirty="0" smtClean="0"/>
              <a:t>          </a:t>
            </a:r>
            <a:r>
              <a:rPr lang="ru-RU" altLang="ru-RU" sz="5400" b="1" dirty="0" smtClean="0">
                <a:solidFill>
                  <a:schemeClr val="bg2"/>
                </a:solidFill>
              </a:rPr>
              <a:t>Неверно!</a:t>
            </a:r>
          </a:p>
          <a:p>
            <a:r>
              <a:rPr lang="ru-RU" altLang="ru-RU" sz="4400" b="1" i="1" dirty="0">
                <a:solidFill>
                  <a:schemeClr val="accent1">
                    <a:lumMod val="50000"/>
                  </a:schemeClr>
                </a:solidFill>
              </a:rPr>
              <a:t>Я  совершу тысячу ошибок,</a:t>
            </a:r>
          </a:p>
          <a:p>
            <a:r>
              <a:rPr lang="ru-RU" altLang="ru-RU" sz="4400" b="1" i="1" dirty="0">
                <a:solidFill>
                  <a:schemeClr val="accent1">
                    <a:lumMod val="50000"/>
                  </a:schemeClr>
                </a:solidFill>
              </a:rPr>
              <a:t>     но буду чемпионом!</a:t>
            </a:r>
            <a:br>
              <a:rPr lang="ru-RU" altLang="ru-RU" sz="4400" b="1" i="1" dirty="0">
                <a:solidFill>
                  <a:schemeClr val="accent1">
                    <a:lumMod val="50000"/>
                  </a:schemeClr>
                </a:solidFill>
              </a:rPr>
            </a:br>
            <a:endParaRPr lang="ru-RU" sz="4400" b="1" dirty="0"/>
          </a:p>
          <a:p>
            <a:endParaRPr lang="ru-RU" sz="5400" b="1" dirty="0"/>
          </a:p>
        </p:txBody>
      </p:sp>
      <p:pic>
        <p:nvPicPr>
          <p:cNvPr id="3" name="Picture 7" descr="17097591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755689"/>
            <a:ext cx="138112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Управляющая кнопка: назад 3">
            <a:hlinkClick r:id="rId3" action="ppaction://hlinksldjump" highlightClick="1"/>
          </p:cNvPr>
          <p:cNvSpPr/>
          <p:nvPr/>
        </p:nvSpPr>
        <p:spPr>
          <a:xfrm>
            <a:off x="6894532" y="5522464"/>
            <a:ext cx="1728192" cy="108012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671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83768" y="2636912"/>
            <a:ext cx="5360763" cy="41242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5400" b="1" dirty="0"/>
              <a:t> </a:t>
            </a:r>
            <a:r>
              <a:rPr lang="ru-RU" altLang="ru-RU" sz="5400" b="1" dirty="0" smtClean="0"/>
              <a:t>  </a:t>
            </a:r>
            <a:r>
              <a:rPr lang="ru-RU" altLang="ru-RU" sz="5400" b="1" dirty="0" smtClean="0">
                <a:solidFill>
                  <a:schemeClr val="bg2"/>
                </a:solidFill>
              </a:rPr>
              <a:t>Неверно!</a:t>
            </a:r>
          </a:p>
          <a:p>
            <a:r>
              <a:rPr lang="ru-RU" altLang="ru-RU" sz="4400" b="1" i="1" kern="0" dirty="0">
                <a:solidFill>
                  <a:schemeClr val="accent1">
                    <a:lumMod val="50000"/>
                  </a:schemeClr>
                </a:solidFill>
              </a:rPr>
              <a:t>Терпение и труд- </a:t>
            </a:r>
          </a:p>
          <a:p>
            <a:r>
              <a:rPr lang="ru-RU" altLang="ru-RU" sz="4400" b="1" i="1" kern="0" dirty="0">
                <a:solidFill>
                  <a:schemeClr val="accent1">
                    <a:lumMod val="50000"/>
                  </a:schemeClr>
                </a:solidFill>
              </a:rPr>
              <a:t>   всё перетрут!</a:t>
            </a:r>
            <a:r>
              <a:rPr lang="ru-RU" altLang="ru-RU" sz="4800" kern="0" dirty="0"/>
              <a:t/>
            </a:r>
            <a:br>
              <a:rPr lang="ru-RU" altLang="ru-RU" sz="4800" kern="0" dirty="0"/>
            </a:br>
            <a:endParaRPr lang="ru-RU" sz="6600" kern="0" dirty="0"/>
          </a:p>
          <a:p>
            <a:endParaRPr lang="ru-RU" sz="5400" b="1" dirty="0"/>
          </a:p>
        </p:txBody>
      </p:sp>
      <p:pic>
        <p:nvPicPr>
          <p:cNvPr id="3" name="Picture 7" descr="17097591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293096"/>
            <a:ext cx="138112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Управляющая кнопка: назад 3">
            <a:hlinkClick r:id="rId3" action="ppaction://hlinksldjump" highlightClick="1"/>
          </p:cNvPr>
          <p:cNvSpPr/>
          <p:nvPr/>
        </p:nvSpPr>
        <p:spPr>
          <a:xfrm>
            <a:off x="7020273" y="5445224"/>
            <a:ext cx="1728192" cy="115212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7054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547664" y="2492896"/>
            <a:ext cx="6768479" cy="1368822"/>
          </a:xfrm>
          <a:noFill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/>
              <a:t>    Молодец! Верно!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</a:rPr>
              <a:t>Успех это путь, </a:t>
            </a:r>
            <a:br>
              <a:rPr lang="ru-RU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</a:rPr>
              <a:t>а не цель!</a:t>
            </a:r>
            <a:endParaRPr lang="ru-RU" sz="4800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6" name="Picture 2" descr="F:\Рисунок16.pn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52935"/>
            <a:ext cx="3205933" cy="4005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606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2348880"/>
            <a:ext cx="16085395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5400" b="1" dirty="0" smtClean="0">
                <a:solidFill>
                  <a:schemeClr val="bg2"/>
                </a:solidFill>
              </a:rPr>
              <a:t>           Неверно!</a:t>
            </a:r>
          </a:p>
          <a:p>
            <a:r>
              <a:rPr lang="ru-RU" altLang="ru-RU" sz="4400" b="1" i="1" dirty="0">
                <a:solidFill>
                  <a:schemeClr val="accent1">
                    <a:lumMod val="50000"/>
                  </a:schemeClr>
                </a:solidFill>
              </a:rPr>
              <a:t>Я  совершу тысячу ошибок</a:t>
            </a:r>
            <a:r>
              <a:rPr lang="ru-RU" altLang="ru-RU" sz="4400" b="1" i="1" dirty="0" smtClean="0">
                <a:solidFill>
                  <a:schemeClr val="accent1">
                    <a:lumMod val="50000"/>
                  </a:schemeClr>
                </a:solidFill>
              </a:rPr>
              <a:t>,</a:t>
            </a:r>
          </a:p>
          <a:p>
            <a:r>
              <a:rPr lang="ru-RU" altLang="ru-RU" sz="4400" b="1" i="1" dirty="0" smtClean="0">
                <a:solidFill>
                  <a:schemeClr val="accent1">
                    <a:lumMod val="50000"/>
                  </a:schemeClr>
                </a:solidFill>
              </a:rPr>
              <a:t>       но </a:t>
            </a:r>
            <a:r>
              <a:rPr lang="ru-RU" altLang="ru-RU" sz="4400" b="1" i="1" dirty="0">
                <a:solidFill>
                  <a:schemeClr val="accent1">
                    <a:lumMod val="50000"/>
                  </a:schemeClr>
                </a:solidFill>
              </a:rPr>
              <a:t>буду чемпионом!</a:t>
            </a:r>
            <a:endParaRPr lang="ru-RU" sz="4400" b="1" dirty="0"/>
          </a:p>
        </p:txBody>
      </p:sp>
      <p:pic>
        <p:nvPicPr>
          <p:cNvPr id="3" name="Picture 7" descr="17097591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998616"/>
            <a:ext cx="138112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Управляющая кнопка: назад 3">
            <a:hlinkClick r:id="rId3" action="ppaction://hlinksldjump" highlightClick="1"/>
          </p:cNvPr>
          <p:cNvSpPr/>
          <p:nvPr/>
        </p:nvSpPr>
        <p:spPr>
          <a:xfrm>
            <a:off x="7092281" y="5301208"/>
            <a:ext cx="1656184" cy="129614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0325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83768" y="2636912"/>
            <a:ext cx="5360763" cy="41242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5400" b="1" dirty="0"/>
              <a:t> </a:t>
            </a:r>
            <a:r>
              <a:rPr lang="ru-RU" altLang="ru-RU" sz="5400" b="1" dirty="0" smtClean="0"/>
              <a:t>    </a:t>
            </a:r>
            <a:r>
              <a:rPr lang="ru-RU" altLang="ru-RU" sz="5400" b="1" dirty="0" smtClean="0">
                <a:solidFill>
                  <a:schemeClr val="bg2"/>
                </a:solidFill>
              </a:rPr>
              <a:t>Неверно!</a:t>
            </a:r>
          </a:p>
          <a:p>
            <a:r>
              <a:rPr lang="ru-RU" altLang="ru-RU" sz="4400" b="1" i="1" kern="0" dirty="0">
                <a:solidFill>
                  <a:schemeClr val="accent1">
                    <a:lumMod val="50000"/>
                  </a:schemeClr>
                </a:solidFill>
              </a:rPr>
              <a:t>Терпение и труд- </a:t>
            </a:r>
          </a:p>
          <a:p>
            <a:r>
              <a:rPr lang="ru-RU" altLang="ru-RU" sz="4400" b="1" i="1" kern="0" dirty="0">
                <a:solidFill>
                  <a:schemeClr val="accent1">
                    <a:lumMod val="50000"/>
                  </a:schemeClr>
                </a:solidFill>
              </a:rPr>
              <a:t>   всё перетрут!</a:t>
            </a:r>
            <a:r>
              <a:rPr lang="ru-RU" altLang="ru-RU" sz="4800" kern="0" dirty="0"/>
              <a:t/>
            </a:r>
            <a:br>
              <a:rPr lang="ru-RU" altLang="ru-RU" sz="4800" kern="0" dirty="0"/>
            </a:br>
            <a:endParaRPr lang="ru-RU" sz="6600" kern="0" dirty="0"/>
          </a:p>
          <a:p>
            <a:endParaRPr lang="ru-RU" sz="5400" b="1" dirty="0"/>
          </a:p>
        </p:txBody>
      </p:sp>
      <p:pic>
        <p:nvPicPr>
          <p:cNvPr id="3" name="Picture 7" descr="17097591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944" y="4384224"/>
            <a:ext cx="138112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Управляющая кнопка: назад 3">
            <a:hlinkClick r:id="rId3" action="ppaction://hlinksldjump" highlightClick="1"/>
          </p:cNvPr>
          <p:cNvSpPr/>
          <p:nvPr/>
        </p:nvSpPr>
        <p:spPr>
          <a:xfrm>
            <a:off x="6804248" y="5373216"/>
            <a:ext cx="1800200" cy="122413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250840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5656" y="2636912"/>
            <a:ext cx="8207519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5400" b="1" dirty="0" smtClean="0"/>
              <a:t>         </a:t>
            </a:r>
            <a:r>
              <a:rPr lang="ru-RU" altLang="ru-RU" sz="5400" b="1" dirty="0" smtClean="0">
                <a:solidFill>
                  <a:schemeClr val="bg2"/>
                </a:solidFill>
              </a:rPr>
              <a:t>Неверно!</a:t>
            </a:r>
          </a:p>
          <a:p>
            <a:r>
              <a:rPr lang="ru-RU" sz="4400" b="1" i="1" dirty="0" smtClean="0">
                <a:solidFill>
                  <a:schemeClr val="accent1">
                    <a:lumMod val="50000"/>
                  </a:schemeClr>
                </a:solidFill>
              </a:rPr>
              <a:t>    Не </a:t>
            </a:r>
            <a:r>
              <a:rPr lang="ru-RU" sz="4400" b="1" i="1" dirty="0">
                <a:solidFill>
                  <a:schemeClr val="accent1">
                    <a:lumMod val="50000"/>
                  </a:schemeClr>
                </a:solidFill>
              </a:rPr>
              <a:t>страшно упасть, </a:t>
            </a:r>
          </a:p>
          <a:p>
            <a:r>
              <a:rPr lang="ru-RU" sz="4400" b="1" i="1" dirty="0">
                <a:solidFill>
                  <a:schemeClr val="accent1">
                    <a:lumMod val="50000"/>
                  </a:schemeClr>
                </a:solidFill>
              </a:rPr>
              <a:t>страшно не подняться</a:t>
            </a:r>
            <a:r>
              <a:rPr lang="ru-RU" sz="4400" b="1" dirty="0">
                <a:solidFill>
                  <a:schemeClr val="accent1">
                    <a:lumMod val="50000"/>
                  </a:schemeClr>
                </a:solidFill>
              </a:rPr>
              <a:t>!</a:t>
            </a:r>
          </a:p>
          <a:p>
            <a:endParaRPr lang="ru-RU" sz="5400" b="1" dirty="0"/>
          </a:p>
        </p:txBody>
      </p:sp>
      <p:pic>
        <p:nvPicPr>
          <p:cNvPr id="3" name="Picture 7" descr="17097591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093" y="4899818"/>
            <a:ext cx="138112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Управляющая кнопка: назад 3">
            <a:hlinkClick r:id="rId3" action="ppaction://hlinksldjump" highlightClick="1"/>
          </p:cNvPr>
          <p:cNvSpPr/>
          <p:nvPr/>
        </p:nvSpPr>
        <p:spPr>
          <a:xfrm>
            <a:off x="7164288" y="5301207"/>
            <a:ext cx="1584176" cy="126548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153013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57460" y="2348880"/>
            <a:ext cx="8639567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5400" b="1" dirty="0" smtClean="0">
                <a:solidFill>
                  <a:schemeClr val="bg2"/>
                </a:solidFill>
              </a:rPr>
              <a:t>         Неверно!</a:t>
            </a:r>
          </a:p>
          <a:p>
            <a:r>
              <a:rPr lang="ru-RU" sz="4400" b="1" i="1" dirty="0" smtClean="0">
                <a:solidFill>
                  <a:schemeClr val="accent1">
                    <a:lumMod val="50000"/>
                  </a:schemeClr>
                </a:solidFill>
              </a:rPr>
              <a:t>   Не </a:t>
            </a:r>
            <a:r>
              <a:rPr lang="ru-RU" sz="4400" b="1" i="1" dirty="0">
                <a:solidFill>
                  <a:schemeClr val="accent1">
                    <a:lumMod val="50000"/>
                  </a:schemeClr>
                </a:solidFill>
              </a:rPr>
              <a:t>страшно упасть, </a:t>
            </a:r>
          </a:p>
          <a:p>
            <a:r>
              <a:rPr lang="ru-RU" sz="4400" b="1" i="1" dirty="0">
                <a:solidFill>
                  <a:schemeClr val="accent1">
                    <a:lumMod val="50000"/>
                  </a:schemeClr>
                </a:solidFill>
              </a:rPr>
              <a:t>страшно не подняться</a:t>
            </a:r>
            <a:r>
              <a:rPr lang="ru-RU" sz="4400" b="1" dirty="0">
                <a:solidFill>
                  <a:schemeClr val="accent1">
                    <a:lumMod val="50000"/>
                  </a:schemeClr>
                </a:solidFill>
              </a:rPr>
              <a:t>!</a:t>
            </a:r>
          </a:p>
          <a:p>
            <a:endParaRPr lang="ru-RU" sz="5400" b="1" dirty="0"/>
          </a:p>
        </p:txBody>
      </p:sp>
      <p:pic>
        <p:nvPicPr>
          <p:cNvPr id="3" name="Picture 7" descr="17097591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899818"/>
            <a:ext cx="138112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Управляющая кнопка: назад 3">
            <a:hlinkClick r:id="rId3" action="ppaction://hlinksldjump" highlightClick="1"/>
          </p:cNvPr>
          <p:cNvSpPr/>
          <p:nvPr/>
        </p:nvSpPr>
        <p:spPr>
          <a:xfrm>
            <a:off x="7092280" y="5457423"/>
            <a:ext cx="1728191" cy="110927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521572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2636912"/>
            <a:ext cx="16085395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5400" b="1" dirty="0" smtClean="0"/>
              <a:t>          </a:t>
            </a:r>
            <a:r>
              <a:rPr lang="ru-RU" altLang="ru-RU" sz="5400" b="1" dirty="0" smtClean="0">
                <a:solidFill>
                  <a:schemeClr val="bg2"/>
                </a:solidFill>
              </a:rPr>
              <a:t>Неверно!</a:t>
            </a:r>
          </a:p>
          <a:p>
            <a:r>
              <a:rPr lang="ru-RU" altLang="ru-RU" sz="4400" b="1" i="1" dirty="0" smtClean="0">
                <a:solidFill>
                  <a:schemeClr val="accent1">
                    <a:lumMod val="50000"/>
                  </a:schemeClr>
                </a:solidFill>
              </a:rPr>
              <a:t>Я  </a:t>
            </a:r>
            <a:r>
              <a:rPr lang="ru-RU" altLang="ru-RU" sz="4400" b="1" i="1" dirty="0">
                <a:solidFill>
                  <a:schemeClr val="accent1">
                    <a:lumMod val="50000"/>
                  </a:schemeClr>
                </a:solidFill>
              </a:rPr>
              <a:t>совершу тысячу ошибок, </a:t>
            </a:r>
            <a:endParaRPr lang="ru-RU" altLang="ru-RU" sz="4400" b="1" i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altLang="ru-RU" sz="4400" b="1" i="1" dirty="0" smtClean="0">
                <a:solidFill>
                  <a:schemeClr val="accent1">
                    <a:lumMod val="50000"/>
                  </a:schemeClr>
                </a:solidFill>
              </a:rPr>
              <a:t>     но </a:t>
            </a:r>
            <a:r>
              <a:rPr lang="ru-RU" altLang="ru-RU" sz="4400" b="1" i="1" dirty="0">
                <a:solidFill>
                  <a:schemeClr val="accent1">
                    <a:lumMod val="50000"/>
                  </a:schemeClr>
                </a:solidFill>
              </a:rPr>
              <a:t>буду чемпионом!</a:t>
            </a:r>
            <a:endParaRPr lang="ru-RU" sz="4400" b="1" dirty="0"/>
          </a:p>
        </p:txBody>
      </p:sp>
      <p:pic>
        <p:nvPicPr>
          <p:cNvPr id="3" name="Picture 7" descr="17097591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858613"/>
            <a:ext cx="138112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Управляющая кнопка: назад 3">
            <a:hlinkClick r:id="rId3" action="ppaction://hlinksldjump" highlightClick="1"/>
          </p:cNvPr>
          <p:cNvSpPr/>
          <p:nvPr/>
        </p:nvSpPr>
        <p:spPr>
          <a:xfrm>
            <a:off x="7236296" y="5373216"/>
            <a:ext cx="1512168" cy="129614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267283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95736" y="2636912"/>
            <a:ext cx="5648795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5400" b="1" dirty="0"/>
              <a:t> </a:t>
            </a:r>
            <a:r>
              <a:rPr lang="ru-RU" altLang="ru-RU" sz="5400" b="1" dirty="0" smtClean="0"/>
              <a:t>   </a:t>
            </a:r>
            <a:r>
              <a:rPr lang="ru-RU" altLang="ru-RU" sz="5400" b="1" dirty="0" smtClean="0">
                <a:solidFill>
                  <a:schemeClr val="bg2"/>
                </a:solidFill>
              </a:rPr>
              <a:t>Неверно!</a:t>
            </a:r>
          </a:p>
          <a:p>
            <a:r>
              <a:rPr lang="ru-RU" altLang="ru-RU" sz="4400" b="1" i="1" kern="0" dirty="0">
                <a:solidFill>
                  <a:schemeClr val="accent1">
                    <a:lumMod val="50000"/>
                  </a:schemeClr>
                </a:solidFill>
              </a:rPr>
              <a:t>Терпение и труд- </a:t>
            </a:r>
          </a:p>
          <a:p>
            <a:r>
              <a:rPr lang="ru-RU" altLang="ru-RU" sz="4400" b="1" i="1" kern="0" dirty="0">
                <a:solidFill>
                  <a:schemeClr val="accent1">
                    <a:lumMod val="50000"/>
                  </a:schemeClr>
                </a:solidFill>
              </a:rPr>
              <a:t>   всё перетрут!</a:t>
            </a:r>
            <a:r>
              <a:rPr lang="ru-RU" altLang="ru-RU" sz="6000" kern="0" dirty="0"/>
              <a:t/>
            </a:r>
            <a:br>
              <a:rPr lang="ru-RU" altLang="ru-RU" sz="6000" kern="0" dirty="0"/>
            </a:br>
            <a:endParaRPr lang="ru-RU" sz="8000" kern="0" dirty="0"/>
          </a:p>
          <a:p>
            <a:endParaRPr lang="ru-RU" sz="5400" b="1" dirty="0"/>
          </a:p>
        </p:txBody>
      </p:sp>
      <p:pic>
        <p:nvPicPr>
          <p:cNvPr id="3" name="Picture 7" descr="17097591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509120"/>
            <a:ext cx="138112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Управляющая кнопка: назад 3">
            <a:hlinkClick r:id="rId3" action="ppaction://hlinksldjump" highlightClick="1"/>
          </p:cNvPr>
          <p:cNvSpPr/>
          <p:nvPr/>
        </p:nvSpPr>
        <p:spPr>
          <a:xfrm>
            <a:off x="7232462" y="5342557"/>
            <a:ext cx="1516001" cy="1182787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826955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703459" y="1700808"/>
            <a:ext cx="7704856" cy="156643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dk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dk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dk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dk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dk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dk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dk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dk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dk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ru-RU" sz="4000" kern="0" dirty="0" smtClean="0"/>
              <a:t/>
            </a:r>
            <a:br>
              <a:rPr lang="ru-RU" sz="4000" kern="0" dirty="0" smtClean="0"/>
            </a:br>
            <a:r>
              <a:rPr lang="ru-RU" sz="12800" i="1" kern="0" dirty="0" smtClean="0">
                <a:solidFill>
                  <a:schemeClr val="bg2"/>
                </a:solidFill>
              </a:rPr>
              <a:t>14. Каким огнетушителем нужно пользоваться при загорании аппаратуры?</a:t>
            </a:r>
            <a:r>
              <a:rPr lang="ru-RU" sz="12800" i="1" kern="0" dirty="0" smtClean="0"/>
              <a:t/>
            </a:r>
            <a:br>
              <a:rPr lang="ru-RU" sz="12800" i="1" kern="0" dirty="0" smtClean="0"/>
            </a:br>
            <a:endParaRPr lang="ru-RU" sz="12800" i="1" kern="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343419" y="2850285"/>
            <a:ext cx="8424936" cy="360305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lvl="1" indent="-457200">
              <a:buFont typeface="+mj-lt"/>
              <a:buAutoNum type="arabicPeriod"/>
            </a:pPr>
            <a:endParaRPr lang="ru-RU" sz="2600" kern="0" dirty="0" smtClean="0"/>
          </a:p>
          <a:p>
            <a:pPr marL="633413" lvl="1" indent="-457200">
              <a:buFont typeface="Wingdings" panose="05000000000000000000" pitchFamily="2" charset="2"/>
              <a:buChar char="q"/>
            </a:pPr>
            <a:endParaRPr lang="ru-RU" sz="2600" kern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176213" lvl="1" indent="0">
              <a:buNone/>
            </a:pP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2" action="ppaction://hlinksldjump"/>
              </a:rPr>
              <a:t>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 </a:t>
            </a:r>
            <a:r>
              <a:rPr lang="ru-RU" sz="3200" kern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Воздушно-пенный огнетушитель</a:t>
            </a:r>
          </a:p>
          <a:p>
            <a:pPr marL="176213" lvl="1" indent="0">
              <a:buNone/>
            </a:pP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3" action="ppaction://hlinksldjump"/>
              </a:rPr>
              <a:t> </a:t>
            </a:r>
            <a:r>
              <a:rPr lang="ru-RU" sz="4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 </a:t>
            </a:r>
            <a:r>
              <a:rPr lang="ru-RU" sz="3200" kern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Пенный огнетушитель</a:t>
            </a:r>
          </a:p>
          <a:p>
            <a:pPr marL="176213" lvl="1" indent="0">
              <a:buNone/>
            </a:pP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4" action="ppaction://hlinksldjump"/>
              </a:rPr>
              <a:t> </a:t>
            </a:r>
            <a:r>
              <a:rPr lang="ru-RU" sz="4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 </a:t>
            </a:r>
            <a:r>
              <a:rPr lang="ru-RU" sz="3200" kern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Углекислотный огнетушитель</a:t>
            </a:r>
          </a:p>
          <a:p>
            <a:endParaRPr lang="ru-RU" kern="0" dirty="0"/>
          </a:p>
        </p:txBody>
      </p:sp>
    </p:spTree>
    <p:extLst>
      <p:ext uri="{BB962C8B-B14F-4D97-AF65-F5344CB8AC3E}">
        <p14:creationId xmlns:p14="http://schemas.microsoft.com/office/powerpoint/2010/main" val="199272324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19522" y="1916832"/>
            <a:ext cx="727280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4000" b="1" dirty="0" smtClean="0">
                <a:solidFill>
                  <a:schemeClr val="bg2"/>
                </a:solidFill>
              </a:rPr>
              <a:t>    Неверно</a:t>
            </a:r>
            <a:r>
              <a:rPr lang="ru-RU" altLang="ru-RU" sz="4000" b="1" dirty="0">
                <a:solidFill>
                  <a:schemeClr val="bg2"/>
                </a:solidFill>
              </a:rPr>
              <a:t>!</a:t>
            </a:r>
          </a:p>
          <a:p>
            <a:pPr algn="ctr"/>
            <a:r>
              <a:rPr lang="ru-RU" sz="4000" b="1" i="1" dirty="0">
                <a:solidFill>
                  <a:schemeClr val="accent1">
                    <a:lumMod val="50000"/>
                  </a:schemeClr>
                </a:solidFill>
              </a:rPr>
              <a:t>Не страшно упасть, </a:t>
            </a:r>
          </a:p>
          <a:p>
            <a:pPr algn="ctr"/>
            <a:r>
              <a:rPr lang="ru-RU" sz="4000" b="1" i="1" dirty="0">
                <a:solidFill>
                  <a:schemeClr val="accent1">
                    <a:lumMod val="50000"/>
                  </a:schemeClr>
                </a:solidFill>
              </a:rPr>
              <a:t>страшно не подняться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</a:rPr>
              <a:t>!</a:t>
            </a:r>
          </a:p>
        </p:txBody>
      </p:sp>
      <p:pic>
        <p:nvPicPr>
          <p:cNvPr id="4" name="Picture 7" descr="17097591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855824"/>
            <a:ext cx="2029197" cy="2449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Управляющая кнопка: назад 4">
            <a:hlinkClick r:id="rId3" action="ppaction://hlinksldjump" highlightClick="1"/>
          </p:cNvPr>
          <p:cNvSpPr/>
          <p:nvPr/>
        </p:nvSpPr>
        <p:spPr>
          <a:xfrm>
            <a:off x="7380312" y="6021288"/>
            <a:ext cx="1152128" cy="6480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350563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844824"/>
            <a:ext cx="741682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4000" b="1" dirty="0" smtClean="0">
                <a:solidFill>
                  <a:schemeClr val="bg2"/>
                </a:solidFill>
              </a:rPr>
              <a:t> Неверно</a:t>
            </a:r>
            <a:r>
              <a:rPr lang="ru-RU" altLang="ru-RU" sz="4000" b="1" dirty="0">
                <a:solidFill>
                  <a:schemeClr val="bg2"/>
                </a:solidFill>
              </a:rPr>
              <a:t>! </a:t>
            </a:r>
            <a:endParaRPr lang="ru-RU" altLang="ru-RU" sz="4000" b="1" dirty="0" smtClean="0">
              <a:solidFill>
                <a:schemeClr val="bg2"/>
              </a:solidFill>
            </a:endParaRPr>
          </a:p>
          <a:p>
            <a:pPr algn="ctr"/>
            <a:r>
              <a:rPr lang="ru-RU" sz="4000" b="1" i="1" dirty="0" smtClean="0">
                <a:solidFill>
                  <a:schemeClr val="accent1">
                    <a:lumMod val="50000"/>
                  </a:schemeClr>
                </a:solidFill>
              </a:rPr>
              <a:t>Всё</a:t>
            </a:r>
            <a:r>
              <a:rPr lang="ru-RU" sz="4000" b="1" i="1" dirty="0">
                <a:solidFill>
                  <a:schemeClr val="accent1">
                    <a:lumMod val="50000"/>
                  </a:schemeClr>
                </a:solidFill>
              </a:rPr>
              <a:t>, что происходит,</a:t>
            </a:r>
          </a:p>
          <a:p>
            <a:pPr algn="ctr"/>
            <a:r>
              <a:rPr lang="ru-RU" sz="4000" b="1" i="1" dirty="0">
                <a:solidFill>
                  <a:schemeClr val="accent1">
                    <a:lumMod val="50000"/>
                  </a:schemeClr>
                </a:solidFill>
              </a:rPr>
              <a:t>     всё к лучшему,</a:t>
            </a:r>
          </a:p>
          <a:p>
            <a:pPr algn="ctr"/>
            <a:r>
              <a:rPr lang="ru-RU" sz="4000" b="1" i="1" dirty="0">
                <a:solidFill>
                  <a:schemeClr val="accent1">
                    <a:lumMod val="50000"/>
                  </a:schemeClr>
                </a:solidFill>
              </a:rPr>
              <a:t>   даже эта ошибка</a:t>
            </a:r>
            <a:r>
              <a:rPr lang="ru-RU" sz="4000" b="1" dirty="0"/>
              <a:t>!</a:t>
            </a:r>
          </a:p>
        </p:txBody>
      </p:sp>
      <p:pic>
        <p:nvPicPr>
          <p:cNvPr id="3" name="Picture 7" descr="17097591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861048"/>
            <a:ext cx="2029197" cy="2449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Управляющая кнопка: назад 3">
            <a:hlinkClick r:id="rId3" action="ppaction://hlinksldjump" highlightClick="1"/>
          </p:cNvPr>
          <p:cNvSpPr/>
          <p:nvPr/>
        </p:nvSpPr>
        <p:spPr>
          <a:xfrm>
            <a:off x="7524328" y="5877272"/>
            <a:ext cx="1224136" cy="79208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362920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i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2399" y="4149080"/>
            <a:ext cx="2529040" cy="2652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3"/>
          <p:cNvSpPr>
            <a:spLocks noGrp="1" noChangeArrowheads="1"/>
          </p:cNvSpPr>
          <p:nvPr/>
        </p:nvSpPr>
        <p:spPr bwMode="auto">
          <a:xfrm>
            <a:off x="483209" y="126876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hangingPunct="1">
              <a:buFontTx/>
              <a:buNone/>
            </a:pPr>
            <a:r>
              <a:rPr lang="ru-RU" altLang="ru-RU" sz="4800" b="1" i="1" dirty="0" smtClean="0">
                <a:solidFill>
                  <a:srgbClr val="EC4440"/>
                </a:solidFill>
              </a:rPr>
              <a:t>Поздравляем!</a:t>
            </a:r>
          </a:p>
          <a:p>
            <a:pPr algn="ctr" eaLnBrk="1" hangingPunct="1">
              <a:buFontTx/>
              <a:buNone/>
            </a:pPr>
            <a:r>
              <a:rPr lang="ru-RU" altLang="ru-RU" sz="3600" b="1" dirty="0" smtClean="0"/>
              <a:t>Вы прошли тест по теме</a:t>
            </a:r>
          </a:p>
          <a:p>
            <a:pPr algn="ctr" eaLnBrk="1" hangingPunct="1">
              <a:buFontTx/>
              <a:buNone/>
            </a:pPr>
            <a:r>
              <a:rPr lang="ru-RU" altLang="ru-RU" sz="3600" b="1" dirty="0" smtClean="0"/>
              <a:t> </a:t>
            </a:r>
            <a:r>
              <a:rPr lang="ru-RU" sz="3600" b="1" dirty="0"/>
              <a:t>«Правила техники безопасности  при  работе в  кабинете  информатики.»</a:t>
            </a:r>
            <a:endParaRPr lang="ru-RU" alt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1683296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556792"/>
            <a:ext cx="7846640" cy="157018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i="1" dirty="0" smtClean="0">
                <a:solidFill>
                  <a:schemeClr val="bg2"/>
                </a:solidFill>
              </a:rPr>
              <a:t>3</a:t>
            </a:r>
            <a:r>
              <a:rPr lang="ru-RU" sz="4000" b="1" i="1" dirty="0">
                <a:solidFill>
                  <a:schemeClr val="bg2"/>
                </a:solidFill>
              </a:rPr>
              <a:t>. Можно ли класть </a:t>
            </a:r>
            <a:r>
              <a:rPr lang="ru-RU" sz="4000" i="1" dirty="0" smtClean="0">
                <a:solidFill>
                  <a:schemeClr val="bg2"/>
                </a:solidFill>
              </a:rPr>
              <a:t>книги, тетради</a:t>
            </a:r>
            <a:r>
              <a:rPr lang="ru-RU" sz="4000" b="1" i="1" dirty="0" smtClean="0">
                <a:solidFill>
                  <a:schemeClr val="bg2"/>
                </a:solidFill>
              </a:rPr>
              <a:t> </a:t>
            </a:r>
            <a:r>
              <a:rPr lang="ru-RU" sz="4000" b="1" i="1" dirty="0">
                <a:solidFill>
                  <a:schemeClr val="bg2"/>
                </a:solidFill>
              </a:rPr>
              <a:t>на </a:t>
            </a:r>
            <a:r>
              <a:rPr lang="ru-RU" sz="4000" i="1" dirty="0">
                <a:solidFill>
                  <a:schemeClr val="bg2"/>
                </a:solidFill>
              </a:rPr>
              <a:t>системный блок </a:t>
            </a:r>
            <a:r>
              <a:rPr lang="ru-RU" sz="4000" b="1" i="1" dirty="0" smtClean="0">
                <a:solidFill>
                  <a:schemeClr val="bg2"/>
                </a:solidFill>
              </a:rPr>
              <a:t>клавиатуру</a:t>
            </a:r>
            <a:r>
              <a:rPr lang="ru-RU" sz="4000" i="1" dirty="0" smtClean="0">
                <a:solidFill>
                  <a:schemeClr val="bg2"/>
                </a:solidFill>
              </a:rPr>
              <a:t>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23528" y="3336870"/>
            <a:ext cx="8315224" cy="3499864"/>
          </a:xfr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457200" lvl="1" indent="0">
              <a:buNone/>
            </a:pP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2" action="ppaction://hlinksldjump"/>
              </a:rPr>
              <a:t>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2" action="ppaction://hlinksldjump"/>
              </a:rPr>
              <a:t>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Можно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</a:p>
          <a:p>
            <a:pPr marL="457200" lvl="1" indent="0">
              <a:buNone/>
            </a:pP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3" action="ppaction://hlinksldjump"/>
              </a:rPr>
              <a:t> </a:t>
            </a:r>
            <a:r>
              <a:rPr lang="ru-RU" sz="4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Можно 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только на клавиатуру.</a:t>
            </a:r>
          </a:p>
          <a:p>
            <a:pPr marL="457200" lvl="1" indent="0">
              <a:buNone/>
            </a:pP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4" action="ppaction://hlinksldjump"/>
              </a:rPr>
              <a:t>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4" action="ppaction://hlinksldjump"/>
              </a:rPr>
              <a:t>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Можно 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только на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системный блок.</a:t>
            </a:r>
            <a:endParaRPr lang="ru-RU" sz="3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457200" lvl="1" indent="0">
              <a:buNone/>
            </a:pP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5" action="ppaction://hlinksldjump"/>
              </a:rPr>
              <a:t> </a:t>
            </a:r>
            <a:r>
              <a:rPr lang="ru-RU" sz="4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Нельзя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</a:p>
          <a:p>
            <a:pPr marL="0" lv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3037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48001" y="1772816"/>
            <a:ext cx="8508355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altLang="ru-RU" sz="2800" b="1" i="1" dirty="0" smtClean="0">
                <a:solidFill>
                  <a:srgbClr val="EC4440"/>
                </a:solidFill>
              </a:rPr>
              <a:t>Список использованной литературы</a:t>
            </a:r>
            <a:r>
              <a:rPr lang="ru-RU" altLang="ru-RU" b="1" i="1" dirty="0" smtClean="0">
                <a:solidFill>
                  <a:srgbClr val="EC4440"/>
                </a:solidFill>
              </a:rPr>
              <a:t>:</a:t>
            </a:r>
          </a:p>
          <a:p>
            <a:pPr algn="ctr"/>
            <a:endParaRPr lang="ru-RU" altLang="ru-RU" b="1" i="1" dirty="0" smtClean="0">
              <a:solidFill>
                <a:srgbClr val="EC4440"/>
              </a:solidFill>
            </a:endParaRPr>
          </a:p>
          <a:p>
            <a:r>
              <a:rPr lang="ru-RU" altLang="ru-RU" sz="1600" dirty="0"/>
              <a:t>Н.А. Сухих Поурочные разработки по информатике: </a:t>
            </a:r>
            <a:r>
              <a:rPr lang="ru-RU" altLang="ru-RU" sz="1600" dirty="0" smtClean="0"/>
              <a:t>7 класс-2-е </a:t>
            </a:r>
            <a:r>
              <a:rPr lang="ru-RU" altLang="ru-RU" sz="1600" dirty="0"/>
              <a:t>изд. </a:t>
            </a:r>
            <a:r>
              <a:rPr lang="ru-RU" altLang="ru-RU" sz="1600" dirty="0" err="1" smtClean="0"/>
              <a:t>перераб</a:t>
            </a:r>
            <a:r>
              <a:rPr lang="ru-RU" altLang="ru-RU" sz="1600" dirty="0" smtClean="0"/>
              <a:t> </a:t>
            </a:r>
            <a:r>
              <a:rPr lang="ru-RU" altLang="ru-RU" sz="1600" dirty="0"/>
              <a:t>и </a:t>
            </a:r>
            <a:r>
              <a:rPr lang="ru-RU" altLang="ru-RU" sz="1600" dirty="0" err="1"/>
              <a:t>допол</a:t>
            </a:r>
            <a:r>
              <a:rPr lang="ru-RU" altLang="ru-RU" sz="1600" dirty="0" smtClean="0"/>
              <a:t>.-</a:t>
            </a:r>
          </a:p>
          <a:p>
            <a:r>
              <a:rPr lang="ru-RU" altLang="ru-RU" sz="1600" dirty="0" smtClean="0"/>
              <a:t> </a:t>
            </a:r>
            <a:r>
              <a:rPr lang="ru-RU" altLang="ru-RU" sz="1600" dirty="0"/>
              <a:t>М.: ВАКО- 2013 г</a:t>
            </a:r>
            <a:r>
              <a:rPr lang="ru-RU" altLang="ru-RU" sz="1600" dirty="0" smtClean="0"/>
              <a:t>.-304с.( </a:t>
            </a:r>
            <a:r>
              <a:rPr lang="ru-RU" altLang="ru-RU" sz="1600" dirty="0"/>
              <a:t>В помощь школьному учителю</a:t>
            </a:r>
            <a:r>
              <a:rPr lang="ru-RU" altLang="ru-RU" sz="1600" dirty="0" smtClean="0"/>
              <a:t>).</a:t>
            </a:r>
            <a:endParaRPr lang="ru-RU" altLang="ru-RU" sz="1600" dirty="0"/>
          </a:p>
          <a:p>
            <a:pPr algn="ctr"/>
            <a:endParaRPr lang="ru-RU" altLang="ru-RU" b="1" i="1" dirty="0" smtClean="0">
              <a:solidFill>
                <a:srgbClr val="EC4440"/>
              </a:solidFill>
            </a:endParaRPr>
          </a:p>
          <a:p>
            <a:endParaRPr lang="ru-RU" altLang="ru-RU" b="1" i="1" dirty="0">
              <a:solidFill>
                <a:srgbClr val="EC4440"/>
              </a:solidFill>
            </a:endParaRPr>
          </a:p>
          <a:p>
            <a:pPr algn="ctr"/>
            <a:endParaRPr lang="ru-RU" altLang="ru-RU" b="1" i="1" dirty="0" smtClean="0">
              <a:solidFill>
                <a:srgbClr val="EC4440"/>
              </a:solidFill>
            </a:endParaRPr>
          </a:p>
          <a:p>
            <a:pPr algn="ctr"/>
            <a:endParaRPr lang="ru-RU" altLang="ru-RU" sz="1200" b="1" i="1" dirty="0" smtClean="0">
              <a:solidFill>
                <a:srgbClr val="EC44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20674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9024" y="1484784"/>
            <a:ext cx="817341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800" b="1" i="1" dirty="0">
                <a:solidFill>
                  <a:srgbClr val="EC4440"/>
                </a:solidFill>
              </a:rPr>
              <a:t>Ссылки на  Интернет-источник</a:t>
            </a:r>
            <a:r>
              <a:rPr lang="ru-RU" altLang="ru-RU" sz="2800" b="1" i="1" dirty="0" smtClean="0">
                <a:solidFill>
                  <a:srgbClr val="EC4440"/>
                </a:solidFill>
              </a:rPr>
              <a:t>:</a:t>
            </a:r>
          </a:p>
          <a:p>
            <a:pPr algn="ctr"/>
            <a:endParaRPr lang="ru-RU" altLang="ru-RU" b="1" i="1" dirty="0">
              <a:solidFill>
                <a:srgbClr val="EC4440"/>
              </a:solidFill>
            </a:endParaRPr>
          </a:p>
          <a:p>
            <a:pPr algn="ctr"/>
            <a:endParaRPr lang="ru-RU" altLang="ru-RU" b="1" i="1" dirty="0" smtClean="0">
              <a:solidFill>
                <a:srgbClr val="EC4440"/>
              </a:solidFill>
            </a:endParaRPr>
          </a:p>
          <a:p>
            <a:pPr algn="ctr"/>
            <a:r>
              <a:rPr lang="ru-RU" sz="1400" u="sng" dirty="0">
                <a:hlinkClick r:id="rId2"/>
              </a:rPr>
              <a:t>http://yandex.ru/images/search?text=%</a:t>
            </a:r>
            <a:r>
              <a:rPr lang="ru-RU" sz="1400" u="sng" dirty="0" smtClean="0">
                <a:hlinkClick r:id="rId2"/>
              </a:rPr>
              <a:t>D1%81%D0%BA%D0%B0%D1%87%D0%B0%D1%82%D1%8C%20%D0%BA%D0%B0%D1%80%D1%82%D0%B8%D0%BD%D0%BA%D0%B8%20%D0%BF%D0%BE%20%D0%B8%D0%BD%D1%84%D0%BE%D1%80%D0%BC%D0%B0%D1%82%D0%B8%D0%BA%D0%B5&amp;stype=image&amp;lr=39&amp;noreask=1&amp;uinfo=sw-1366-sh-768-ww-1226-wh-545-pd-1.100000023841858-wp-16x9_1600x900&amp;pin=1</a:t>
            </a:r>
            <a:endParaRPr lang="ru-RU" sz="1400" u="sng" dirty="0" smtClean="0"/>
          </a:p>
          <a:p>
            <a:pPr algn="ctr"/>
            <a:endParaRPr lang="ru-RU" dirty="0" smtClean="0"/>
          </a:p>
          <a:p>
            <a:r>
              <a:rPr lang="ru-RU" u="sng" dirty="0">
                <a:hlinkClick r:id="rId3"/>
              </a:rPr>
              <a:t>http://www.metod-kopilka.ru/page-4-1-1-13.html</a:t>
            </a:r>
            <a:endParaRPr lang="ru-RU" dirty="0"/>
          </a:p>
          <a:p>
            <a:endParaRPr lang="ru-RU" dirty="0" smtClean="0"/>
          </a:p>
          <a:p>
            <a:r>
              <a:rPr lang="ru-RU" u="sng" dirty="0">
                <a:hlinkClick r:id="rId4"/>
              </a:rPr>
              <a:t>http://nsportal.ru/shkola/informatika-i-ikt/library/2013/03/04/test-po-pravilam-tekhniki-bezopasnosti-pri-rabote-v</a:t>
            </a:r>
            <a:endParaRPr lang="ru-RU" dirty="0"/>
          </a:p>
          <a:p>
            <a:pPr algn="ctr"/>
            <a:endParaRPr lang="ru-RU" dirty="0"/>
          </a:p>
          <a:p>
            <a:pPr algn="ctr"/>
            <a:endParaRPr lang="ru-RU" altLang="ru-RU" b="1" i="1" dirty="0">
              <a:solidFill>
                <a:srgbClr val="EC44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5130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7846640" cy="157018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 algn="ctr"/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i="1" dirty="0" smtClean="0">
                <a:solidFill>
                  <a:schemeClr val="bg2"/>
                </a:solidFill>
              </a:rPr>
              <a:t>4. При </a:t>
            </a:r>
            <a:r>
              <a:rPr lang="ru-RU" sz="4000" b="1" i="1" dirty="0">
                <a:solidFill>
                  <a:schemeClr val="bg2"/>
                </a:solidFill>
              </a:rPr>
              <a:t>каких условиях можно работать за компьютером?</a:t>
            </a:r>
            <a:r>
              <a:rPr lang="ru-RU" dirty="0">
                <a:solidFill>
                  <a:schemeClr val="bg2"/>
                </a:solidFill>
              </a:rPr>
              <a:t/>
            </a:r>
            <a:br>
              <a:rPr lang="ru-RU" dirty="0">
                <a:solidFill>
                  <a:schemeClr val="bg2"/>
                </a:solidFill>
              </a:rPr>
            </a:br>
            <a:endParaRPr lang="ru-RU" dirty="0">
              <a:solidFill>
                <a:schemeClr val="bg2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0" y="2132856"/>
            <a:ext cx="8568952" cy="4013596"/>
          </a:xfr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57200" lvl="1" indent="0">
              <a:buNone/>
            </a:pP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2" action="ppaction://hlinksldjump"/>
              </a:rPr>
              <a:t> </a:t>
            </a:r>
            <a:r>
              <a:rPr lang="ru-RU" sz="4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2" action="ppaction://hlinksldjump"/>
              </a:rPr>
              <a:t> </a:t>
            </a:r>
            <a:r>
              <a:rPr lang="ru-RU" sz="4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При 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хорошем освещении и нормальном самочувствии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</a:p>
          <a:p>
            <a:pPr marL="457200" lvl="1" indent="0">
              <a:buNone/>
            </a:pP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3" action="ppaction://hlinksldjump"/>
              </a:rPr>
              <a:t> </a:t>
            </a:r>
            <a:r>
              <a:rPr lang="ru-RU" sz="4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3" action="ppaction://hlinksldjump"/>
              </a:rPr>
              <a:t> </a:t>
            </a:r>
            <a:r>
              <a:rPr lang="ru-RU" sz="4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При 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плохом самочувствии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  <a:endParaRPr lang="ru-RU" sz="3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457200" lvl="1" indent="0">
              <a:buNone/>
            </a:pP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4" action="ppaction://hlinksldjump"/>
              </a:rPr>
              <a:t> </a:t>
            </a:r>
            <a:r>
              <a:rPr lang="ru-RU" sz="4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При 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недостаточном освещении и нормальном самочувствии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</a:p>
          <a:p>
            <a:pPr marL="457200" lvl="1" indent="0">
              <a:buNone/>
            </a:pP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5" action="ppaction://hlinksldjump"/>
              </a:rPr>
              <a:t> </a:t>
            </a:r>
            <a:r>
              <a:rPr lang="ru-RU" sz="4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При 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хорошем освещении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и 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плохом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самочувствии.</a:t>
            </a:r>
            <a:endParaRPr lang="ru-RU" sz="3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30031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052736"/>
            <a:ext cx="7577992" cy="115212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 algn="ctr"/>
            <a:r>
              <a:rPr lang="ru-RU" b="1" i="1" dirty="0" smtClean="0">
                <a:solidFill>
                  <a:schemeClr val="bg2"/>
                </a:solidFill>
              </a:rPr>
              <a:t/>
            </a:r>
            <a:br>
              <a:rPr lang="ru-RU" b="1" i="1" dirty="0" smtClean="0">
                <a:solidFill>
                  <a:schemeClr val="bg2"/>
                </a:solidFill>
              </a:rPr>
            </a:br>
            <a:r>
              <a:rPr lang="ru-RU" b="1" i="1" dirty="0" smtClean="0">
                <a:solidFill>
                  <a:schemeClr val="bg2"/>
                </a:solidFill>
              </a:rPr>
              <a:t>5. При</a:t>
            </a:r>
            <a:r>
              <a:rPr lang="ru-RU" i="1" dirty="0" smtClean="0">
                <a:solidFill>
                  <a:schemeClr val="bg2"/>
                </a:solidFill>
              </a:rPr>
              <a:t> </a:t>
            </a:r>
            <a:r>
              <a:rPr lang="ru-RU" b="1" i="1" dirty="0">
                <a:solidFill>
                  <a:schemeClr val="bg2"/>
                </a:solidFill>
              </a:rPr>
              <a:t>появлении запаха гари нужно…</a:t>
            </a:r>
            <a:r>
              <a:rPr lang="ru-RU" dirty="0">
                <a:solidFill>
                  <a:schemeClr val="bg2"/>
                </a:solidFill>
              </a:rPr>
              <a:t/>
            </a:r>
            <a:br>
              <a:rPr lang="ru-RU" dirty="0">
                <a:solidFill>
                  <a:schemeClr val="bg2"/>
                </a:solidFill>
              </a:rPr>
            </a:br>
            <a:endParaRPr lang="ru-RU" dirty="0">
              <a:solidFill>
                <a:schemeClr val="bg2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251520" y="2492896"/>
            <a:ext cx="8640960" cy="3888432"/>
          </a:xfr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457200" lvl="1" indent="0">
              <a:buNone/>
            </a:pP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2" action="ppaction://hlinksldjump"/>
              </a:rPr>
              <a:t> </a:t>
            </a:r>
            <a:r>
              <a:rPr lang="ru-RU" sz="4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Прекратить 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работу, сообщить преподавателю.</a:t>
            </a:r>
          </a:p>
          <a:p>
            <a:pPr marL="457200" lvl="1" indent="0">
              <a:buNone/>
            </a:pP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3" action="ppaction://hlinksldjump"/>
              </a:rPr>
              <a:t>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3" action="ppaction://hlinksldjump"/>
              </a:rPr>
              <a:t>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 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Быстро 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убежать из кабинета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</a:p>
          <a:p>
            <a:pPr marL="457200" lvl="1" indent="0">
              <a:buNone/>
            </a:pP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4" action="ppaction://hlinksldjump"/>
              </a:rPr>
              <a:t>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4" action="ppaction://hlinksldjump"/>
              </a:rPr>
              <a:t>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Не 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обращать внимания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 </a:t>
            </a:r>
          </a:p>
          <a:p>
            <a:pPr marL="457200" lvl="1" indent="0">
              <a:buNone/>
            </a:pPr>
            <a:r>
              <a:rPr lang="ru-RU" sz="4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  <a:hlinkClick r:id="rId5" action="ppaction://hlinksldjump"/>
              </a:rPr>
              <a:t> </a:t>
            </a:r>
            <a:r>
              <a:rPr lang="ru-RU" sz="4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 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Бежать за водой и огнетушителем 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endParaRPr lang="ru-RU" sz="28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404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2">
  <a:themeElements>
    <a:clrScheme name="template2 1">
      <a:dk1>
        <a:srgbClr val="4D4D4D"/>
      </a:dk1>
      <a:lt1>
        <a:srgbClr val="FFFFFF"/>
      </a:lt1>
      <a:dk2>
        <a:srgbClr val="4D4D4D"/>
      </a:dk2>
      <a:lt2>
        <a:srgbClr val="000000"/>
      </a:lt2>
      <a:accent1>
        <a:srgbClr val="0066CC"/>
      </a:accent1>
      <a:accent2>
        <a:srgbClr val="3399FF"/>
      </a:accent2>
      <a:accent3>
        <a:srgbClr val="FFFFFF"/>
      </a:accent3>
      <a:accent4>
        <a:srgbClr val="404040"/>
      </a:accent4>
      <a:accent5>
        <a:srgbClr val="AAB8E2"/>
      </a:accent5>
      <a:accent6>
        <a:srgbClr val="2D8AE7"/>
      </a:accent6>
      <a:hlink>
        <a:srgbClr val="33CCFF"/>
      </a:hlink>
      <a:folHlink>
        <a:srgbClr val="CCECFF"/>
      </a:folHlink>
    </a:clrScheme>
    <a:fontScheme name="template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2 1">
        <a:dk1>
          <a:srgbClr val="4D4D4D"/>
        </a:dk1>
        <a:lt1>
          <a:srgbClr val="FFFFFF"/>
        </a:lt1>
        <a:dk2>
          <a:srgbClr val="4D4D4D"/>
        </a:dk2>
        <a:lt2>
          <a:srgbClr val="000000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404040"/>
        </a:accent4>
        <a:accent5>
          <a:srgbClr val="AAB8E2"/>
        </a:accent5>
        <a:accent6>
          <a:srgbClr val="2D8AE7"/>
        </a:accent6>
        <a:hlink>
          <a:srgbClr val="33CC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2 2">
        <a:dk1>
          <a:srgbClr val="4D4D4D"/>
        </a:dk1>
        <a:lt1>
          <a:srgbClr val="FFFFFF"/>
        </a:lt1>
        <a:dk2>
          <a:srgbClr val="4D4D4D"/>
        </a:dk2>
        <a:lt2>
          <a:srgbClr val="000000"/>
        </a:lt2>
        <a:accent1>
          <a:srgbClr val="3366CC"/>
        </a:accent1>
        <a:accent2>
          <a:srgbClr val="3399FF"/>
        </a:accent2>
        <a:accent3>
          <a:srgbClr val="FFFFFF"/>
        </a:accent3>
        <a:accent4>
          <a:srgbClr val="404040"/>
        </a:accent4>
        <a:accent5>
          <a:srgbClr val="ADB8E2"/>
        </a:accent5>
        <a:accent6>
          <a:srgbClr val="2D8AE7"/>
        </a:accent6>
        <a:hlink>
          <a:srgbClr val="339933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2 3">
        <a:dk1>
          <a:srgbClr val="4D4D4D"/>
        </a:dk1>
        <a:lt1>
          <a:srgbClr val="FFFFFF"/>
        </a:lt1>
        <a:dk2>
          <a:srgbClr val="4D4D4D"/>
        </a:dk2>
        <a:lt2>
          <a:srgbClr val="000000"/>
        </a:lt2>
        <a:accent1>
          <a:srgbClr val="3366CC"/>
        </a:accent1>
        <a:accent2>
          <a:srgbClr val="3399FF"/>
        </a:accent2>
        <a:accent3>
          <a:srgbClr val="FFFFFF"/>
        </a:accent3>
        <a:accent4>
          <a:srgbClr val="404040"/>
        </a:accent4>
        <a:accent5>
          <a:srgbClr val="ADB8E2"/>
        </a:accent5>
        <a:accent6>
          <a:srgbClr val="2D8AE7"/>
        </a:accent6>
        <a:hlink>
          <a:srgbClr val="FF6600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2 4">
        <a:dk1>
          <a:srgbClr val="4D4D4D"/>
        </a:dk1>
        <a:lt1>
          <a:srgbClr val="FFFFFF"/>
        </a:lt1>
        <a:dk2>
          <a:srgbClr val="4D4D4D"/>
        </a:dk2>
        <a:lt2>
          <a:srgbClr val="000000"/>
        </a:lt2>
        <a:accent1>
          <a:srgbClr val="003399"/>
        </a:accent1>
        <a:accent2>
          <a:srgbClr val="3399FF"/>
        </a:accent2>
        <a:accent3>
          <a:srgbClr val="FFFFFF"/>
        </a:accent3>
        <a:accent4>
          <a:srgbClr val="404040"/>
        </a:accent4>
        <a:accent5>
          <a:srgbClr val="AAADCA"/>
        </a:accent5>
        <a:accent6>
          <a:srgbClr val="2D8AE7"/>
        </a:accent6>
        <a:hlink>
          <a:srgbClr val="FF6600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Структурная схема компьютера</Template>
  <TotalTime>1269</TotalTime>
  <Words>944</Words>
  <Application>Microsoft Office PowerPoint</Application>
  <PresentationFormat>Экран (4:3)</PresentationFormat>
  <Paragraphs>241</Paragraphs>
  <Slides>71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71</vt:i4>
      </vt:variant>
    </vt:vector>
  </HeadingPairs>
  <TitlesOfParts>
    <vt:vector size="72" baseType="lpstr">
      <vt:lpstr>template2</vt:lpstr>
      <vt:lpstr>Интерактивный тест: «Правила техники безопасности  при  работе в  кабинете  информатики.»</vt:lpstr>
      <vt:lpstr>     Выбирайте    вопрос</vt:lpstr>
      <vt:lpstr> 1.Какое воздействие на человека оказывают компьютеры? </vt:lpstr>
      <vt:lpstr>   Молодец!  Верно!   Где ум, там и толк!</vt:lpstr>
      <vt:lpstr> 2. На каком расстоянии от монитора должен работать ученик за компьютером? </vt:lpstr>
      <vt:lpstr>    Молодец! Верно!  Успех это путь,  а не цель!</vt:lpstr>
      <vt:lpstr> 3. Можно ли класть книги, тетради на системный блок клавиатуру? </vt:lpstr>
      <vt:lpstr> 4. При каких условиях можно работать за компьютером? </vt:lpstr>
      <vt:lpstr> 5. При появлении запаха гари нужно… </vt:lpstr>
      <vt:lpstr> 6. Можно ли подключать личные устройства, такие как наушники, колонки, флеш карты? </vt:lpstr>
      <vt:lpstr> 7. Что нужно сделать, войдя в кабинет информатики? </vt:lpstr>
      <vt:lpstr> 8. Как часто надо делать перерыв при работе на компьютере? </vt:lpstr>
      <vt:lpstr> 9. Если ученик неоднократно нарушает инструкцию по технике безопасности, то… </vt:lpstr>
      <vt:lpstr> 10. Учащимся разрешается: </vt:lpstr>
      <vt:lpstr> 11. Во время работы ученик должен… </vt:lpstr>
      <vt:lpstr> 12. Что делать, если не работает клавиатура или мышь? </vt:lpstr>
      <vt:lpstr>13. Что делать, если  во время урока плохо себя почувствовал? </vt:lpstr>
      <vt:lpstr>Подумай еще!  Теперь Вы знаете ещё  один неверный результат!</vt:lpstr>
      <vt:lpstr>  Молодец!  Верно!  Приложишь старания- получишь успех!  </vt:lpstr>
      <vt:lpstr>    Молодец! Верно!  Где ум, там и толк!</vt:lpstr>
      <vt:lpstr>    Молодец! Верно! Старание- мать успеха!</vt:lpstr>
      <vt:lpstr>    Молодец! Верно!  Только тот, кто не боится неудач, сможет достичь успеха!</vt:lpstr>
      <vt:lpstr>    Молодец! Верно!  Дорогу- осилит идущий!</vt:lpstr>
      <vt:lpstr>   Молодец! Верно!  Где ум, там и толк!</vt:lpstr>
      <vt:lpstr>    Молодец!  Верно!  Приложишь старания- получишь успех!</vt:lpstr>
      <vt:lpstr>    Молодец! Верно!  Успех- это путь,  а не цель!</vt:lpstr>
      <vt:lpstr>    Молодец! Верно!  Старание- мать успеха!</vt:lpstr>
      <vt:lpstr>Молодец! Верно!  Дорогу осилит идущий!</vt:lpstr>
      <vt:lpstr>    Молодец! Верно!  Старание- мать успеха!</vt:lpstr>
      <vt:lpstr>    Молодец! Верно!  Только тот, кто не боится неудач, сможет достичь успеха!</vt:lpstr>
      <vt:lpstr>Презентация PowerPoint</vt:lpstr>
      <vt:lpstr>Неверно! Я  совершу тысячу ошибок, но буду чемпионом!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  по правилам техники безопасности  при  работе в  кабинете  информатики.</dc:title>
  <dc:creator>User</dc:creator>
  <cp:lastModifiedBy>1</cp:lastModifiedBy>
  <cp:revision>139</cp:revision>
  <dcterms:modified xsi:type="dcterms:W3CDTF">2017-03-10T08:19:09Z</dcterms:modified>
</cp:coreProperties>
</file>