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2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2.xml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Office_PowerPoint2.pptx"/><Relationship Id="rId3" Type="http://schemas.openxmlformats.org/officeDocument/2006/relationships/image" Target="../media/image7.png"/><Relationship Id="rId7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6613/16969765.72/0_698f4_39b158ff_M.png" TargetMode="External"/><Relationship Id="rId13" Type="http://schemas.openxmlformats.org/officeDocument/2006/relationships/hyperlink" Target="https://img-fotki.yandex.ru/get/9312/64256731.190/0_d0273_4a23cb83_S" TargetMode="External"/><Relationship Id="rId18" Type="http://schemas.openxmlformats.org/officeDocument/2006/relationships/hyperlink" Target="http://mp3tebe.com/audio/%D0%B8%D0%B7%20%D0%BC/%D1%84%20%D0%B4%D0%BE%D0%BC%D0%BE%D0%B2%D0%B5%D0%BD%D0%BE%D0%BA%20%D0%9A%D1%83%D0%B7%D1%8F" TargetMode="External"/><Relationship Id="rId26" Type="http://schemas.openxmlformats.org/officeDocument/2006/relationships/hyperlink" Target="http://img-fotki.yandex.ru/get/6622/27302857.7ad/0_a78c3_2e406f6a_XL" TargetMode="External"/><Relationship Id="rId39" Type="http://schemas.openxmlformats.org/officeDocument/2006/relationships/image" Target="../media/image21.png"/><Relationship Id="rId3" Type="http://schemas.openxmlformats.org/officeDocument/2006/relationships/hyperlink" Target="http://s05.radikal.ru/i178/1008/9e/7991c0be7d23.jpg" TargetMode="External"/><Relationship Id="rId21" Type="http://schemas.openxmlformats.org/officeDocument/2006/relationships/image" Target="../media/image17.png"/><Relationship Id="rId34" Type="http://schemas.openxmlformats.org/officeDocument/2006/relationships/hyperlink" Target="http://ilosikminus.narod.ru/noviygod/noviygod_buran_2.mp3" TargetMode="External"/><Relationship Id="rId7" Type="http://schemas.openxmlformats.org/officeDocument/2006/relationships/hyperlink" Target="http://issle.ru/tw_files2/urls_1952/15/d-14364/14364_html_m604649c5.png" TargetMode="External"/><Relationship Id="rId12" Type="http://schemas.openxmlformats.org/officeDocument/2006/relationships/hyperlink" Target="https://img-fotki.yandex.ru/get/9113/64256731.190/0_d0271_810d0cf6_S" TargetMode="External"/><Relationship Id="rId17" Type="http://schemas.openxmlformats.org/officeDocument/2006/relationships/hyperlink" Target="http://img-fotki.yandex.ru/get/6620/27302857.7ab/0_a7886_a49d490a_orig.jpg" TargetMode="External"/><Relationship Id="rId25" Type="http://schemas.openxmlformats.org/officeDocument/2006/relationships/hyperlink" Target="http://www.iconty.com/IcontyBank/Part8/Star%20(2).png" TargetMode="External"/><Relationship Id="rId33" Type="http://schemas.openxmlformats.org/officeDocument/2006/relationships/hyperlink" Target="http://ilosikminus.narod.ru/noviygod/noviygod_bell-2.mp3" TargetMode="External"/><Relationship Id="rId38" Type="http://schemas.openxmlformats.org/officeDocument/2006/relationships/slide" Target="slide2.xml"/><Relationship Id="rId2" Type="http://schemas.openxmlformats.org/officeDocument/2006/relationships/hyperlink" Target="https://img-fotki.yandex.ru/get/9802/102699435.a3a/0_be638_ac22fde7_S" TargetMode="External"/><Relationship Id="rId16" Type="http://schemas.openxmlformats.org/officeDocument/2006/relationships/hyperlink" Target="http://st.club-lexus.ru/attach/t/1e07fd0c.png" TargetMode="External"/><Relationship Id="rId20" Type="http://schemas.openxmlformats.org/officeDocument/2006/relationships/hyperlink" Target="https://img-fotki.yandex.ru/get/4134/28257045.e26/0_9be46_d5e73775_S" TargetMode="External"/><Relationship Id="rId29" Type="http://schemas.openxmlformats.org/officeDocument/2006/relationships/hyperlink" Target="https://img-fotki.yandex.ru/get/9811/134091466.fa/0_d744c_c465303b_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9318/16969765.184/0_7c902_4af01a16_M.png" TargetMode="External"/><Relationship Id="rId11" Type="http://schemas.openxmlformats.org/officeDocument/2006/relationships/hyperlink" Target="http://kira-scrap.ru/KATALOG/MULTY_NASCHI/3/0_942a5_b74f2203_M.png" TargetMode="External"/><Relationship Id="rId24" Type="http://schemas.openxmlformats.org/officeDocument/2006/relationships/hyperlink" Target="https://img-fotki.yandex.ru/get/6611/134091466.20/0_8fad0_5656d185_S" TargetMode="External"/><Relationship Id="rId32" Type="http://schemas.openxmlformats.org/officeDocument/2006/relationships/hyperlink" Target="https://img-fotki.yandex.ru/get/15511/200418627.3a/0_111e3f_16424a91_M.png" TargetMode="External"/><Relationship Id="rId37" Type="http://schemas.openxmlformats.org/officeDocument/2006/relationships/image" Target="../media/image20.png"/><Relationship Id="rId40" Type="http://schemas.openxmlformats.org/officeDocument/2006/relationships/image" Target="../media/image15.png"/><Relationship Id="rId5" Type="http://schemas.openxmlformats.org/officeDocument/2006/relationships/hyperlink" Target="https://img-fotki.yandex.ru/get/15509/134091466.215/0_11474b_1aff3d05_S" TargetMode="External"/><Relationship Id="rId15" Type="http://schemas.openxmlformats.org/officeDocument/2006/relationships/hyperlink" Target="https://img-fotki.yandex.ru/get/9058/64256731.190/0_d0274_5ca55469_S" TargetMode="External"/><Relationship Id="rId23" Type="http://schemas.openxmlformats.org/officeDocument/2006/relationships/hyperlink" Target="https://img-fotki.yandex.ru/get/6613/134091466.20/0_8fabf_d90318dc_S" TargetMode="External"/><Relationship Id="rId28" Type="http://schemas.openxmlformats.org/officeDocument/2006/relationships/hyperlink" Target="https://img-fotki.yandex.ru/get/9759/134091466.fa/0_d744d_b2673fdb_S" TargetMode="External"/><Relationship Id="rId36" Type="http://schemas.openxmlformats.org/officeDocument/2006/relationships/image" Target="../media/image19.png"/><Relationship Id="rId10" Type="http://schemas.openxmlformats.org/officeDocument/2006/relationships/hyperlink" Target="http://img-fotki.yandex.ru/get/6518/43358459.29/0_72c41_334fc99d_XL" TargetMode="External"/><Relationship Id="rId19" Type="http://schemas.openxmlformats.org/officeDocument/2006/relationships/hyperlink" Target="https://img-fotki.yandex.ru/get/16153/134091466.215/0_11475b_99671cb5_S" TargetMode="External"/><Relationship Id="rId31" Type="http://schemas.openxmlformats.org/officeDocument/2006/relationships/hyperlink" Target="http://img-fotki.yandex.ru/get/9068/16969765.1b9/0_87be8_e67f42a2_M.png" TargetMode="External"/><Relationship Id="rId4" Type="http://schemas.openxmlformats.org/officeDocument/2006/relationships/hyperlink" Target="http://5-9.prosv.ru/RUSYAZ_LAD/6-1.jpg" TargetMode="External"/><Relationship Id="rId9" Type="http://schemas.openxmlformats.org/officeDocument/2006/relationships/image" Target="../media/image16.png"/><Relationship Id="rId14" Type="http://schemas.openxmlformats.org/officeDocument/2006/relationships/hyperlink" Target="https://img-fotki.yandex.ru/get/9312/64256731.190/0_d0272_358152f2_S" TargetMode="External"/><Relationship Id="rId22" Type="http://schemas.openxmlformats.org/officeDocument/2006/relationships/hyperlink" Target="https://img-fotki.yandex.ru/get/9309/134091466.f9/0_d6fba_16f3c5fa_S" TargetMode="External"/><Relationship Id="rId27" Type="http://schemas.openxmlformats.org/officeDocument/2006/relationships/hyperlink" Target="https://img-fotki.yandex.ru/get/16155/134091466.213/0_1146c1_10ca066c_S" TargetMode="External"/><Relationship Id="rId30" Type="http://schemas.openxmlformats.org/officeDocument/2006/relationships/hyperlink" Target="https://img-fotki.yandex.ru/get/9488/134091466.fa/0_d744a_45e91482_S" TargetMode="External"/><Relationship Id="rId35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img-fotki.yandex.ru/get/15509/134091466.215/0_11474b_1aff3d05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068960"/>
            <a:ext cx="21602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234"/>
            </a:avLst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692696"/>
            <a:ext cx="7704856" cy="168347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 smtClean="0">
                <a:ln w="50800">
                  <a:solidFill>
                    <a:srgbClr val="663300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Гласные в суффиксах </a:t>
            </a:r>
          </a:p>
          <a:p>
            <a:pPr algn="ctr"/>
            <a:r>
              <a:rPr lang="ru-RU" sz="4000" b="1" dirty="0" smtClean="0">
                <a:ln w="50800">
                  <a:solidFill>
                    <a:srgbClr val="663300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имён существительных</a:t>
            </a:r>
            <a:endParaRPr lang="ru-RU" sz="4000" b="1" dirty="0">
              <a:ln w="50800">
                <a:solidFill>
                  <a:srgbClr val="663300"/>
                </a:solidFill>
              </a:ln>
              <a:blipFill>
                <a:blip r:embed="rId3"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http://cv01.twirpx.net/1167/1167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996952"/>
            <a:ext cx="1749009" cy="2678056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sp3d>
            <a:bevelT/>
          </a:sp3d>
        </p:spPr>
      </p:pic>
      <p:pic>
        <p:nvPicPr>
          <p:cNvPr id="9" name="Picture 8" descr="http://s05.radikal.ru/i178/1008/9e/7991c0be7d2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293096"/>
            <a:ext cx="2863015" cy="230830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55576" y="2420888"/>
            <a:ext cx="7704856" cy="5040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i="1" dirty="0" smtClean="0">
                <a:ln w="508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(интерактивные тренажёры для учащихся 6 классов)</a:t>
            </a:r>
            <a:endParaRPr lang="ru-RU" b="1" i="1" dirty="0">
              <a:ln w="5080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12175" r="12558"/>
          <a:stretch>
            <a:fillRect/>
          </a:stretch>
        </p:blipFill>
        <p:spPr bwMode="auto">
          <a:xfrm rot="20599173">
            <a:off x="378665" y="4477205"/>
            <a:ext cx="1444200" cy="1276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43808" y="3068960"/>
            <a:ext cx="129614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700" b="1" dirty="0" smtClean="0">
                <a:ln w="50800">
                  <a:solidFill>
                    <a:srgbClr val="663300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§ 53-54</a:t>
            </a:r>
            <a:endParaRPr lang="ru-RU" sz="2700" b="1" dirty="0">
              <a:ln w="50800">
                <a:solidFill>
                  <a:srgbClr val="663300"/>
                </a:solidFill>
              </a:ln>
              <a:blipFill>
                <a:blip r:embed="rId3"/>
                <a:stretch>
                  <a:fillRect/>
                </a:stretch>
              </a:blipFill>
            </a:endParaRPr>
          </a:p>
        </p:txBody>
      </p:sp>
      <p:sp useBgFill="1">
        <p:nvSpPr>
          <p:cNvPr id="17" name="Скругленный прямоугольник 16"/>
          <p:cNvSpPr/>
          <p:nvPr/>
        </p:nvSpPr>
        <p:spPr>
          <a:xfrm>
            <a:off x="3779912" y="5589240"/>
            <a:ext cx="4752528" cy="919401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Воропаева Наталья Алексеевна, </a:t>
            </a:r>
          </a:p>
          <a:p>
            <a:pPr algn="ctr">
              <a:defRPr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pPr algn="ctr" defTabSz="712788">
              <a:defRPr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лицея № 5 г.Ельца Липецкой обл.</a:t>
            </a:r>
            <a:endParaRPr lang="ru-RU" sz="16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http://img-fotki.yandex.ru/get/6613/16969765.72/0_698f4_39b158ff_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3933056"/>
            <a:ext cx="2857500" cy="2924944"/>
          </a:xfrm>
          <a:prstGeom prst="rect">
            <a:avLst/>
          </a:prstGeom>
          <a:noFill/>
        </p:spPr>
      </p:pic>
      <p:pic>
        <p:nvPicPr>
          <p:cNvPr id="3086" name="Picture 14" descr="http://img-fotki.yandex.ru/get/9318/16969765.184/0_7c902_4af01a16_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884368" y="4437112"/>
            <a:ext cx="893646" cy="786408"/>
          </a:xfrm>
          <a:prstGeom prst="rect">
            <a:avLst/>
          </a:prstGeom>
          <a:noFill/>
        </p:spPr>
      </p:pic>
      <p:pic>
        <p:nvPicPr>
          <p:cNvPr id="22" name="Picture 8" descr="http://s05.radikal.ru/i178/1008/9e/7991c0be7d2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652120" y="2996952"/>
            <a:ext cx="2773703" cy="2236299"/>
          </a:xfrm>
          <a:prstGeom prst="rect">
            <a:avLst/>
          </a:prstGeom>
          <a:noFill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/>
          <a:srcRect l="12376" r="12539"/>
          <a:stretch>
            <a:fillRect/>
          </a:stretch>
        </p:blipFill>
        <p:spPr bwMode="auto">
          <a:xfrm rot="1016413">
            <a:off x="6915133" y="3184650"/>
            <a:ext cx="1287806" cy="118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0" descr="http://img-fotki.yandex.ru/get/6613/16969765.72/0_698f4_39b158ff_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780928"/>
            <a:ext cx="2857500" cy="2924944"/>
          </a:xfrm>
          <a:prstGeom prst="rect">
            <a:avLst/>
          </a:prstGeom>
          <a:noFill/>
        </p:spPr>
      </p:pic>
      <p:pic>
        <p:nvPicPr>
          <p:cNvPr id="3091" name="Picture 19" descr="http://issle.ru/tw_files2/urls_1952/15/d-14364/14364_html_m604649c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88640"/>
            <a:ext cx="1680188" cy="504056"/>
          </a:xfrm>
          <a:prstGeom prst="rect">
            <a:avLst/>
          </a:prstGeom>
          <a:noFill/>
        </p:spPr>
      </p:pic>
      <p:pic>
        <p:nvPicPr>
          <p:cNvPr id="18" name="Рисунок 17" descr="Рисунок3.png">
            <a:hlinkClick r:id="rId11" action="ppaction://hlinksldjump" highlightClick="1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32440" y="6237312"/>
            <a:ext cx="375645" cy="37564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234"/>
            </a:avLst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10" descr="http://img-fotki.yandex.ru/get/6613/16969765.72/0_698f4_39b158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2857500" cy="29249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5733256"/>
            <a:ext cx="3744416" cy="7920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кликни по картинке, </a:t>
            </a:r>
          </a:p>
          <a:p>
            <a:pPr algn="ctr"/>
            <a:r>
              <a:rPr lang="ru-RU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чтобы перейти к заданиям</a:t>
            </a:r>
            <a:endParaRPr lang="ru-RU" i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 descr="http://img-fotki.yandex.ru/get/6613/16969765.72/0_698f4_39b158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645024"/>
            <a:ext cx="2857500" cy="2924944"/>
          </a:xfrm>
          <a:prstGeom prst="rect">
            <a:avLst/>
          </a:prstGeom>
          <a:noFill/>
        </p:spPr>
      </p:pic>
      <p:pic>
        <p:nvPicPr>
          <p:cNvPr id="12" name="Рисунок 11" descr="Рисунок2.png">
            <a:hlinkClick r:id="rId4" action="ppaction://hlinksldjump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6165304"/>
            <a:ext cx="391250" cy="391250"/>
          </a:xfrm>
          <a:prstGeom prst="rect">
            <a:avLst/>
          </a:prstGeom>
        </p:spPr>
      </p:pic>
      <p:pic>
        <p:nvPicPr>
          <p:cNvPr id="13" name="Рисунок 12" descr="Рисунок3.png">
            <a:hlinkClick r:id="" action="ppaction://hlinkshowjump?jump=endshow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32440" y="6237312"/>
            <a:ext cx="375645" cy="375645"/>
          </a:xfrm>
          <a:prstGeom prst="rect">
            <a:avLst/>
          </a:prstGeom>
        </p:spPr>
      </p:pic>
      <p:graphicFrame>
        <p:nvGraphicFramePr>
          <p:cNvPr id="10" name="Объект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16016" y="404664"/>
          <a:ext cx="3888433" cy="3168352"/>
        </p:xfrm>
        <a:graphic>
          <a:graphicData uri="http://schemas.openxmlformats.org/presentationml/2006/ole">
            <p:oleObj spid="_x0000_s1027" name="Презентация" r:id="rId7" imgW="4562471" imgH="3419379" progId="PowerPoint.Show.12">
              <p:embed/>
            </p:oleObj>
          </a:graphicData>
        </a:graphic>
      </p:graphicFrame>
      <p:pic>
        <p:nvPicPr>
          <p:cNvPr id="8" name="Picture 10" descr="http://img-fotki.yandex.ru/get/6613/16969765.72/0_698f4_39b158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852936"/>
            <a:ext cx="2857500" cy="2924944"/>
          </a:xfrm>
          <a:prstGeom prst="rect">
            <a:avLst/>
          </a:prstGeom>
          <a:noFill/>
        </p:spPr>
      </p:pic>
      <p:graphicFrame>
        <p:nvGraphicFramePr>
          <p:cNvPr id="15" name="Объект 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9552" y="404664"/>
          <a:ext cx="3865413" cy="3168352"/>
        </p:xfrm>
        <a:graphic>
          <a:graphicData uri="http://schemas.openxmlformats.org/presentationml/2006/ole">
            <p:oleObj spid="_x0000_s1029" name="Презентация" r:id="rId8" imgW="4562471" imgH="3419379" progId="PowerPoint.Show.12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234"/>
            </a:avLst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1886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Ресурсы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76672"/>
            <a:ext cx="8496944" cy="1628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https://img-fotki.yandex.ru/get/9802/102699435.a3a/0_be638_ac22fde7_S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(фон)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http://s05.radikal.ru/i178/1008/9e/7991c0be7d23.jpg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(компьютер)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http://5-9.prosv.ru/RUSYAZ_LAD/6-1.jpg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(учебник)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https://img-fotki.yandex.ru/get/15509/134091466.215/0_11474b_1aff3d05_S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(весёлые карандаши)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http://img-fotki.yandex.ru/get/9318/16969765.184/0_7c902_4af01a16_M.png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флешка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http://issle.ru/tw_files2/urls_1952/15/d-14364/14364_html_m604649c5.png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(логотип)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http://img-fotki.yandex.ru/get/6613/16969765.72/0_698f4_39b158ff_M.png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(белая ёлочка)</a:t>
            </a:r>
          </a:p>
          <a:p>
            <a:pPr>
              <a:lnSpc>
                <a:spcPts val="1900"/>
              </a:lnSpc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77281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"Ёлка для Наташи"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img-fotki.yandex.ru/get/6518/43358459.29/0_72c41_334fc99d_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1628800"/>
            <a:ext cx="1368152" cy="210730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1988840"/>
            <a:ext cx="5760640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http://img-fotki.yandex.ru/get/6518/43358459.29/0_72c41_334fc99d_XL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(Кузя)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http://kira-scrap.ru/KATALOG/MULTY_NASCHI/3/0_942a5_b74f2203_M.png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(Наташа)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https://img-fotki.yandex.ru/get/9113/64256731.190/0_d0271_810d0cf6_S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(шарик 1)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https://img-fotki.yandex.ru/get/9312/64256731.190/0_d0273_4a23cb83_S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(шарик 2)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https://img-fotki.yandex.ru/get/9312/64256731.190/0_d0272_358152f2_S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(шарик 3)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https://img-fotki.yandex.ru/get/9058/64256731.190/0_d0274_5ca55469_S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(шарик 4)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http://st.club-lexus.ru/attach/t/1e07fd0c.png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(звезда)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http://img-fotki.yandex.ru/get/6620/27302857.7ab/0_a7886_a49d490a_orig.jpg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(ёлка)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http://mp3tebe.com/audio/%D0%B8%D0%B7%20%D0%BC/%D1%84%20%D0%B4%D0%BE%D0%BC%D0%BE%D0%B2%D0%B5%D0%BD%D0%BE%D0%BA%20%D0%9A%D1%83%D0%B7%D1%8F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(звук) 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https://img-fotki.yandex.ru/get/16153/134091466.215/0_11475b_99671cb5_S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(книга)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https://img-fotki.yandex.ru/get/4134/28257045.e26/0_9be46_d5e73775_S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(фон)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Bel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scrap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http://kira-scrap.ru/KATALOG/MULTY_NASCHI/3/0_942a5_b74f2203_M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56176" y="1772816"/>
            <a:ext cx="1152128" cy="189911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156176" y="3717032"/>
            <a:ext cx="2736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Спасибо автору замечательных </a:t>
            </a:r>
            <a:r>
              <a:rPr lang="ru-RU" sz="1050" i="1" dirty="0" err="1" smtClean="0">
                <a:latin typeface="Times New Roman" pitchFamily="18" charset="0"/>
                <a:cs typeface="Times New Roman" pitchFamily="18" charset="0"/>
              </a:rPr>
              <a:t>отрисовок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14908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"Украшаем ёлочку"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365104"/>
            <a:ext cx="8136904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https://img-fotki.yandex.ru/get/9309/134091466.f9/0_d6fba_16f3c5fa_S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(фон)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https://img-fotki.yandex.ru/get/6613/134091466.20/0_8fabf_d90318dc_S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(принцесса)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https://img-fotki.yandex.ru/get/6611/134091466.20/0_8fad0_5656d185_S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(принцесса)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5"/>
              </a:rPr>
              <a:t>http://www.iconty.com/IcontyBank/Part8/Star%20%282%29.png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(звезда)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6"/>
              </a:rPr>
              <a:t>http://img-fotki.yandex.ru/get/6622/27302857.7ad/0_a78c3_2e406f6a_XL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(ёлка)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7"/>
              </a:rPr>
              <a:t>https://img-fotki.yandex.ru/get/16155/134091466.213/0_1146c1_10ca066c_S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(Санта)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8"/>
              </a:rPr>
              <a:t>https://img-fotki.yandex.ru/get/9759/134091466.fa/0_d744d_b2673fdb_S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(зелёная коробка)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9"/>
              </a:rPr>
              <a:t>https://img-fotki.yandex.ru/get/9811/134091466.fa/0_d744c_c465303b_S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(красная коробка)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0"/>
              </a:rPr>
              <a:t>https://img-fotki.yandex.ru/get/9488/134091466.fa/0_d744a_45e91482_S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(шарики)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1"/>
              </a:rPr>
              <a:t>http://img-fotki.yandex.ru/get/9068/16969765.1b9/0_87be8_e67f42a2_M.png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(котёнок)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2"/>
              </a:rPr>
              <a:t>https://img-fotki.yandex.ru/get/15511/200418627.3a/0_111e3f_16424a91_M.png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(коробка с подарками)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3"/>
              </a:rPr>
              <a:t>http://ilosikminus.narod.ru/noviygod/noviygod_bell-2.mp3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(звук колокольчика)</a:t>
            </a:r>
          </a:p>
          <a:p>
            <a:pPr>
              <a:lnSpc>
                <a:spcPts val="13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4"/>
              </a:rPr>
              <a:t>http://ilosikminus.narod.ru/noviygod/noviygod_buran_2.mp3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(звук ветра)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s://img-fotki.yandex.ru/get/9309/134091466.f9/0_d6fba_16f3c5fa_S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020272" y="4653136"/>
            <a:ext cx="1440160" cy="121272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660232" y="5877272"/>
            <a:ext cx="2232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Спасибо, Лена!</a:t>
            </a:r>
            <a:endParaRPr 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https://img-fotki.yandex.ru/get/9300/134091466.fb/0_d83e5_445236dd_XL"/>
          <p:cNvPicPr/>
          <p:nvPr/>
        </p:nvPicPr>
        <p:blipFill>
          <a:blip r:embed="rId36" cstate="print"/>
          <a:srcRect l="7180" t="72764" r="64098"/>
          <a:stretch>
            <a:fillRect/>
          </a:stretch>
        </p:blipFill>
        <p:spPr bwMode="auto">
          <a:xfrm>
            <a:off x="6804248" y="5517232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img-fotki.yandex.ru/get/9511/134091466.9f/0_c0d49_b5875b38_XL"/>
          <p:cNvPicPr/>
          <p:nvPr/>
        </p:nvPicPr>
        <p:blipFill>
          <a:blip r:embed="rId37" cstate="print"/>
          <a:srcRect t="17691" r="56051" b="65798"/>
          <a:stretch>
            <a:fillRect/>
          </a:stretch>
        </p:blipFill>
        <p:spPr bwMode="auto">
          <a:xfrm>
            <a:off x="7092280" y="4941168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Рисунок3.png">
            <a:hlinkClick r:id="rId38" action="ppaction://hlinksldjump" highlightClick="1"/>
          </p:cNvPr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8532440" y="6237312"/>
            <a:ext cx="375645" cy="375645"/>
          </a:xfrm>
          <a:prstGeom prst="rect">
            <a:avLst/>
          </a:prstGeom>
        </p:spPr>
      </p:pic>
      <p:pic>
        <p:nvPicPr>
          <p:cNvPr id="20" name="Рисунок 19" descr="Рисунок3.png">
            <a:hlinkClick r:id="" action="ppaction://hlinkshowjump?jump=endshow" highlightClick="1"/>
          </p:cNvPr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8532440" y="188640"/>
            <a:ext cx="375645" cy="37564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263</Words>
  <Application>Microsoft Office PowerPoint</Application>
  <PresentationFormat>Экран (4:3)</PresentationFormat>
  <Paragraphs>45</Paragraphs>
  <Slides>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5" baseType="lpstr">
      <vt:lpstr>Тема Office</vt:lpstr>
      <vt:lpstr>Презентация</vt:lpstr>
      <vt:lpstr>Слайд 1</vt:lpstr>
      <vt:lpstr>Слайд 2</vt:lpstr>
      <vt:lpstr>Слайд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тренажёры</dc:title>
  <dc:subject>Гласные в суффиксах существительных</dc:subject>
  <dc:creator>Ta_sha</dc:creator>
  <cp:lastModifiedBy>Ta_sha</cp:lastModifiedBy>
  <cp:revision>37</cp:revision>
  <dcterms:modified xsi:type="dcterms:W3CDTF">2014-12-27T17:26:02Z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