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7" r:id="rId9"/>
    <p:sldId id="268" r:id="rId10"/>
    <p:sldId id="269" r:id="rId11"/>
    <p:sldId id="271" r:id="rId12"/>
    <p:sldId id="273" r:id="rId13"/>
    <p:sldId id="272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3" autoAdjust="0"/>
    <p:restoredTop sz="94660"/>
  </p:normalViewPr>
  <p:slideViewPr>
    <p:cSldViewPr>
      <p:cViewPr varScale="1">
        <p:scale>
          <a:sx n="66" d="100"/>
          <a:sy n="66" d="100"/>
        </p:scale>
        <p:origin x="-4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1.xml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2.xml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3.xml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2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7.png"/><Relationship Id="rId5" Type="http://schemas.openxmlformats.org/officeDocument/2006/relationships/image" Target="../media/image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4520/119528728.d9e/0_a50ee_c2e11f39_XL" TargetMode="External"/><Relationship Id="rId13" Type="http://schemas.openxmlformats.org/officeDocument/2006/relationships/hyperlink" Target="http://openclipart.org/image/800px/svg_to_png/2229/GMcGlinn_cloud_Rainbow.png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s1.pic4you.ru/allimage/y2012/11-06/12216/2655336.png" TargetMode="External"/><Relationship Id="rId12" Type="http://schemas.openxmlformats.org/officeDocument/2006/relationships/hyperlink" Target="http://img-fotki.yandex.ru/get/5008/tan-gavri.59/0_67ac7_3b866fcd_XL" TargetMode="External"/><Relationship Id="rId17" Type="http://schemas.openxmlformats.org/officeDocument/2006/relationships/hyperlink" Target="http://img-fotki.yandex.ru/get/5903/svetlera.41/0_50788_ae233bc_XXXL.jpg" TargetMode="External"/><Relationship Id="rId2" Type="http://schemas.openxmlformats.org/officeDocument/2006/relationships/image" Target="../media/image5.jpeg"/><Relationship Id="rId16" Type="http://schemas.openxmlformats.org/officeDocument/2006/relationships/hyperlink" Target="http://artpostergallery.ru/userdata/image/84/7d/847d5cd1e91da78c1e1c577e2b50d75f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hyperlink" Target="http://rg.foto.radikal.ru/0707/83/de652a7c953c.jpg" TargetMode="External"/><Relationship Id="rId5" Type="http://schemas.openxmlformats.org/officeDocument/2006/relationships/image" Target="../media/image10.png"/><Relationship Id="rId15" Type="http://schemas.openxmlformats.org/officeDocument/2006/relationships/hyperlink" Target="http://img-fotki.yandex.ru/get/4314/annaze63.9f/0_3a88d_e45de81a_L.jpg" TargetMode="External"/><Relationship Id="rId10" Type="http://schemas.openxmlformats.org/officeDocument/2006/relationships/hyperlink" Target="http://img-fotki.yandex.ru/get/4700/tatyana2q8-medvedeva.123/0_534c6_d5f14a3f_XL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://s1.pic4you.ru/allimage/y2012/08-12/12216/2332895.png" TargetMode="External"/><Relationship Id="rId14" Type="http://schemas.openxmlformats.org/officeDocument/2006/relationships/hyperlink" Target="http://www.thewallpapers.org/photo/41640/Spring-028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slide" Target="slide3.xml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2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5.xml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2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6.xml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2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8.xml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9.xml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0.xml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audio" Target="../media/audio2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р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852936"/>
            <a:ext cx="1992714" cy="3718207"/>
          </a:xfrm>
          <a:prstGeom prst="rect">
            <a:avLst/>
          </a:prstGeom>
        </p:spPr>
      </p:pic>
      <p:sp>
        <p:nvSpPr>
          <p:cNvPr id="7" name="Блок-схема: документ 6"/>
          <p:cNvSpPr/>
          <p:nvPr/>
        </p:nvSpPr>
        <p:spPr>
          <a:xfrm>
            <a:off x="0" y="0"/>
            <a:ext cx="9396536" cy="649724"/>
          </a:xfrm>
          <a:prstGeom prst="flowChartDocumen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Буквы  Е и И в корнях с чередованием</a:t>
            </a:r>
            <a:endParaRPr lang="ru-RU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347864" y="476672"/>
            <a:ext cx="2592288" cy="817245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Русский язык 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 класс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УМК  любой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0" y="5768340"/>
            <a:ext cx="4104456" cy="1089660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tIns="0" bIns="0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Воропаева  Наталья Алексеевна,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лицея № 5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г.Ельца Липецкой области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1268760"/>
            <a:ext cx="7056784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Проводи Красную  Шапочку</a:t>
            </a:r>
          </a:p>
          <a:p>
            <a:pPr algn="ctr"/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(интерактивный тренажёр) </a:t>
            </a:r>
            <a:b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64174939_1284819536_05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44408" y="5949280"/>
            <a:ext cx="673039" cy="705329"/>
          </a:xfrm>
          <a:prstGeom prst="rect">
            <a:avLst/>
          </a:prstGeom>
        </p:spPr>
      </p:pic>
      <p:pic>
        <p:nvPicPr>
          <p:cNvPr id="12" name="Рисунок 11" descr="0_85baa_4aa7b469_M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4077072"/>
            <a:ext cx="1296144" cy="518458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выт    рать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5" name="Рисунок 14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16" name="Рисунок 15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9942E-6 L 0.07101 -0.1708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бл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 стать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5" name="Рисунок 14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16" name="Рисунок 15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9942E-6 L 0.03941 -0.1708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перест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лить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7" name="Рисунок 16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20" name="Рисунок 19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31214E-7 L -0.03941 -0.169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-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86835">
            <a:off x="369482" y="48922"/>
            <a:ext cx="1319528" cy="1319528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22" name="Рисунок 21" descr="Рисунок1р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1560" y="1730407"/>
            <a:ext cx="2592288" cy="4836952"/>
          </a:xfrm>
          <a:prstGeom prst="rect">
            <a:avLst/>
          </a:prstGeom>
        </p:spPr>
      </p:pic>
      <p:pic>
        <p:nvPicPr>
          <p:cNvPr id="14" name="Рисунок 13" descr="64174939_1284819536_05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1" name="Рисунок 10" descr="Рисунокс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07704" y="4509120"/>
            <a:ext cx="6631900" cy="1444633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16185E-6 L 0.20573 4.16185E-6 C 0.29792 4.16185E-6 0.4118 -0.07237 0.4118 -0.12995 L 0.4118 -0.25989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" y="-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1520" y="188640"/>
            <a:ext cx="8640960" cy="3312368"/>
          </a:xfrm>
          <a:prstGeom prst="rect">
            <a:avLst/>
          </a:prstGeom>
          <a:solidFill>
            <a:schemeClr val="bg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059832" y="18864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Ресурсы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620688"/>
            <a:ext cx="835292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http://s1.pic4you.ru/allimage/y2012/11-06/12216/2655336.png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(домик)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http://img-fotki.yandex.ru/get/4520/119528728.d9e/0_a50ee_c2e11f39_XL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(цветы)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http://s1.pic4you.ru/allimage/y2012/08-12/12216/2332895.png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(мостик)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http://img-fotki.yandex.ru/get/4700/tatyana2q8-medvedeva.123/0_534c6_d5f14a3f_XL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(солнышко1)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http://rg.foto.radikal.ru/0707/83/de652a7c953c.jpg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(солнышко 2)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http://img-fotki.yandex.ru/get/5008/tan-gavri.59/0_67ac7_3b866fcd_XL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(деревья)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http://openclipart.org/image/800px/svg_to_png/2229/GMcGlinn_cloud_Rainbow.png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(радуга)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http://www.thewallpapers.org/photo/41640/Spring-028.jpg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(небо)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http://img-fotki.yandex.ru/get/4314/annaze63.9f/0_3a88d_e45de81a_L.jpg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(бабочка)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http://artpostergallery.ru/userdata/image/84/7d/847d5cd1e91da78c1e1c577e2b50d75f.jpg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(волк)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http://img-fotki.yandex.ru/get/5903/svetlera.41/0_50788_ae233bc_XXXL.jpg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(Красная Шапочка)</a:t>
            </a:r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532440" y="6021288"/>
            <a:ext cx="611560" cy="548680"/>
          </a:xfrm>
          <a:prstGeom prst="mathMultiply">
            <a:avLst>
              <a:gd name="adj1" fmla="val 20875"/>
            </a:avLst>
          </a:prstGeom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зам    рать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22" name="Рисунок 21" descr="Рисунок1р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7" name="Рисунок 6" descr="847d5cd1e91da78c1e1c577e2b50d75f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64174939_1284819536_05.png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9942E-6 L 0.06302 -0.1708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раст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реть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5" name="Рисунок 14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16" name="Рисунок 15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31214E-7 L -0.06302 -0.169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-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бл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стеть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5" name="Рисунок 14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16" name="Рисунок 15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31214E-7 L -0.10243 -0.169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-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соб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 рать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5" name="Рисунок 14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16" name="Рисунок 15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9942E-6 L 0.06302 -0.1708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подп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реть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5" name="Рисунок 14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16" name="Рисунок 15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31214E-7 L -0.06302 -0.169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-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отд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 рать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5" name="Рисунок 14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16" name="Рисунок 15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9942E-6 L 0.06302 -0.1708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обж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 гать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5" name="Рисунок 14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16" name="Рисунок 15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9942E-6 L 0.07101 -0.1708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thewallpapers.org/photo/41640/Spring-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pic>
        <p:nvPicPr>
          <p:cNvPr id="16390" name="Picture 6" descr="http://s1.pic4you.ru/allimage/y2012/11-06/12216/26553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915816" cy="2829051"/>
          </a:xfrm>
          <a:prstGeom prst="rect">
            <a:avLst/>
          </a:prstGeom>
          <a:noFill/>
        </p:spPr>
      </p:pic>
      <p:pic>
        <p:nvPicPr>
          <p:cNvPr id="10" name="Рисунок 9" descr="0_534c6_d5f14a3f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6835">
            <a:off x="38981" y="48922"/>
            <a:ext cx="1980530" cy="1319528"/>
          </a:xfrm>
          <a:prstGeom prst="rect">
            <a:avLst/>
          </a:prstGeom>
        </p:spPr>
      </p:pic>
      <p:sp>
        <p:nvSpPr>
          <p:cNvPr id="11" name="Блок-схема: документ 10"/>
          <p:cNvSpPr/>
          <p:nvPr/>
        </p:nvSpPr>
        <p:spPr>
          <a:xfrm>
            <a:off x="2627784" y="260648"/>
            <a:ext cx="3888432" cy="864096"/>
          </a:xfrm>
          <a:prstGeom prst="flowChartDocument">
            <a:avLst/>
          </a:prstGeom>
          <a:ln w="1270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прот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 </a:t>
            </a:r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реть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GMcGlinn_cloud_Rainbow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2420888"/>
            <a:ext cx="2611489" cy="1080120"/>
          </a:xfrm>
          <a:prstGeom prst="rect">
            <a:avLst/>
          </a:prstGeom>
        </p:spPr>
      </p:pic>
      <p:pic>
        <p:nvPicPr>
          <p:cNvPr id="19" name="Рисунок 18" descr="0_67ac7_3b866fcd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988840"/>
            <a:ext cx="9144000" cy="1380393"/>
          </a:xfrm>
          <a:prstGeom prst="rect">
            <a:avLst/>
          </a:prstGeom>
        </p:spPr>
      </p:pic>
      <p:pic>
        <p:nvPicPr>
          <p:cNvPr id="2" name="Рисунок 1" descr="233289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  <p:pic>
        <p:nvPicPr>
          <p:cNvPr id="1030" name="Picture 6" descr="http://img-fotki.yandex.ru/get/4520/119528728.d9e/0_a50ee_c2e11f39_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35896" y="1628800"/>
            <a:ext cx="432048" cy="47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938041" y="1556792"/>
            <a:ext cx="420046" cy="6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64174939_1284819536_05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70961" y="5805264"/>
            <a:ext cx="673039" cy="705329"/>
          </a:xfrm>
          <a:prstGeom prst="rect">
            <a:avLst/>
          </a:prstGeom>
        </p:spPr>
      </p:pic>
      <p:pic>
        <p:nvPicPr>
          <p:cNvPr id="15" name="Рисунок 14" descr="Рисунок1р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5576" y="1988840"/>
            <a:ext cx="2487201" cy="4640870"/>
          </a:xfrm>
          <a:prstGeom prst="rect">
            <a:avLst/>
          </a:prstGeom>
        </p:spPr>
      </p:pic>
      <p:pic>
        <p:nvPicPr>
          <p:cNvPr id="16" name="Рисунок 15" descr="847d5cd1e91da78c1e1c577e2b50d75f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220072" y="3212976"/>
            <a:ext cx="2520280" cy="25202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7283E-6 L -0.00087 -0.17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stvo_prevraschen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31214E-7 L -0.06302 -0.169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-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128</Words>
  <Application>Microsoft Office PowerPoint</Application>
  <PresentationFormat>Экран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33</cp:revision>
  <dcterms:modified xsi:type="dcterms:W3CDTF">2013-05-18T20:02:59Z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