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7" r:id="rId9"/>
    <p:sldId id="268" r:id="rId10"/>
    <p:sldId id="269" r:id="rId11"/>
    <p:sldId id="271" r:id="rId12"/>
    <p:sldId id="273" r:id="rId13"/>
    <p:sldId id="272" r:id="rId14"/>
    <p:sldId id="276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dmin" initials="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13" autoAdjust="0"/>
    <p:restoredTop sz="94660"/>
  </p:normalViewPr>
  <p:slideViewPr>
    <p:cSldViewPr>
      <p:cViewPr varScale="1">
        <p:scale>
          <a:sx n="66" d="100"/>
          <a:sy n="66" d="100"/>
        </p:scale>
        <p:origin x="-42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>
    <p:wipe dir="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gif"/><Relationship Id="rId5" Type="http://schemas.openxmlformats.org/officeDocument/2006/relationships/image" Target="../media/image3.png"/><Relationship Id="rId4" Type="http://schemas.openxmlformats.org/officeDocument/2006/relationships/slide" Target="slide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slide" Target="slide11.xml"/><Relationship Id="rId3" Type="http://schemas.openxmlformats.org/officeDocument/2006/relationships/audio" Target="../media/audio2.wav"/><Relationship Id="rId7" Type="http://schemas.openxmlformats.org/officeDocument/2006/relationships/image" Target="../media/image8.png"/><Relationship Id="rId12" Type="http://schemas.openxmlformats.org/officeDocument/2006/relationships/image" Target="../media/image15.png"/><Relationship Id="rId2" Type="http://schemas.openxmlformats.org/officeDocument/2006/relationships/audio" Target="../media/audio1.wav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4.png"/><Relationship Id="rId5" Type="http://schemas.openxmlformats.org/officeDocument/2006/relationships/image" Target="../media/image6.png"/><Relationship Id="rId15" Type="http://schemas.openxmlformats.org/officeDocument/2006/relationships/image" Target="../media/image12.png"/><Relationship Id="rId10" Type="http://schemas.openxmlformats.org/officeDocument/2006/relationships/image" Target="../media/image11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Relationship Id="rId1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slide" Target="slide12.xml"/><Relationship Id="rId3" Type="http://schemas.openxmlformats.org/officeDocument/2006/relationships/audio" Target="../media/audio2.wav"/><Relationship Id="rId7" Type="http://schemas.openxmlformats.org/officeDocument/2006/relationships/image" Target="../media/image8.png"/><Relationship Id="rId12" Type="http://schemas.openxmlformats.org/officeDocument/2006/relationships/image" Target="../media/image15.png"/><Relationship Id="rId2" Type="http://schemas.openxmlformats.org/officeDocument/2006/relationships/audio" Target="../media/audio1.wav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4.png"/><Relationship Id="rId5" Type="http://schemas.openxmlformats.org/officeDocument/2006/relationships/image" Target="../media/image6.png"/><Relationship Id="rId15" Type="http://schemas.openxmlformats.org/officeDocument/2006/relationships/image" Target="../media/image12.png"/><Relationship Id="rId10" Type="http://schemas.openxmlformats.org/officeDocument/2006/relationships/image" Target="../media/image11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Relationship Id="rId1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slide" Target="slide13.xml"/><Relationship Id="rId3" Type="http://schemas.openxmlformats.org/officeDocument/2006/relationships/audio" Target="../media/audio1.wav"/><Relationship Id="rId7" Type="http://schemas.openxmlformats.org/officeDocument/2006/relationships/image" Target="../media/image8.png"/><Relationship Id="rId12" Type="http://schemas.openxmlformats.org/officeDocument/2006/relationships/image" Target="../media/image15.png"/><Relationship Id="rId2" Type="http://schemas.openxmlformats.org/officeDocument/2006/relationships/audio" Target="../media/audio2.wav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4.png"/><Relationship Id="rId5" Type="http://schemas.openxmlformats.org/officeDocument/2006/relationships/image" Target="../media/image6.png"/><Relationship Id="rId15" Type="http://schemas.openxmlformats.org/officeDocument/2006/relationships/image" Target="../media/image12.png"/><Relationship Id="rId10" Type="http://schemas.openxmlformats.org/officeDocument/2006/relationships/image" Target="../media/image11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Relationship Id="rId1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6.png"/><Relationship Id="rId7" Type="http://schemas.openxmlformats.org/officeDocument/2006/relationships/image" Target="../media/image1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7.png"/><Relationship Id="rId5" Type="http://schemas.openxmlformats.org/officeDocument/2006/relationships/image" Target="../media/image9.png"/><Relationship Id="rId10" Type="http://schemas.openxmlformats.org/officeDocument/2006/relationships/image" Target="../media/image3.png"/><Relationship Id="rId4" Type="http://schemas.openxmlformats.org/officeDocument/2006/relationships/image" Target="../media/image16.png"/><Relationship Id="rId9" Type="http://schemas.openxmlformats.org/officeDocument/2006/relationships/slide" Target="slide14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img-fotki.yandex.ru/get/4520/119528728.d9e/0_a50ee_c2e11f39_XL" TargetMode="External"/><Relationship Id="rId13" Type="http://schemas.openxmlformats.org/officeDocument/2006/relationships/hyperlink" Target="http://openclipart.org/image/800px/svg_to_png/2229/GMcGlinn_cloud_Rainbow.png" TargetMode="External"/><Relationship Id="rId3" Type="http://schemas.openxmlformats.org/officeDocument/2006/relationships/image" Target="../media/image6.png"/><Relationship Id="rId7" Type="http://schemas.openxmlformats.org/officeDocument/2006/relationships/hyperlink" Target="http://s1.pic4you.ru/allimage/y2012/11-06/12216/2655336.png" TargetMode="External"/><Relationship Id="rId12" Type="http://schemas.openxmlformats.org/officeDocument/2006/relationships/hyperlink" Target="http://img-fotki.yandex.ru/get/5008/tan-gavri.59/0_67ac7_3b866fcd_XL" TargetMode="External"/><Relationship Id="rId17" Type="http://schemas.openxmlformats.org/officeDocument/2006/relationships/hyperlink" Target="http://img-fotki.yandex.ru/get/5903/svetlera.41/0_50788_ae233bc_XXXL.jpg" TargetMode="External"/><Relationship Id="rId2" Type="http://schemas.openxmlformats.org/officeDocument/2006/relationships/image" Target="../media/image5.jpeg"/><Relationship Id="rId16" Type="http://schemas.openxmlformats.org/officeDocument/2006/relationships/hyperlink" Target="http://artpostergallery.ru/userdata/image/84/7d/847d5cd1e91da78c1e1c577e2b50d75f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hyperlink" Target="http://rg.foto.radikal.ru/0707/83/de652a7c953c.jpg" TargetMode="External"/><Relationship Id="rId5" Type="http://schemas.openxmlformats.org/officeDocument/2006/relationships/image" Target="../media/image10.png"/><Relationship Id="rId15" Type="http://schemas.openxmlformats.org/officeDocument/2006/relationships/hyperlink" Target="http://img-fotki.yandex.ru/get/4314/annaze63.9f/0_3a88d_e45de81a_L.jpg" TargetMode="External"/><Relationship Id="rId10" Type="http://schemas.openxmlformats.org/officeDocument/2006/relationships/hyperlink" Target="http://img-fotki.yandex.ru/get/4700/tatyana2q8-medvedeva.123/0_534c6_d5f14a3f_XL" TargetMode="External"/><Relationship Id="rId4" Type="http://schemas.openxmlformats.org/officeDocument/2006/relationships/image" Target="../media/image9.png"/><Relationship Id="rId9" Type="http://schemas.openxmlformats.org/officeDocument/2006/relationships/hyperlink" Target="http://s1.pic4you.ru/allimage/y2012/08-12/12216/2332895.png" TargetMode="External"/><Relationship Id="rId14" Type="http://schemas.openxmlformats.org/officeDocument/2006/relationships/hyperlink" Target="http://www.thewallpapers.org/photo/41640/Spring-028.jpg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audio" Target="../media/audio2.wav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audio" Target="../media/audio1.wav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slide" Target="slide3.xml"/><Relationship Id="rId10" Type="http://schemas.openxmlformats.org/officeDocument/2006/relationships/image" Target="../media/image11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slide" Target="slide4.xml"/><Relationship Id="rId3" Type="http://schemas.openxmlformats.org/officeDocument/2006/relationships/audio" Target="../media/audio1.wav"/><Relationship Id="rId7" Type="http://schemas.openxmlformats.org/officeDocument/2006/relationships/image" Target="../media/image8.png"/><Relationship Id="rId12" Type="http://schemas.openxmlformats.org/officeDocument/2006/relationships/image" Target="../media/image15.png"/><Relationship Id="rId2" Type="http://schemas.openxmlformats.org/officeDocument/2006/relationships/audio" Target="../media/audio2.wav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4.png"/><Relationship Id="rId5" Type="http://schemas.openxmlformats.org/officeDocument/2006/relationships/image" Target="../media/image6.png"/><Relationship Id="rId15" Type="http://schemas.openxmlformats.org/officeDocument/2006/relationships/image" Target="../media/image12.png"/><Relationship Id="rId10" Type="http://schemas.openxmlformats.org/officeDocument/2006/relationships/image" Target="../media/image11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Relationship Id="rId1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slide" Target="slide5.xml"/><Relationship Id="rId3" Type="http://schemas.openxmlformats.org/officeDocument/2006/relationships/audio" Target="../media/audio1.wav"/><Relationship Id="rId7" Type="http://schemas.openxmlformats.org/officeDocument/2006/relationships/image" Target="../media/image8.png"/><Relationship Id="rId12" Type="http://schemas.openxmlformats.org/officeDocument/2006/relationships/image" Target="../media/image15.png"/><Relationship Id="rId2" Type="http://schemas.openxmlformats.org/officeDocument/2006/relationships/audio" Target="../media/audio2.wav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4.png"/><Relationship Id="rId5" Type="http://schemas.openxmlformats.org/officeDocument/2006/relationships/image" Target="../media/image6.png"/><Relationship Id="rId15" Type="http://schemas.openxmlformats.org/officeDocument/2006/relationships/image" Target="../media/image12.png"/><Relationship Id="rId10" Type="http://schemas.openxmlformats.org/officeDocument/2006/relationships/image" Target="../media/image11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Relationship Id="rId1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slide" Target="slide6.xml"/><Relationship Id="rId3" Type="http://schemas.openxmlformats.org/officeDocument/2006/relationships/audio" Target="../media/audio2.wav"/><Relationship Id="rId7" Type="http://schemas.openxmlformats.org/officeDocument/2006/relationships/image" Target="../media/image8.png"/><Relationship Id="rId12" Type="http://schemas.openxmlformats.org/officeDocument/2006/relationships/image" Target="../media/image15.png"/><Relationship Id="rId2" Type="http://schemas.openxmlformats.org/officeDocument/2006/relationships/audio" Target="../media/audio1.wav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4.png"/><Relationship Id="rId5" Type="http://schemas.openxmlformats.org/officeDocument/2006/relationships/image" Target="../media/image6.png"/><Relationship Id="rId15" Type="http://schemas.openxmlformats.org/officeDocument/2006/relationships/image" Target="../media/image12.png"/><Relationship Id="rId10" Type="http://schemas.openxmlformats.org/officeDocument/2006/relationships/image" Target="../media/image11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Relationship Id="rId1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slide" Target="slide7.xml"/><Relationship Id="rId3" Type="http://schemas.openxmlformats.org/officeDocument/2006/relationships/audio" Target="../media/audio1.wav"/><Relationship Id="rId7" Type="http://schemas.openxmlformats.org/officeDocument/2006/relationships/image" Target="../media/image8.png"/><Relationship Id="rId12" Type="http://schemas.openxmlformats.org/officeDocument/2006/relationships/image" Target="../media/image15.png"/><Relationship Id="rId2" Type="http://schemas.openxmlformats.org/officeDocument/2006/relationships/audio" Target="../media/audio2.wav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4.png"/><Relationship Id="rId5" Type="http://schemas.openxmlformats.org/officeDocument/2006/relationships/image" Target="../media/image6.png"/><Relationship Id="rId15" Type="http://schemas.openxmlformats.org/officeDocument/2006/relationships/image" Target="../media/image12.png"/><Relationship Id="rId10" Type="http://schemas.openxmlformats.org/officeDocument/2006/relationships/image" Target="../media/image11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Relationship Id="rId1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slide" Target="slide8.xml"/><Relationship Id="rId3" Type="http://schemas.openxmlformats.org/officeDocument/2006/relationships/audio" Target="../media/audio2.wav"/><Relationship Id="rId7" Type="http://schemas.openxmlformats.org/officeDocument/2006/relationships/image" Target="../media/image8.png"/><Relationship Id="rId12" Type="http://schemas.openxmlformats.org/officeDocument/2006/relationships/image" Target="../media/image15.png"/><Relationship Id="rId2" Type="http://schemas.openxmlformats.org/officeDocument/2006/relationships/audio" Target="../media/audio1.wav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4.png"/><Relationship Id="rId5" Type="http://schemas.openxmlformats.org/officeDocument/2006/relationships/image" Target="../media/image6.png"/><Relationship Id="rId15" Type="http://schemas.openxmlformats.org/officeDocument/2006/relationships/image" Target="../media/image12.png"/><Relationship Id="rId10" Type="http://schemas.openxmlformats.org/officeDocument/2006/relationships/image" Target="../media/image11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Relationship Id="rId1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slide" Target="slide9.xml"/><Relationship Id="rId3" Type="http://schemas.openxmlformats.org/officeDocument/2006/relationships/audio" Target="../media/audio2.wav"/><Relationship Id="rId7" Type="http://schemas.openxmlformats.org/officeDocument/2006/relationships/image" Target="../media/image8.png"/><Relationship Id="rId12" Type="http://schemas.openxmlformats.org/officeDocument/2006/relationships/image" Target="../media/image15.png"/><Relationship Id="rId2" Type="http://schemas.openxmlformats.org/officeDocument/2006/relationships/audio" Target="../media/audio1.wav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4.png"/><Relationship Id="rId5" Type="http://schemas.openxmlformats.org/officeDocument/2006/relationships/image" Target="../media/image6.png"/><Relationship Id="rId15" Type="http://schemas.openxmlformats.org/officeDocument/2006/relationships/image" Target="../media/image12.png"/><Relationship Id="rId10" Type="http://schemas.openxmlformats.org/officeDocument/2006/relationships/image" Target="../media/image11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Relationship Id="rId1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slide" Target="slide10.xml"/><Relationship Id="rId3" Type="http://schemas.openxmlformats.org/officeDocument/2006/relationships/audio" Target="../media/audio1.wav"/><Relationship Id="rId7" Type="http://schemas.openxmlformats.org/officeDocument/2006/relationships/image" Target="../media/image8.png"/><Relationship Id="rId12" Type="http://schemas.openxmlformats.org/officeDocument/2006/relationships/image" Target="../media/image15.png"/><Relationship Id="rId2" Type="http://schemas.openxmlformats.org/officeDocument/2006/relationships/audio" Target="../media/audio2.wav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4.png"/><Relationship Id="rId5" Type="http://schemas.openxmlformats.org/officeDocument/2006/relationships/image" Target="../media/image6.png"/><Relationship Id="rId15" Type="http://schemas.openxmlformats.org/officeDocument/2006/relationships/image" Target="../media/image12.png"/><Relationship Id="rId10" Type="http://schemas.openxmlformats.org/officeDocument/2006/relationships/image" Target="../media/image11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Relationship Id="rId1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Рисунок1р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07904" y="2852936"/>
            <a:ext cx="1992714" cy="3718207"/>
          </a:xfrm>
          <a:prstGeom prst="rect">
            <a:avLst/>
          </a:prstGeom>
        </p:spPr>
      </p:pic>
      <p:sp>
        <p:nvSpPr>
          <p:cNvPr id="7" name="Блок-схема: документ 6"/>
          <p:cNvSpPr/>
          <p:nvPr/>
        </p:nvSpPr>
        <p:spPr>
          <a:xfrm>
            <a:off x="0" y="0"/>
            <a:ext cx="9396536" cy="649724"/>
          </a:xfrm>
          <a:prstGeom prst="flowChartDocumen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Буквы  Е и И в корнях с чередованием</a:t>
            </a:r>
            <a:endParaRPr lang="ru-RU" sz="28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9"/>
          <p:cNvSpPr txBox="1">
            <a:spLocks noChangeArrowheads="1"/>
          </p:cNvSpPr>
          <p:nvPr/>
        </p:nvSpPr>
        <p:spPr bwMode="auto">
          <a:xfrm>
            <a:off x="3347864" y="476672"/>
            <a:ext cx="2592288" cy="817245"/>
          </a:xfrm>
          <a:prstGeom prst="flowChartAlternateProcess">
            <a:avLst/>
          </a:prstGeom>
          <a:noFill/>
          <a:ln>
            <a:noFill/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Русский язык </a:t>
            </a:r>
          </a:p>
          <a:p>
            <a:pPr algn="ctr">
              <a:defRPr/>
            </a:pP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 класс</a:t>
            </a:r>
          </a:p>
          <a:p>
            <a:pPr algn="ctr">
              <a:defRPr/>
            </a:pP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УМК  любой</a:t>
            </a:r>
            <a:endParaRPr lang="ru-RU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9"/>
          <p:cNvSpPr txBox="1">
            <a:spLocks noChangeArrowheads="1"/>
          </p:cNvSpPr>
          <p:nvPr/>
        </p:nvSpPr>
        <p:spPr bwMode="auto">
          <a:xfrm>
            <a:off x="0" y="5768340"/>
            <a:ext cx="4104456" cy="1089660"/>
          </a:xfrm>
          <a:prstGeom prst="flowChartAlternateProcess">
            <a:avLst/>
          </a:prstGeom>
          <a:noFill/>
          <a:ln>
            <a:noFill/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tIns="0" bIns="0">
            <a:spAutoFit/>
          </a:bodyPr>
          <a:lstStyle/>
          <a:p>
            <a:pPr algn="ctr">
              <a:defRPr/>
            </a:pP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Воропаева  Наталья Алексеевна, </a:t>
            </a:r>
          </a:p>
          <a:p>
            <a:pPr algn="ctr">
              <a:defRPr/>
            </a:pP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учитель русского языка и литературы </a:t>
            </a:r>
          </a:p>
          <a:p>
            <a:pPr algn="ctr">
              <a:defRPr/>
            </a:pP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МБОУ лицея № 5 </a:t>
            </a:r>
          </a:p>
          <a:p>
            <a:pPr algn="ctr">
              <a:defRPr/>
            </a:pP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г.Ельца Липецкой области</a:t>
            </a:r>
            <a:endParaRPr lang="ru-RU" sz="1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259632" y="1268760"/>
            <a:ext cx="7056784" cy="156966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Проводи Красную  Шапочку</a:t>
            </a:r>
          </a:p>
          <a:p>
            <a:pPr algn="ctr"/>
            <a:r>
              <a:rPr lang="ru-RU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(интерактивный тренажёр) </a:t>
            </a:r>
            <a:br>
              <a:rPr lang="ru-RU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3200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64174939_1284819536_05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244408" y="5949280"/>
            <a:ext cx="673039" cy="705329"/>
          </a:xfrm>
          <a:prstGeom prst="rect">
            <a:avLst/>
          </a:prstGeom>
        </p:spPr>
      </p:pic>
      <p:pic>
        <p:nvPicPr>
          <p:cNvPr id="12" name="Рисунок 11" descr="0_85baa_4aa7b469_M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156176" y="4077072"/>
            <a:ext cx="1296144" cy="518458"/>
          </a:xfrm>
          <a:prstGeom prst="rect">
            <a:avLst/>
          </a:prstGeom>
        </p:spPr>
      </p:pic>
    </p:spTree>
  </p:cSld>
  <p:clrMapOvr>
    <a:masterClrMapping/>
  </p:clrMapOvr>
  <p:transition spd="slow" advClick="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thewallpapers.org/photo/41640/Spring-02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4581128"/>
          </a:xfrm>
          <a:prstGeom prst="rect">
            <a:avLst/>
          </a:prstGeom>
          <a:noFill/>
        </p:spPr>
      </p:pic>
      <p:pic>
        <p:nvPicPr>
          <p:cNvPr id="16390" name="Picture 6" descr="http://s1.pic4you.ru/allimage/y2012/11-06/12216/2655336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28184" y="0"/>
            <a:ext cx="2915816" cy="2829051"/>
          </a:xfrm>
          <a:prstGeom prst="rect">
            <a:avLst/>
          </a:prstGeom>
          <a:noFill/>
        </p:spPr>
      </p:pic>
      <p:pic>
        <p:nvPicPr>
          <p:cNvPr id="10" name="Рисунок 9" descr="0_534c6_d5f14a3f_XL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21386835">
            <a:off x="38981" y="48922"/>
            <a:ext cx="1980530" cy="1319528"/>
          </a:xfrm>
          <a:prstGeom prst="rect">
            <a:avLst/>
          </a:prstGeom>
        </p:spPr>
      </p:pic>
      <p:sp>
        <p:nvSpPr>
          <p:cNvPr id="11" name="Блок-схема: документ 10"/>
          <p:cNvSpPr/>
          <p:nvPr/>
        </p:nvSpPr>
        <p:spPr>
          <a:xfrm>
            <a:off x="2627784" y="260648"/>
            <a:ext cx="3888432" cy="864096"/>
          </a:xfrm>
          <a:prstGeom prst="flowChartDocument">
            <a:avLst/>
          </a:prstGeom>
          <a:ln w="12700">
            <a:solidFill>
              <a:srgbClr val="0070C0"/>
            </a:solidFill>
            <a:prstDash val="sysDot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выт    рать</a:t>
            </a:r>
            <a:endParaRPr lang="ru-RU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ea typeface="Cambria Math" pitchFamily="18" charset="0"/>
              <a:cs typeface="Times New Roman" pitchFamily="18" charset="0"/>
            </a:endParaRPr>
          </a:p>
        </p:txBody>
      </p:sp>
      <p:pic>
        <p:nvPicPr>
          <p:cNvPr id="25" name="Рисунок 24" descr="GMcGlinn_cloud_Rainbow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203848" y="2420888"/>
            <a:ext cx="2611489" cy="1080120"/>
          </a:xfrm>
          <a:prstGeom prst="rect">
            <a:avLst/>
          </a:prstGeom>
        </p:spPr>
      </p:pic>
      <p:pic>
        <p:nvPicPr>
          <p:cNvPr id="19" name="Рисунок 18" descr="0_67ac7_3b866fcd_XL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0" y="1988840"/>
            <a:ext cx="9144000" cy="1380393"/>
          </a:xfrm>
          <a:prstGeom prst="rect">
            <a:avLst/>
          </a:prstGeom>
        </p:spPr>
      </p:pic>
      <p:pic>
        <p:nvPicPr>
          <p:cNvPr id="2" name="Рисунок 1" descr="2332895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0" y="2204864"/>
            <a:ext cx="9144000" cy="4653136"/>
          </a:xfrm>
          <a:prstGeom prst="rect">
            <a:avLst/>
          </a:prstGeom>
        </p:spPr>
      </p:pic>
      <p:pic>
        <p:nvPicPr>
          <p:cNvPr id="1030" name="Picture 6" descr="http://img-fotki.yandex.ru/get/4520/119528728.d9e/0_a50ee_c2e11f39_XL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5733256"/>
            <a:ext cx="9144000" cy="1124744"/>
          </a:xfrm>
          <a:prstGeom prst="rect">
            <a:avLst/>
          </a:prstGeom>
          <a:noFill/>
        </p:spPr>
      </p:pic>
      <p:pic>
        <p:nvPicPr>
          <p:cNvPr id="35" name="Picture 17"/>
          <p:cNvPicPr>
            <a:picLocks noChangeAspect="1" noChangeArrowheads="1"/>
          </p:cNvPicPr>
          <p:nvPr/>
        </p:nvPicPr>
        <p:blipFill>
          <a:blip r:embed="rId11" cstate="print"/>
          <a:stretch>
            <a:fillRect/>
          </a:stretch>
        </p:blipFill>
        <p:spPr bwMode="auto">
          <a:xfrm>
            <a:off x="3635896" y="1628800"/>
            <a:ext cx="432048" cy="47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Picture 17"/>
          <p:cNvPicPr>
            <a:picLocks noChangeAspect="1" noChangeArrowheads="1"/>
          </p:cNvPicPr>
          <p:nvPr/>
        </p:nvPicPr>
        <p:blipFill>
          <a:blip r:embed="rId12" cstate="print"/>
          <a:stretch>
            <a:fillRect/>
          </a:stretch>
        </p:blipFill>
        <p:spPr bwMode="auto">
          <a:xfrm>
            <a:off x="4938041" y="1556792"/>
            <a:ext cx="420046" cy="602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Рисунок 39" descr="64174939_1284819536_05.png">
            <a:hlinkClick r:id="rId13" action="ppaction://hlinksldjump"/>
          </p:cNvPr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8470961" y="5805264"/>
            <a:ext cx="673039" cy="705329"/>
          </a:xfrm>
          <a:prstGeom prst="rect">
            <a:avLst/>
          </a:prstGeom>
        </p:spPr>
      </p:pic>
      <p:pic>
        <p:nvPicPr>
          <p:cNvPr id="15" name="Рисунок 14" descr="Рисунок1р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755576" y="1988840"/>
            <a:ext cx="2487201" cy="4640870"/>
          </a:xfrm>
          <a:prstGeom prst="rect">
            <a:avLst/>
          </a:prstGeom>
        </p:spPr>
      </p:pic>
      <p:pic>
        <p:nvPicPr>
          <p:cNvPr id="16" name="Рисунок 15" descr="847d5cd1e91da78c1e1c577e2b50d75f.pn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5220072" y="3212976"/>
            <a:ext cx="2520280" cy="2520280"/>
          </a:xfrm>
          <a:prstGeom prst="rect">
            <a:avLst/>
          </a:prstGeom>
        </p:spPr>
      </p:pic>
    </p:spTree>
  </p:cSld>
  <p:clrMapOvr>
    <a:masterClrMapping/>
  </p:clrMapOvr>
  <p:transition spd="slow" advClick="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3.87283E-6 L -0.00087 -0.1729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-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shebstvo_prevrascheni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3.69942E-6 L 0.07101 -0.17087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-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thewallpapers.org/photo/41640/Spring-02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4581128"/>
          </a:xfrm>
          <a:prstGeom prst="rect">
            <a:avLst/>
          </a:prstGeom>
          <a:noFill/>
        </p:spPr>
      </p:pic>
      <p:pic>
        <p:nvPicPr>
          <p:cNvPr id="16390" name="Picture 6" descr="http://s1.pic4you.ru/allimage/y2012/11-06/12216/2655336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28184" y="0"/>
            <a:ext cx="2915816" cy="2829051"/>
          </a:xfrm>
          <a:prstGeom prst="rect">
            <a:avLst/>
          </a:prstGeom>
          <a:noFill/>
        </p:spPr>
      </p:pic>
      <p:pic>
        <p:nvPicPr>
          <p:cNvPr id="10" name="Рисунок 9" descr="0_534c6_d5f14a3f_XL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21386835">
            <a:off x="38981" y="48922"/>
            <a:ext cx="1980530" cy="1319528"/>
          </a:xfrm>
          <a:prstGeom prst="rect">
            <a:avLst/>
          </a:prstGeom>
        </p:spPr>
      </p:pic>
      <p:sp>
        <p:nvSpPr>
          <p:cNvPr id="11" name="Блок-схема: документ 10"/>
          <p:cNvSpPr/>
          <p:nvPr/>
        </p:nvSpPr>
        <p:spPr>
          <a:xfrm>
            <a:off x="2627784" y="260648"/>
            <a:ext cx="3888432" cy="864096"/>
          </a:xfrm>
          <a:prstGeom prst="flowChartDocument">
            <a:avLst/>
          </a:prstGeom>
          <a:ln w="12700">
            <a:solidFill>
              <a:srgbClr val="0070C0"/>
            </a:solidFill>
            <a:prstDash val="sysDot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бл</a:t>
            </a:r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   стать</a:t>
            </a:r>
            <a:endParaRPr lang="ru-RU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ea typeface="Cambria Math" pitchFamily="18" charset="0"/>
              <a:cs typeface="Times New Roman" pitchFamily="18" charset="0"/>
            </a:endParaRPr>
          </a:p>
        </p:txBody>
      </p:sp>
      <p:pic>
        <p:nvPicPr>
          <p:cNvPr id="25" name="Рисунок 24" descr="GMcGlinn_cloud_Rainbow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203848" y="2420888"/>
            <a:ext cx="2611489" cy="1080120"/>
          </a:xfrm>
          <a:prstGeom prst="rect">
            <a:avLst/>
          </a:prstGeom>
        </p:spPr>
      </p:pic>
      <p:pic>
        <p:nvPicPr>
          <p:cNvPr id="19" name="Рисунок 18" descr="0_67ac7_3b866fcd_XL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0" y="1988840"/>
            <a:ext cx="9144000" cy="1380393"/>
          </a:xfrm>
          <a:prstGeom prst="rect">
            <a:avLst/>
          </a:prstGeom>
        </p:spPr>
      </p:pic>
      <p:pic>
        <p:nvPicPr>
          <p:cNvPr id="2" name="Рисунок 1" descr="2332895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0" y="2204864"/>
            <a:ext cx="9144000" cy="4653136"/>
          </a:xfrm>
          <a:prstGeom prst="rect">
            <a:avLst/>
          </a:prstGeom>
        </p:spPr>
      </p:pic>
      <p:pic>
        <p:nvPicPr>
          <p:cNvPr id="1030" name="Picture 6" descr="http://img-fotki.yandex.ru/get/4520/119528728.d9e/0_a50ee_c2e11f39_XL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5733256"/>
            <a:ext cx="9144000" cy="1124744"/>
          </a:xfrm>
          <a:prstGeom prst="rect">
            <a:avLst/>
          </a:prstGeom>
          <a:noFill/>
        </p:spPr>
      </p:pic>
      <p:pic>
        <p:nvPicPr>
          <p:cNvPr id="35" name="Picture 17"/>
          <p:cNvPicPr>
            <a:picLocks noChangeAspect="1" noChangeArrowheads="1"/>
          </p:cNvPicPr>
          <p:nvPr/>
        </p:nvPicPr>
        <p:blipFill>
          <a:blip r:embed="rId11" cstate="print"/>
          <a:stretch>
            <a:fillRect/>
          </a:stretch>
        </p:blipFill>
        <p:spPr bwMode="auto">
          <a:xfrm>
            <a:off x="3635896" y="1628800"/>
            <a:ext cx="432048" cy="47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Picture 17"/>
          <p:cNvPicPr>
            <a:picLocks noChangeAspect="1" noChangeArrowheads="1"/>
          </p:cNvPicPr>
          <p:nvPr/>
        </p:nvPicPr>
        <p:blipFill>
          <a:blip r:embed="rId12" cstate="print"/>
          <a:stretch>
            <a:fillRect/>
          </a:stretch>
        </p:blipFill>
        <p:spPr bwMode="auto">
          <a:xfrm>
            <a:off x="4938041" y="1556792"/>
            <a:ext cx="420046" cy="602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Рисунок 39" descr="64174939_1284819536_05.png">
            <a:hlinkClick r:id="rId13" action="ppaction://hlinksldjump"/>
          </p:cNvPr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8470961" y="5805264"/>
            <a:ext cx="673039" cy="705329"/>
          </a:xfrm>
          <a:prstGeom prst="rect">
            <a:avLst/>
          </a:prstGeom>
        </p:spPr>
      </p:pic>
      <p:pic>
        <p:nvPicPr>
          <p:cNvPr id="15" name="Рисунок 14" descr="Рисунок1р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755576" y="1988840"/>
            <a:ext cx="2487201" cy="4640870"/>
          </a:xfrm>
          <a:prstGeom prst="rect">
            <a:avLst/>
          </a:prstGeom>
        </p:spPr>
      </p:pic>
      <p:pic>
        <p:nvPicPr>
          <p:cNvPr id="16" name="Рисунок 15" descr="847d5cd1e91da78c1e1c577e2b50d75f.pn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5220072" y="3212976"/>
            <a:ext cx="2520280" cy="2520280"/>
          </a:xfrm>
          <a:prstGeom prst="rect">
            <a:avLst/>
          </a:prstGeom>
        </p:spPr>
      </p:pic>
    </p:spTree>
  </p:cSld>
  <p:clrMapOvr>
    <a:masterClrMapping/>
  </p:clrMapOvr>
  <p:transition spd="slow" advClick="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3.87283E-6 L -0.00087 -0.1729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-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shebstvo_prevrascheni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3.69942E-6 L 0.03941 -0.17087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" y="-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thewallpapers.org/photo/41640/Spring-02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4581128"/>
          </a:xfrm>
          <a:prstGeom prst="rect">
            <a:avLst/>
          </a:prstGeom>
          <a:noFill/>
        </p:spPr>
      </p:pic>
      <p:pic>
        <p:nvPicPr>
          <p:cNvPr id="16390" name="Picture 6" descr="http://s1.pic4you.ru/allimage/y2012/11-06/12216/2655336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28184" y="0"/>
            <a:ext cx="2915816" cy="2829051"/>
          </a:xfrm>
          <a:prstGeom prst="rect">
            <a:avLst/>
          </a:prstGeom>
          <a:noFill/>
        </p:spPr>
      </p:pic>
      <p:pic>
        <p:nvPicPr>
          <p:cNvPr id="10" name="Рисунок 9" descr="0_534c6_d5f14a3f_XL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21386835">
            <a:off x="38981" y="48922"/>
            <a:ext cx="1980530" cy="1319528"/>
          </a:xfrm>
          <a:prstGeom prst="rect">
            <a:avLst/>
          </a:prstGeom>
        </p:spPr>
      </p:pic>
      <p:sp>
        <p:nvSpPr>
          <p:cNvPr id="11" name="Блок-схема: документ 10"/>
          <p:cNvSpPr/>
          <p:nvPr/>
        </p:nvSpPr>
        <p:spPr>
          <a:xfrm>
            <a:off x="2627784" y="260648"/>
            <a:ext cx="3888432" cy="864096"/>
          </a:xfrm>
          <a:prstGeom prst="flowChartDocument">
            <a:avLst/>
          </a:prstGeom>
          <a:ln w="12700">
            <a:solidFill>
              <a:srgbClr val="0070C0"/>
            </a:solidFill>
            <a:prstDash val="sysDot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перест</a:t>
            </a:r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  лить</a:t>
            </a:r>
            <a:endParaRPr lang="ru-RU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ea typeface="Cambria Math" pitchFamily="18" charset="0"/>
              <a:cs typeface="Times New Roman" pitchFamily="18" charset="0"/>
            </a:endParaRPr>
          </a:p>
        </p:txBody>
      </p:sp>
      <p:pic>
        <p:nvPicPr>
          <p:cNvPr id="25" name="Рисунок 24" descr="GMcGlinn_cloud_Rainbow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203848" y="2420888"/>
            <a:ext cx="2611489" cy="1080120"/>
          </a:xfrm>
          <a:prstGeom prst="rect">
            <a:avLst/>
          </a:prstGeom>
        </p:spPr>
      </p:pic>
      <p:pic>
        <p:nvPicPr>
          <p:cNvPr id="19" name="Рисунок 18" descr="0_67ac7_3b866fcd_XL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0" y="1988840"/>
            <a:ext cx="9144000" cy="1380393"/>
          </a:xfrm>
          <a:prstGeom prst="rect">
            <a:avLst/>
          </a:prstGeom>
        </p:spPr>
      </p:pic>
      <p:pic>
        <p:nvPicPr>
          <p:cNvPr id="2" name="Рисунок 1" descr="2332895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0" y="2204864"/>
            <a:ext cx="9144000" cy="4653136"/>
          </a:xfrm>
          <a:prstGeom prst="rect">
            <a:avLst/>
          </a:prstGeom>
        </p:spPr>
      </p:pic>
      <p:pic>
        <p:nvPicPr>
          <p:cNvPr id="1030" name="Picture 6" descr="http://img-fotki.yandex.ru/get/4520/119528728.d9e/0_a50ee_c2e11f39_XL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5733256"/>
            <a:ext cx="9144000" cy="1124744"/>
          </a:xfrm>
          <a:prstGeom prst="rect">
            <a:avLst/>
          </a:prstGeom>
          <a:noFill/>
        </p:spPr>
      </p:pic>
      <p:pic>
        <p:nvPicPr>
          <p:cNvPr id="35" name="Picture 17"/>
          <p:cNvPicPr>
            <a:picLocks noChangeAspect="1" noChangeArrowheads="1"/>
          </p:cNvPicPr>
          <p:nvPr/>
        </p:nvPicPr>
        <p:blipFill>
          <a:blip r:embed="rId11" cstate="print"/>
          <a:stretch>
            <a:fillRect/>
          </a:stretch>
        </p:blipFill>
        <p:spPr bwMode="auto">
          <a:xfrm>
            <a:off x="3635896" y="1628800"/>
            <a:ext cx="432048" cy="47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Picture 17"/>
          <p:cNvPicPr>
            <a:picLocks noChangeAspect="1" noChangeArrowheads="1"/>
          </p:cNvPicPr>
          <p:nvPr/>
        </p:nvPicPr>
        <p:blipFill>
          <a:blip r:embed="rId12" cstate="print"/>
          <a:stretch>
            <a:fillRect/>
          </a:stretch>
        </p:blipFill>
        <p:spPr bwMode="auto">
          <a:xfrm>
            <a:off x="4938041" y="1556792"/>
            <a:ext cx="420046" cy="602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64174939_1284819536_05.png">
            <a:hlinkClick r:id="rId13" action="ppaction://hlinksldjump"/>
          </p:cNvPr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8470961" y="5805264"/>
            <a:ext cx="673039" cy="705329"/>
          </a:xfrm>
          <a:prstGeom prst="rect">
            <a:avLst/>
          </a:prstGeom>
        </p:spPr>
      </p:pic>
      <p:pic>
        <p:nvPicPr>
          <p:cNvPr id="17" name="Рисунок 16" descr="Рисунок1р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755576" y="1988840"/>
            <a:ext cx="2487201" cy="4640870"/>
          </a:xfrm>
          <a:prstGeom prst="rect">
            <a:avLst/>
          </a:prstGeom>
        </p:spPr>
      </p:pic>
      <p:pic>
        <p:nvPicPr>
          <p:cNvPr id="20" name="Рисунок 19" descr="847d5cd1e91da78c1e1c577e2b50d75f.pn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5220072" y="3212976"/>
            <a:ext cx="2520280" cy="2520280"/>
          </a:xfrm>
          <a:prstGeom prst="rect">
            <a:avLst/>
          </a:prstGeom>
        </p:spPr>
      </p:pic>
    </p:spTree>
  </p:cSld>
  <p:clrMapOvr>
    <a:masterClrMapping/>
  </p:clrMapOvr>
  <p:transition spd="slow" advClick="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3.87283E-6 L -0.00087 -0.1729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-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shebstvo_prevrascheni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31214E-7 L -0.03941 -0.16971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" y="-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thewallpapers.org/photo/41640/Spring-0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581128"/>
          </a:xfrm>
          <a:prstGeom prst="rect">
            <a:avLst/>
          </a:prstGeom>
          <a:noFill/>
        </p:spPr>
      </p:pic>
      <p:pic>
        <p:nvPicPr>
          <p:cNvPr id="16390" name="Picture 6" descr="http://s1.pic4you.ru/allimage/y2012/11-06/12216/265533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0"/>
            <a:ext cx="2915816" cy="2829051"/>
          </a:xfrm>
          <a:prstGeom prst="rect">
            <a:avLst/>
          </a:prstGeom>
          <a:noFill/>
        </p:spPr>
      </p:pic>
      <p:pic>
        <p:nvPicPr>
          <p:cNvPr id="10" name="Рисунок 9" descr="0_534c6_d5f14a3f_X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1386835">
            <a:off x="369482" y="48922"/>
            <a:ext cx="1319528" cy="1319528"/>
          </a:xfrm>
          <a:prstGeom prst="rect">
            <a:avLst/>
          </a:prstGeom>
        </p:spPr>
      </p:pic>
      <p:pic>
        <p:nvPicPr>
          <p:cNvPr id="19" name="Рисунок 18" descr="0_67ac7_3b866fcd_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1988840"/>
            <a:ext cx="9144000" cy="1380393"/>
          </a:xfrm>
          <a:prstGeom prst="rect">
            <a:avLst/>
          </a:prstGeom>
        </p:spPr>
      </p:pic>
      <p:pic>
        <p:nvPicPr>
          <p:cNvPr id="2" name="Рисунок 1" descr="2332895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2204864"/>
            <a:ext cx="9144000" cy="4653136"/>
          </a:xfrm>
          <a:prstGeom prst="rect">
            <a:avLst/>
          </a:prstGeom>
        </p:spPr>
      </p:pic>
      <p:pic>
        <p:nvPicPr>
          <p:cNvPr id="1030" name="Picture 6" descr="http://img-fotki.yandex.ru/get/4520/119528728.d9e/0_a50ee_c2e11f39_XL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5733256"/>
            <a:ext cx="9144000" cy="1124744"/>
          </a:xfrm>
          <a:prstGeom prst="rect">
            <a:avLst/>
          </a:prstGeom>
          <a:noFill/>
        </p:spPr>
      </p:pic>
      <p:pic>
        <p:nvPicPr>
          <p:cNvPr id="22" name="Рисунок 21" descr="Рисунок1р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11560" y="1730407"/>
            <a:ext cx="2592288" cy="4836952"/>
          </a:xfrm>
          <a:prstGeom prst="rect">
            <a:avLst/>
          </a:prstGeom>
        </p:spPr>
      </p:pic>
      <p:pic>
        <p:nvPicPr>
          <p:cNvPr id="14" name="Рисунок 13" descr="64174939_1284819536_05.png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8470961" y="5805264"/>
            <a:ext cx="673039" cy="705329"/>
          </a:xfrm>
          <a:prstGeom prst="rect">
            <a:avLst/>
          </a:prstGeom>
        </p:spPr>
      </p:pic>
      <p:pic>
        <p:nvPicPr>
          <p:cNvPr id="11" name="Рисунок 10" descr="Рисунокс1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907704" y="4509120"/>
            <a:ext cx="6631900" cy="1444633"/>
          </a:xfrm>
          <a:prstGeom prst="rect">
            <a:avLst/>
          </a:prstGeom>
        </p:spPr>
      </p:pic>
    </p:spTree>
  </p:cSld>
  <p:clrMapOvr>
    <a:masterClrMapping/>
  </p:clrMapOvr>
  <p:transition spd="slow" advClick="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4.16185E-6 L 0.20573 4.16185E-6 C 0.29792 4.16185E-6 0.4118 -0.07237 0.4118 -0.12995 L 0.4118 -0.25989 " pathEditMode="relative" rAng="0" ptsTypes="FfFF">
                                      <p:cBhvr>
                                        <p:cTn id="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6" y="-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thewallpapers.org/photo/41640/Spring-0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581128"/>
          </a:xfrm>
          <a:prstGeom prst="rect">
            <a:avLst/>
          </a:prstGeom>
          <a:noFill/>
        </p:spPr>
      </p:pic>
      <p:pic>
        <p:nvPicPr>
          <p:cNvPr id="16390" name="Picture 6" descr="http://s1.pic4you.ru/allimage/y2012/11-06/12216/265533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0"/>
            <a:ext cx="2915816" cy="2829051"/>
          </a:xfrm>
          <a:prstGeom prst="rect">
            <a:avLst/>
          </a:prstGeom>
          <a:noFill/>
        </p:spPr>
      </p:pic>
      <p:pic>
        <p:nvPicPr>
          <p:cNvPr id="19" name="Рисунок 18" descr="0_67ac7_3b866fcd_X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988840"/>
            <a:ext cx="9144000" cy="1380393"/>
          </a:xfrm>
          <a:prstGeom prst="rect">
            <a:avLst/>
          </a:prstGeom>
        </p:spPr>
      </p:pic>
      <p:pic>
        <p:nvPicPr>
          <p:cNvPr id="2" name="Рисунок 1" descr="2332895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2204864"/>
            <a:ext cx="9144000" cy="4653136"/>
          </a:xfrm>
          <a:prstGeom prst="rect">
            <a:avLst/>
          </a:prstGeom>
        </p:spPr>
      </p:pic>
      <p:pic>
        <p:nvPicPr>
          <p:cNvPr id="1030" name="Picture 6" descr="http://img-fotki.yandex.ru/get/4520/119528728.d9e/0_a50ee_c2e11f39_XL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5733256"/>
            <a:ext cx="9144000" cy="1124744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251520" y="188640"/>
            <a:ext cx="8640960" cy="3312368"/>
          </a:xfrm>
          <a:prstGeom prst="rect">
            <a:avLst/>
          </a:prstGeom>
          <a:solidFill>
            <a:schemeClr val="bg2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3059832" y="188640"/>
            <a:ext cx="30963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Ресурсы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95536" y="620688"/>
            <a:ext cx="8352928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  <a:hlinkClick r:id="rId7"/>
              </a:rPr>
              <a:t>http://s1.pic4you.ru/allimage/y2012/11-06/12216/2655336.png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(домик)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  <a:hlinkClick r:id="rId8"/>
              </a:rPr>
              <a:t>http://img-fotki.yandex.ru/get/4520/119528728.d9e/0_a50ee_c2e11f39_XL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(цветы)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  <a:hlinkClick r:id="rId9"/>
              </a:rPr>
              <a:t>http://s1.pic4you.ru/allimage/y2012/08-12/12216/2332895.png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(мостик)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  <a:hlinkClick r:id="rId10"/>
              </a:rPr>
              <a:t>http://img-fotki.yandex.ru/get/4700/tatyana2q8-medvedeva.123/0_534c6_d5f14a3f_XL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(солнышко1)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  <a:hlinkClick r:id="rId11"/>
              </a:rPr>
              <a:t>http://rg.foto.radikal.ru/0707/83/de652a7c953c.jpg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(солнышко 2)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  <a:hlinkClick r:id="rId12"/>
              </a:rPr>
              <a:t>http://img-fotki.yandex.ru/get/5008/tan-gavri.59/0_67ac7_3b866fcd_XL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(деревья)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  <a:hlinkClick r:id="rId13"/>
              </a:rPr>
              <a:t>http://openclipart.org/image/800px/svg_to_png/2229/GMcGlinn_cloud_Rainbow.png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(радуга)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  <a:hlinkClick r:id="rId14"/>
              </a:rPr>
              <a:t>http://www.thewallpapers.org/photo/41640/Spring-028.jpg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(небо)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  <a:hlinkClick r:id="rId15"/>
              </a:rPr>
              <a:t>http://img-fotki.yandex.ru/get/4314/annaze63.9f/0_3a88d_e45de81a_L.jpg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(бабочка)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  <a:hlinkClick r:id="rId16"/>
              </a:rPr>
              <a:t>http://artpostergallery.ru/userdata/image/84/7d/847d5cd1e91da78c1e1c577e2b50d75f.jpg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(волк)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  <a:hlinkClick r:id="rId17"/>
              </a:rPr>
              <a:t>http://img-fotki.yandex.ru/get/5903/svetlera.41/0_50788_ae233bc_XXXL.jpg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(Красная Шапочка)</a:t>
            </a:r>
          </a:p>
        </p:txBody>
      </p:sp>
      <p:sp>
        <p:nvSpPr>
          <p:cNvPr id="17" name="Умножение 16">
            <a:hlinkClick r:id="" action="ppaction://hlinkshowjump?jump=endshow"/>
          </p:cNvPr>
          <p:cNvSpPr/>
          <p:nvPr/>
        </p:nvSpPr>
        <p:spPr>
          <a:xfrm>
            <a:off x="8532440" y="6021288"/>
            <a:ext cx="611560" cy="548680"/>
          </a:xfrm>
          <a:prstGeom prst="mathMultiply">
            <a:avLst>
              <a:gd name="adj1" fmla="val 20875"/>
            </a:avLst>
          </a:prstGeom>
          <a:ln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nvex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>
    <p:diamond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thewallpapers.org/photo/41640/Spring-02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4581128"/>
          </a:xfrm>
          <a:prstGeom prst="rect">
            <a:avLst/>
          </a:prstGeom>
          <a:noFill/>
        </p:spPr>
      </p:pic>
      <p:pic>
        <p:nvPicPr>
          <p:cNvPr id="16390" name="Picture 6" descr="http://s1.pic4you.ru/allimage/y2012/11-06/12216/2655336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28184" y="0"/>
            <a:ext cx="2915816" cy="2829051"/>
          </a:xfrm>
          <a:prstGeom prst="rect">
            <a:avLst/>
          </a:prstGeom>
          <a:noFill/>
        </p:spPr>
      </p:pic>
      <p:pic>
        <p:nvPicPr>
          <p:cNvPr id="10" name="Рисунок 9" descr="0_534c6_d5f14a3f_XL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21386835">
            <a:off x="38981" y="48922"/>
            <a:ext cx="1980530" cy="1319528"/>
          </a:xfrm>
          <a:prstGeom prst="rect">
            <a:avLst/>
          </a:prstGeom>
        </p:spPr>
      </p:pic>
      <p:sp>
        <p:nvSpPr>
          <p:cNvPr id="11" name="Блок-схема: документ 10"/>
          <p:cNvSpPr/>
          <p:nvPr/>
        </p:nvSpPr>
        <p:spPr>
          <a:xfrm>
            <a:off x="2627784" y="260648"/>
            <a:ext cx="3888432" cy="864096"/>
          </a:xfrm>
          <a:prstGeom prst="flowChartDocument">
            <a:avLst/>
          </a:prstGeom>
          <a:ln w="12700">
            <a:solidFill>
              <a:srgbClr val="0070C0"/>
            </a:solidFill>
            <a:prstDash val="sysDot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зам    рать</a:t>
            </a:r>
            <a:endParaRPr lang="ru-RU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ea typeface="Cambria Math" pitchFamily="18" charset="0"/>
              <a:cs typeface="Times New Roman" pitchFamily="18" charset="0"/>
            </a:endParaRPr>
          </a:p>
        </p:txBody>
      </p:sp>
      <p:pic>
        <p:nvPicPr>
          <p:cNvPr id="25" name="Рисунок 24" descr="GMcGlinn_cloud_Rainbow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203848" y="2420888"/>
            <a:ext cx="2611489" cy="1080120"/>
          </a:xfrm>
          <a:prstGeom prst="rect">
            <a:avLst/>
          </a:prstGeom>
        </p:spPr>
      </p:pic>
      <p:pic>
        <p:nvPicPr>
          <p:cNvPr id="19" name="Рисунок 18" descr="0_67ac7_3b866fcd_XL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0" y="1988840"/>
            <a:ext cx="9144000" cy="1380393"/>
          </a:xfrm>
          <a:prstGeom prst="rect">
            <a:avLst/>
          </a:prstGeom>
        </p:spPr>
      </p:pic>
      <p:pic>
        <p:nvPicPr>
          <p:cNvPr id="2" name="Рисунок 1" descr="2332895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0" y="2204864"/>
            <a:ext cx="9144000" cy="4653136"/>
          </a:xfrm>
          <a:prstGeom prst="rect">
            <a:avLst/>
          </a:prstGeom>
        </p:spPr>
      </p:pic>
      <p:pic>
        <p:nvPicPr>
          <p:cNvPr id="1030" name="Picture 6" descr="http://img-fotki.yandex.ru/get/4520/119528728.d9e/0_a50ee_c2e11f39_XL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5733256"/>
            <a:ext cx="9144000" cy="1124744"/>
          </a:xfrm>
          <a:prstGeom prst="rect">
            <a:avLst/>
          </a:prstGeom>
          <a:noFill/>
        </p:spPr>
      </p:pic>
      <p:pic>
        <p:nvPicPr>
          <p:cNvPr id="22" name="Рисунок 21" descr="Рисунок1р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55576" y="1988840"/>
            <a:ext cx="2487201" cy="4640870"/>
          </a:xfrm>
          <a:prstGeom prst="rect">
            <a:avLst/>
          </a:prstGeom>
        </p:spPr>
      </p:pic>
      <p:pic>
        <p:nvPicPr>
          <p:cNvPr id="7" name="Рисунок 6" descr="847d5cd1e91da78c1e1c577e2b50d75f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5220072" y="3212976"/>
            <a:ext cx="2520280" cy="2520280"/>
          </a:xfrm>
          <a:prstGeom prst="rect">
            <a:avLst/>
          </a:prstGeom>
        </p:spPr>
      </p:pic>
      <p:pic>
        <p:nvPicPr>
          <p:cNvPr id="35" name="Picture 17"/>
          <p:cNvPicPr>
            <a:picLocks noChangeAspect="1" noChangeArrowheads="1"/>
          </p:cNvPicPr>
          <p:nvPr/>
        </p:nvPicPr>
        <p:blipFill>
          <a:blip r:embed="rId13" cstate="print"/>
          <a:stretch>
            <a:fillRect/>
          </a:stretch>
        </p:blipFill>
        <p:spPr bwMode="auto">
          <a:xfrm>
            <a:off x="3635896" y="1628800"/>
            <a:ext cx="432048" cy="47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Picture 17"/>
          <p:cNvPicPr>
            <a:picLocks noChangeAspect="1" noChangeArrowheads="1"/>
          </p:cNvPicPr>
          <p:nvPr/>
        </p:nvPicPr>
        <p:blipFill>
          <a:blip r:embed="rId14" cstate="print"/>
          <a:stretch>
            <a:fillRect/>
          </a:stretch>
        </p:blipFill>
        <p:spPr bwMode="auto">
          <a:xfrm>
            <a:off x="4938041" y="1556792"/>
            <a:ext cx="420046" cy="602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Рисунок 39" descr="64174939_1284819536_05.png">
            <a:hlinkClick r:id="rId15" action="ppaction://hlinksldjump"/>
          </p:cNvPr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8470961" y="5805264"/>
            <a:ext cx="673039" cy="705329"/>
          </a:xfrm>
          <a:prstGeom prst="rect">
            <a:avLst/>
          </a:prstGeom>
        </p:spPr>
      </p:pic>
    </p:spTree>
  </p:cSld>
  <p:clrMapOvr>
    <a:masterClrMapping/>
  </p:clrMapOvr>
  <p:transition spd="slow" advClick="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3.87283E-6 L -0.00087 -0.1729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-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shebstvo_prevrascheni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3.69942E-6 L 0.06302 -0.17087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" y="-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thewallpapers.org/photo/41640/Spring-02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4581128"/>
          </a:xfrm>
          <a:prstGeom prst="rect">
            <a:avLst/>
          </a:prstGeom>
          <a:noFill/>
        </p:spPr>
      </p:pic>
      <p:pic>
        <p:nvPicPr>
          <p:cNvPr id="16390" name="Picture 6" descr="http://s1.pic4you.ru/allimage/y2012/11-06/12216/2655336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28184" y="0"/>
            <a:ext cx="2915816" cy="2829051"/>
          </a:xfrm>
          <a:prstGeom prst="rect">
            <a:avLst/>
          </a:prstGeom>
          <a:noFill/>
        </p:spPr>
      </p:pic>
      <p:pic>
        <p:nvPicPr>
          <p:cNvPr id="10" name="Рисунок 9" descr="0_534c6_d5f14a3f_XL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21386835">
            <a:off x="38981" y="48922"/>
            <a:ext cx="1980530" cy="1319528"/>
          </a:xfrm>
          <a:prstGeom prst="rect">
            <a:avLst/>
          </a:prstGeom>
        </p:spPr>
      </p:pic>
      <p:sp>
        <p:nvSpPr>
          <p:cNvPr id="11" name="Блок-схема: документ 10"/>
          <p:cNvSpPr/>
          <p:nvPr/>
        </p:nvSpPr>
        <p:spPr>
          <a:xfrm>
            <a:off x="2627784" y="260648"/>
            <a:ext cx="3888432" cy="864096"/>
          </a:xfrm>
          <a:prstGeom prst="flowChartDocument">
            <a:avLst/>
          </a:prstGeom>
          <a:ln w="12700">
            <a:solidFill>
              <a:srgbClr val="0070C0"/>
            </a:solidFill>
            <a:prstDash val="sysDot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раст</a:t>
            </a:r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  </a:t>
            </a:r>
            <a:r>
              <a:rPr lang="ru-RU" sz="4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реть</a:t>
            </a:r>
            <a:endParaRPr lang="ru-RU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ea typeface="Cambria Math" pitchFamily="18" charset="0"/>
              <a:cs typeface="Times New Roman" pitchFamily="18" charset="0"/>
            </a:endParaRPr>
          </a:p>
        </p:txBody>
      </p:sp>
      <p:pic>
        <p:nvPicPr>
          <p:cNvPr id="25" name="Рисунок 24" descr="GMcGlinn_cloud_Rainbow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203848" y="2420888"/>
            <a:ext cx="2611489" cy="1080120"/>
          </a:xfrm>
          <a:prstGeom prst="rect">
            <a:avLst/>
          </a:prstGeom>
        </p:spPr>
      </p:pic>
      <p:pic>
        <p:nvPicPr>
          <p:cNvPr id="19" name="Рисунок 18" descr="0_67ac7_3b866fcd_XL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0" y="1988840"/>
            <a:ext cx="9144000" cy="1380393"/>
          </a:xfrm>
          <a:prstGeom prst="rect">
            <a:avLst/>
          </a:prstGeom>
        </p:spPr>
      </p:pic>
      <p:pic>
        <p:nvPicPr>
          <p:cNvPr id="2" name="Рисунок 1" descr="2332895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0" y="2204864"/>
            <a:ext cx="9144000" cy="4653136"/>
          </a:xfrm>
          <a:prstGeom prst="rect">
            <a:avLst/>
          </a:prstGeom>
        </p:spPr>
      </p:pic>
      <p:pic>
        <p:nvPicPr>
          <p:cNvPr id="1030" name="Picture 6" descr="http://img-fotki.yandex.ru/get/4520/119528728.d9e/0_a50ee_c2e11f39_XL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5733256"/>
            <a:ext cx="9144000" cy="1124744"/>
          </a:xfrm>
          <a:prstGeom prst="rect">
            <a:avLst/>
          </a:prstGeom>
          <a:noFill/>
        </p:spPr>
      </p:pic>
      <p:pic>
        <p:nvPicPr>
          <p:cNvPr id="35" name="Picture 17"/>
          <p:cNvPicPr>
            <a:picLocks noChangeAspect="1" noChangeArrowheads="1"/>
          </p:cNvPicPr>
          <p:nvPr/>
        </p:nvPicPr>
        <p:blipFill>
          <a:blip r:embed="rId11" cstate="print"/>
          <a:stretch>
            <a:fillRect/>
          </a:stretch>
        </p:blipFill>
        <p:spPr bwMode="auto">
          <a:xfrm>
            <a:off x="3635896" y="1628800"/>
            <a:ext cx="432048" cy="47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Picture 17"/>
          <p:cNvPicPr>
            <a:picLocks noChangeAspect="1" noChangeArrowheads="1"/>
          </p:cNvPicPr>
          <p:nvPr/>
        </p:nvPicPr>
        <p:blipFill>
          <a:blip r:embed="rId12" cstate="print"/>
          <a:stretch>
            <a:fillRect/>
          </a:stretch>
        </p:blipFill>
        <p:spPr bwMode="auto">
          <a:xfrm>
            <a:off x="4938041" y="1556792"/>
            <a:ext cx="420046" cy="602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64174939_1284819536_05.png">
            <a:hlinkClick r:id="rId13" action="ppaction://hlinksldjump"/>
          </p:cNvPr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8470961" y="5805264"/>
            <a:ext cx="673039" cy="705329"/>
          </a:xfrm>
          <a:prstGeom prst="rect">
            <a:avLst/>
          </a:prstGeom>
        </p:spPr>
      </p:pic>
      <p:pic>
        <p:nvPicPr>
          <p:cNvPr id="15" name="Рисунок 14" descr="Рисунок1р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755576" y="1988840"/>
            <a:ext cx="2487201" cy="4640870"/>
          </a:xfrm>
          <a:prstGeom prst="rect">
            <a:avLst/>
          </a:prstGeom>
        </p:spPr>
      </p:pic>
      <p:pic>
        <p:nvPicPr>
          <p:cNvPr id="16" name="Рисунок 15" descr="847d5cd1e91da78c1e1c577e2b50d75f.pn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5220072" y="3212976"/>
            <a:ext cx="2520280" cy="2520280"/>
          </a:xfrm>
          <a:prstGeom prst="rect">
            <a:avLst/>
          </a:prstGeom>
        </p:spPr>
      </p:pic>
    </p:spTree>
  </p:cSld>
  <p:clrMapOvr>
    <a:masterClrMapping/>
  </p:clrMapOvr>
  <p:transition spd="slow" advClick="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3.87283E-6 L -0.00087 -0.1729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-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shebstvo_prevrascheni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31214E-7 L -0.06302 -0.16971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" y="-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thewallpapers.org/photo/41640/Spring-02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4581128"/>
          </a:xfrm>
          <a:prstGeom prst="rect">
            <a:avLst/>
          </a:prstGeom>
          <a:noFill/>
        </p:spPr>
      </p:pic>
      <p:pic>
        <p:nvPicPr>
          <p:cNvPr id="16390" name="Picture 6" descr="http://s1.pic4you.ru/allimage/y2012/11-06/12216/2655336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28184" y="0"/>
            <a:ext cx="2915816" cy="2829051"/>
          </a:xfrm>
          <a:prstGeom prst="rect">
            <a:avLst/>
          </a:prstGeom>
          <a:noFill/>
        </p:spPr>
      </p:pic>
      <p:pic>
        <p:nvPicPr>
          <p:cNvPr id="10" name="Рисунок 9" descr="0_534c6_d5f14a3f_XL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21386835">
            <a:off x="38981" y="48922"/>
            <a:ext cx="1980530" cy="1319528"/>
          </a:xfrm>
          <a:prstGeom prst="rect">
            <a:avLst/>
          </a:prstGeom>
        </p:spPr>
      </p:pic>
      <p:sp>
        <p:nvSpPr>
          <p:cNvPr id="11" name="Блок-схема: документ 10"/>
          <p:cNvSpPr/>
          <p:nvPr/>
        </p:nvSpPr>
        <p:spPr>
          <a:xfrm>
            <a:off x="2627784" y="260648"/>
            <a:ext cx="3888432" cy="864096"/>
          </a:xfrm>
          <a:prstGeom prst="flowChartDocument">
            <a:avLst/>
          </a:prstGeom>
          <a:ln w="12700">
            <a:solidFill>
              <a:srgbClr val="0070C0"/>
            </a:solidFill>
            <a:prstDash val="sysDot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бл</a:t>
            </a:r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   </a:t>
            </a:r>
            <a:r>
              <a:rPr lang="ru-RU" sz="4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стеть</a:t>
            </a:r>
            <a:endParaRPr lang="ru-RU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ea typeface="Cambria Math" pitchFamily="18" charset="0"/>
              <a:cs typeface="Times New Roman" pitchFamily="18" charset="0"/>
            </a:endParaRPr>
          </a:p>
        </p:txBody>
      </p:sp>
      <p:pic>
        <p:nvPicPr>
          <p:cNvPr id="25" name="Рисунок 24" descr="GMcGlinn_cloud_Rainbow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203848" y="2420888"/>
            <a:ext cx="2611489" cy="1080120"/>
          </a:xfrm>
          <a:prstGeom prst="rect">
            <a:avLst/>
          </a:prstGeom>
        </p:spPr>
      </p:pic>
      <p:pic>
        <p:nvPicPr>
          <p:cNvPr id="19" name="Рисунок 18" descr="0_67ac7_3b866fcd_XL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0" y="1988840"/>
            <a:ext cx="9144000" cy="1380393"/>
          </a:xfrm>
          <a:prstGeom prst="rect">
            <a:avLst/>
          </a:prstGeom>
        </p:spPr>
      </p:pic>
      <p:pic>
        <p:nvPicPr>
          <p:cNvPr id="2" name="Рисунок 1" descr="2332895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0" y="2204864"/>
            <a:ext cx="9144000" cy="4653136"/>
          </a:xfrm>
          <a:prstGeom prst="rect">
            <a:avLst/>
          </a:prstGeom>
        </p:spPr>
      </p:pic>
      <p:pic>
        <p:nvPicPr>
          <p:cNvPr id="1030" name="Picture 6" descr="http://img-fotki.yandex.ru/get/4520/119528728.d9e/0_a50ee_c2e11f39_XL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5733256"/>
            <a:ext cx="9144000" cy="1124744"/>
          </a:xfrm>
          <a:prstGeom prst="rect">
            <a:avLst/>
          </a:prstGeom>
          <a:noFill/>
        </p:spPr>
      </p:pic>
      <p:pic>
        <p:nvPicPr>
          <p:cNvPr id="35" name="Picture 17"/>
          <p:cNvPicPr>
            <a:picLocks noChangeAspect="1" noChangeArrowheads="1"/>
          </p:cNvPicPr>
          <p:nvPr/>
        </p:nvPicPr>
        <p:blipFill>
          <a:blip r:embed="rId11" cstate="print"/>
          <a:stretch>
            <a:fillRect/>
          </a:stretch>
        </p:blipFill>
        <p:spPr bwMode="auto">
          <a:xfrm>
            <a:off x="3635896" y="1628800"/>
            <a:ext cx="432048" cy="47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Picture 17"/>
          <p:cNvPicPr>
            <a:picLocks noChangeAspect="1" noChangeArrowheads="1"/>
          </p:cNvPicPr>
          <p:nvPr/>
        </p:nvPicPr>
        <p:blipFill>
          <a:blip r:embed="rId12" cstate="print"/>
          <a:stretch>
            <a:fillRect/>
          </a:stretch>
        </p:blipFill>
        <p:spPr bwMode="auto">
          <a:xfrm>
            <a:off x="4938041" y="1556792"/>
            <a:ext cx="420046" cy="602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64174939_1284819536_05.png">
            <a:hlinkClick r:id="rId13" action="ppaction://hlinksldjump"/>
          </p:cNvPr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8470961" y="5805264"/>
            <a:ext cx="673039" cy="705329"/>
          </a:xfrm>
          <a:prstGeom prst="rect">
            <a:avLst/>
          </a:prstGeom>
        </p:spPr>
      </p:pic>
      <p:pic>
        <p:nvPicPr>
          <p:cNvPr id="15" name="Рисунок 14" descr="Рисунок1р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755576" y="1988840"/>
            <a:ext cx="2487201" cy="4640870"/>
          </a:xfrm>
          <a:prstGeom prst="rect">
            <a:avLst/>
          </a:prstGeom>
        </p:spPr>
      </p:pic>
      <p:pic>
        <p:nvPicPr>
          <p:cNvPr id="16" name="Рисунок 15" descr="847d5cd1e91da78c1e1c577e2b50d75f.pn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5220072" y="3212976"/>
            <a:ext cx="2520280" cy="2520280"/>
          </a:xfrm>
          <a:prstGeom prst="rect">
            <a:avLst/>
          </a:prstGeom>
        </p:spPr>
      </p:pic>
    </p:spTree>
  </p:cSld>
  <p:clrMapOvr>
    <a:masterClrMapping/>
  </p:clrMapOvr>
  <p:transition spd="slow" advClick="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3.87283E-6 L -0.00087 -0.1729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-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shebstvo_prevrascheni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31214E-7 L -0.10243 -0.16971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" y="-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thewallpapers.org/photo/41640/Spring-02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4581128"/>
          </a:xfrm>
          <a:prstGeom prst="rect">
            <a:avLst/>
          </a:prstGeom>
          <a:noFill/>
        </p:spPr>
      </p:pic>
      <p:pic>
        <p:nvPicPr>
          <p:cNvPr id="16390" name="Picture 6" descr="http://s1.pic4you.ru/allimage/y2012/11-06/12216/2655336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28184" y="0"/>
            <a:ext cx="2915816" cy="2829051"/>
          </a:xfrm>
          <a:prstGeom prst="rect">
            <a:avLst/>
          </a:prstGeom>
          <a:noFill/>
        </p:spPr>
      </p:pic>
      <p:pic>
        <p:nvPicPr>
          <p:cNvPr id="10" name="Рисунок 9" descr="0_534c6_d5f14a3f_XL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21386835">
            <a:off x="38981" y="48922"/>
            <a:ext cx="1980530" cy="1319528"/>
          </a:xfrm>
          <a:prstGeom prst="rect">
            <a:avLst/>
          </a:prstGeom>
        </p:spPr>
      </p:pic>
      <p:sp>
        <p:nvSpPr>
          <p:cNvPr id="11" name="Блок-схема: документ 10"/>
          <p:cNvSpPr/>
          <p:nvPr/>
        </p:nvSpPr>
        <p:spPr>
          <a:xfrm>
            <a:off x="2627784" y="260648"/>
            <a:ext cx="3888432" cy="864096"/>
          </a:xfrm>
          <a:prstGeom prst="flowChartDocument">
            <a:avLst/>
          </a:prstGeom>
          <a:ln w="12700">
            <a:solidFill>
              <a:srgbClr val="0070C0"/>
            </a:solidFill>
            <a:prstDash val="sysDot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соб</a:t>
            </a:r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   рать</a:t>
            </a:r>
            <a:endParaRPr lang="ru-RU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ea typeface="Cambria Math" pitchFamily="18" charset="0"/>
              <a:cs typeface="Times New Roman" pitchFamily="18" charset="0"/>
            </a:endParaRPr>
          </a:p>
        </p:txBody>
      </p:sp>
      <p:pic>
        <p:nvPicPr>
          <p:cNvPr id="25" name="Рисунок 24" descr="GMcGlinn_cloud_Rainbow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203848" y="2420888"/>
            <a:ext cx="2611489" cy="1080120"/>
          </a:xfrm>
          <a:prstGeom prst="rect">
            <a:avLst/>
          </a:prstGeom>
        </p:spPr>
      </p:pic>
      <p:pic>
        <p:nvPicPr>
          <p:cNvPr id="19" name="Рисунок 18" descr="0_67ac7_3b866fcd_XL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0" y="1988840"/>
            <a:ext cx="9144000" cy="1380393"/>
          </a:xfrm>
          <a:prstGeom prst="rect">
            <a:avLst/>
          </a:prstGeom>
        </p:spPr>
      </p:pic>
      <p:pic>
        <p:nvPicPr>
          <p:cNvPr id="2" name="Рисунок 1" descr="2332895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0" y="2204864"/>
            <a:ext cx="9144000" cy="4653136"/>
          </a:xfrm>
          <a:prstGeom prst="rect">
            <a:avLst/>
          </a:prstGeom>
        </p:spPr>
      </p:pic>
      <p:pic>
        <p:nvPicPr>
          <p:cNvPr id="1030" name="Picture 6" descr="http://img-fotki.yandex.ru/get/4520/119528728.d9e/0_a50ee_c2e11f39_XL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5733256"/>
            <a:ext cx="9144000" cy="1124744"/>
          </a:xfrm>
          <a:prstGeom prst="rect">
            <a:avLst/>
          </a:prstGeom>
          <a:noFill/>
        </p:spPr>
      </p:pic>
      <p:pic>
        <p:nvPicPr>
          <p:cNvPr id="35" name="Picture 17"/>
          <p:cNvPicPr>
            <a:picLocks noChangeAspect="1" noChangeArrowheads="1"/>
          </p:cNvPicPr>
          <p:nvPr/>
        </p:nvPicPr>
        <p:blipFill>
          <a:blip r:embed="rId11" cstate="print"/>
          <a:stretch>
            <a:fillRect/>
          </a:stretch>
        </p:blipFill>
        <p:spPr bwMode="auto">
          <a:xfrm>
            <a:off x="3635896" y="1628800"/>
            <a:ext cx="432048" cy="47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Picture 17"/>
          <p:cNvPicPr>
            <a:picLocks noChangeAspect="1" noChangeArrowheads="1"/>
          </p:cNvPicPr>
          <p:nvPr/>
        </p:nvPicPr>
        <p:blipFill>
          <a:blip r:embed="rId12" cstate="print"/>
          <a:stretch>
            <a:fillRect/>
          </a:stretch>
        </p:blipFill>
        <p:spPr bwMode="auto">
          <a:xfrm>
            <a:off x="4938041" y="1556792"/>
            <a:ext cx="420046" cy="602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Рисунок 39" descr="64174939_1284819536_05.png">
            <a:hlinkClick r:id="rId13" action="ppaction://hlinksldjump"/>
          </p:cNvPr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8470961" y="5805264"/>
            <a:ext cx="673039" cy="705329"/>
          </a:xfrm>
          <a:prstGeom prst="rect">
            <a:avLst/>
          </a:prstGeom>
        </p:spPr>
      </p:pic>
      <p:pic>
        <p:nvPicPr>
          <p:cNvPr id="15" name="Рисунок 14" descr="Рисунок1р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755576" y="1988840"/>
            <a:ext cx="2487201" cy="4640870"/>
          </a:xfrm>
          <a:prstGeom prst="rect">
            <a:avLst/>
          </a:prstGeom>
        </p:spPr>
      </p:pic>
      <p:pic>
        <p:nvPicPr>
          <p:cNvPr id="16" name="Рисунок 15" descr="847d5cd1e91da78c1e1c577e2b50d75f.pn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5220072" y="3212976"/>
            <a:ext cx="2520280" cy="2520280"/>
          </a:xfrm>
          <a:prstGeom prst="rect">
            <a:avLst/>
          </a:prstGeom>
        </p:spPr>
      </p:pic>
    </p:spTree>
  </p:cSld>
  <p:clrMapOvr>
    <a:masterClrMapping/>
  </p:clrMapOvr>
  <p:transition spd="slow" advClick="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3.87283E-6 L -0.00087 -0.1729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-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shebstvo_prevrascheni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3.69942E-6 L 0.06302 -0.17087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" y="-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thewallpapers.org/photo/41640/Spring-02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4581128"/>
          </a:xfrm>
          <a:prstGeom prst="rect">
            <a:avLst/>
          </a:prstGeom>
          <a:noFill/>
        </p:spPr>
      </p:pic>
      <p:pic>
        <p:nvPicPr>
          <p:cNvPr id="16390" name="Picture 6" descr="http://s1.pic4you.ru/allimage/y2012/11-06/12216/2655336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28184" y="0"/>
            <a:ext cx="2915816" cy="2829051"/>
          </a:xfrm>
          <a:prstGeom prst="rect">
            <a:avLst/>
          </a:prstGeom>
          <a:noFill/>
        </p:spPr>
      </p:pic>
      <p:pic>
        <p:nvPicPr>
          <p:cNvPr id="10" name="Рисунок 9" descr="0_534c6_d5f14a3f_XL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21386835">
            <a:off x="38981" y="48922"/>
            <a:ext cx="1980530" cy="1319528"/>
          </a:xfrm>
          <a:prstGeom prst="rect">
            <a:avLst/>
          </a:prstGeom>
        </p:spPr>
      </p:pic>
      <p:sp>
        <p:nvSpPr>
          <p:cNvPr id="11" name="Блок-схема: документ 10"/>
          <p:cNvSpPr/>
          <p:nvPr/>
        </p:nvSpPr>
        <p:spPr>
          <a:xfrm>
            <a:off x="2627784" y="260648"/>
            <a:ext cx="3888432" cy="864096"/>
          </a:xfrm>
          <a:prstGeom prst="flowChartDocument">
            <a:avLst/>
          </a:prstGeom>
          <a:ln w="12700">
            <a:solidFill>
              <a:srgbClr val="0070C0"/>
            </a:solidFill>
            <a:prstDash val="sysDot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подп</a:t>
            </a:r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  </a:t>
            </a:r>
            <a:r>
              <a:rPr lang="ru-RU" sz="4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реть</a:t>
            </a:r>
            <a:endParaRPr lang="ru-RU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ea typeface="Cambria Math" pitchFamily="18" charset="0"/>
              <a:cs typeface="Times New Roman" pitchFamily="18" charset="0"/>
            </a:endParaRPr>
          </a:p>
        </p:txBody>
      </p:sp>
      <p:pic>
        <p:nvPicPr>
          <p:cNvPr id="25" name="Рисунок 24" descr="GMcGlinn_cloud_Rainbow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203848" y="2420888"/>
            <a:ext cx="2611489" cy="1080120"/>
          </a:xfrm>
          <a:prstGeom prst="rect">
            <a:avLst/>
          </a:prstGeom>
        </p:spPr>
      </p:pic>
      <p:pic>
        <p:nvPicPr>
          <p:cNvPr id="19" name="Рисунок 18" descr="0_67ac7_3b866fcd_XL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0" y="1988840"/>
            <a:ext cx="9144000" cy="1380393"/>
          </a:xfrm>
          <a:prstGeom prst="rect">
            <a:avLst/>
          </a:prstGeom>
        </p:spPr>
      </p:pic>
      <p:pic>
        <p:nvPicPr>
          <p:cNvPr id="2" name="Рисунок 1" descr="2332895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0" y="2204864"/>
            <a:ext cx="9144000" cy="4653136"/>
          </a:xfrm>
          <a:prstGeom prst="rect">
            <a:avLst/>
          </a:prstGeom>
        </p:spPr>
      </p:pic>
      <p:pic>
        <p:nvPicPr>
          <p:cNvPr id="1030" name="Picture 6" descr="http://img-fotki.yandex.ru/get/4520/119528728.d9e/0_a50ee_c2e11f39_XL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5733256"/>
            <a:ext cx="9144000" cy="1124744"/>
          </a:xfrm>
          <a:prstGeom prst="rect">
            <a:avLst/>
          </a:prstGeom>
          <a:noFill/>
        </p:spPr>
      </p:pic>
      <p:pic>
        <p:nvPicPr>
          <p:cNvPr id="35" name="Picture 17"/>
          <p:cNvPicPr>
            <a:picLocks noChangeAspect="1" noChangeArrowheads="1"/>
          </p:cNvPicPr>
          <p:nvPr/>
        </p:nvPicPr>
        <p:blipFill>
          <a:blip r:embed="rId11" cstate="print"/>
          <a:stretch>
            <a:fillRect/>
          </a:stretch>
        </p:blipFill>
        <p:spPr bwMode="auto">
          <a:xfrm>
            <a:off x="3635896" y="1628800"/>
            <a:ext cx="432048" cy="47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Picture 17"/>
          <p:cNvPicPr>
            <a:picLocks noChangeAspect="1" noChangeArrowheads="1"/>
          </p:cNvPicPr>
          <p:nvPr/>
        </p:nvPicPr>
        <p:blipFill>
          <a:blip r:embed="rId12" cstate="print"/>
          <a:stretch>
            <a:fillRect/>
          </a:stretch>
        </p:blipFill>
        <p:spPr bwMode="auto">
          <a:xfrm>
            <a:off x="4938041" y="1556792"/>
            <a:ext cx="420046" cy="602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64174939_1284819536_05.png">
            <a:hlinkClick r:id="rId13" action="ppaction://hlinksldjump"/>
          </p:cNvPr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8470961" y="5805264"/>
            <a:ext cx="673039" cy="705329"/>
          </a:xfrm>
          <a:prstGeom prst="rect">
            <a:avLst/>
          </a:prstGeom>
        </p:spPr>
      </p:pic>
      <p:pic>
        <p:nvPicPr>
          <p:cNvPr id="15" name="Рисунок 14" descr="Рисунок1р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755576" y="1988840"/>
            <a:ext cx="2487201" cy="4640870"/>
          </a:xfrm>
          <a:prstGeom prst="rect">
            <a:avLst/>
          </a:prstGeom>
        </p:spPr>
      </p:pic>
      <p:pic>
        <p:nvPicPr>
          <p:cNvPr id="16" name="Рисунок 15" descr="847d5cd1e91da78c1e1c577e2b50d75f.pn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5220072" y="3212976"/>
            <a:ext cx="2520280" cy="2520280"/>
          </a:xfrm>
          <a:prstGeom prst="rect">
            <a:avLst/>
          </a:prstGeom>
        </p:spPr>
      </p:pic>
    </p:spTree>
  </p:cSld>
  <p:clrMapOvr>
    <a:masterClrMapping/>
  </p:clrMapOvr>
  <p:transition spd="slow" advClick="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3.87283E-6 L -0.00087 -0.1729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-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shebstvo_prevrascheni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31214E-7 L -0.06302 -0.16971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" y="-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thewallpapers.org/photo/41640/Spring-02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4581128"/>
          </a:xfrm>
          <a:prstGeom prst="rect">
            <a:avLst/>
          </a:prstGeom>
          <a:noFill/>
        </p:spPr>
      </p:pic>
      <p:pic>
        <p:nvPicPr>
          <p:cNvPr id="16390" name="Picture 6" descr="http://s1.pic4you.ru/allimage/y2012/11-06/12216/2655336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28184" y="0"/>
            <a:ext cx="2915816" cy="2829051"/>
          </a:xfrm>
          <a:prstGeom prst="rect">
            <a:avLst/>
          </a:prstGeom>
          <a:noFill/>
        </p:spPr>
      </p:pic>
      <p:pic>
        <p:nvPicPr>
          <p:cNvPr id="10" name="Рисунок 9" descr="0_534c6_d5f14a3f_XL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21386835">
            <a:off x="38981" y="48922"/>
            <a:ext cx="1980530" cy="1319528"/>
          </a:xfrm>
          <a:prstGeom prst="rect">
            <a:avLst/>
          </a:prstGeom>
        </p:spPr>
      </p:pic>
      <p:sp>
        <p:nvSpPr>
          <p:cNvPr id="11" name="Блок-схема: документ 10"/>
          <p:cNvSpPr/>
          <p:nvPr/>
        </p:nvSpPr>
        <p:spPr>
          <a:xfrm>
            <a:off x="2627784" y="260648"/>
            <a:ext cx="3888432" cy="864096"/>
          </a:xfrm>
          <a:prstGeom prst="flowChartDocument">
            <a:avLst/>
          </a:prstGeom>
          <a:ln w="12700">
            <a:solidFill>
              <a:srgbClr val="0070C0"/>
            </a:solidFill>
            <a:prstDash val="sysDot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отд</a:t>
            </a:r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   рать</a:t>
            </a:r>
            <a:endParaRPr lang="ru-RU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ea typeface="Cambria Math" pitchFamily="18" charset="0"/>
              <a:cs typeface="Times New Roman" pitchFamily="18" charset="0"/>
            </a:endParaRPr>
          </a:p>
        </p:txBody>
      </p:sp>
      <p:pic>
        <p:nvPicPr>
          <p:cNvPr id="25" name="Рисунок 24" descr="GMcGlinn_cloud_Rainbow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203848" y="2420888"/>
            <a:ext cx="2611489" cy="1080120"/>
          </a:xfrm>
          <a:prstGeom prst="rect">
            <a:avLst/>
          </a:prstGeom>
        </p:spPr>
      </p:pic>
      <p:pic>
        <p:nvPicPr>
          <p:cNvPr id="19" name="Рисунок 18" descr="0_67ac7_3b866fcd_XL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0" y="1988840"/>
            <a:ext cx="9144000" cy="1380393"/>
          </a:xfrm>
          <a:prstGeom prst="rect">
            <a:avLst/>
          </a:prstGeom>
        </p:spPr>
      </p:pic>
      <p:pic>
        <p:nvPicPr>
          <p:cNvPr id="2" name="Рисунок 1" descr="2332895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0" y="2204864"/>
            <a:ext cx="9144000" cy="4653136"/>
          </a:xfrm>
          <a:prstGeom prst="rect">
            <a:avLst/>
          </a:prstGeom>
        </p:spPr>
      </p:pic>
      <p:pic>
        <p:nvPicPr>
          <p:cNvPr id="1030" name="Picture 6" descr="http://img-fotki.yandex.ru/get/4520/119528728.d9e/0_a50ee_c2e11f39_XL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5733256"/>
            <a:ext cx="9144000" cy="1124744"/>
          </a:xfrm>
          <a:prstGeom prst="rect">
            <a:avLst/>
          </a:prstGeom>
          <a:noFill/>
        </p:spPr>
      </p:pic>
      <p:pic>
        <p:nvPicPr>
          <p:cNvPr id="35" name="Picture 17"/>
          <p:cNvPicPr>
            <a:picLocks noChangeAspect="1" noChangeArrowheads="1"/>
          </p:cNvPicPr>
          <p:nvPr/>
        </p:nvPicPr>
        <p:blipFill>
          <a:blip r:embed="rId11" cstate="print"/>
          <a:stretch>
            <a:fillRect/>
          </a:stretch>
        </p:blipFill>
        <p:spPr bwMode="auto">
          <a:xfrm>
            <a:off x="3635896" y="1628800"/>
            <a:ext cx="432048" cy="47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Picture 17"/>
          <p:cNvPicPr>
            <a:picLocks noChangeAspect="1" noChangeArrowheads="1"/>
          </p:cNvPicPr>
          <p:nvPr/>
        </p:nvPicPr>
        <p:blipFill>
          <a:blip r:embed="rId12" cstate="print"/>
          <a:stretch>
            <a:fillRect/>
          </a:stretch>
        </p:blipFill>
        <p:spPr bwMode="auto">
          <a:xfrm>
            <a:off x="4938041" y="1556792"/>
            <a:ext cx="420046" cy="602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Рисунок 39" descr="64174939_1284819536_05.png">
            <a:hlinkClick r:id="rId13" action="ppaction://hlinksldjump"/>
          </p:cNvPr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8470961" y="5805264"/>
            <a:ext cx="673039" cy="705329"/>
          </a:xfrm>
          <a:prstGeom prst="rect">
            <a:avLst/>
          </a:prstGeom>
        </p:spPr>
      </p:pic>
      <p:pic>
        <p:nvPicPr>
          <p:cNvPr id="15" name="Рисунок 14" descr="Рисунок1р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755576" y="1988840"/>
            <a:ext cx="2487201" cy="4640870"/>
          </a:xfrm>
          <a:prstGeom prst="rect">
            <a:avLst/>
          </a:prstGeom>
        </p:spPr>
      </p:pic>
      <p:pic>
        <p:nvPicPr>
          <p:cNvPr id="16" name="Рисунок 15" descr="847d5cd1e91da78c1e1c577e2b50d75f.pn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5220072" y="3212976"/>
            <a:ext cx="2520280" cy="2520280"/>
          </a:xfrm>
          <a:prstGeom prst="rect">
            <a:avLst/>
          </a:prstGeom>
        </p:spPr>
      </p:pic>
    </p:spTree>
  </p:cSld>
  <p:clrMapOvr>
    <a:masterClrMapping/>
  </p:clrMapOvr>
  <p:transition spd="slow" advClick="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3.87283E-6 L -0.00087 -0.1729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-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shebstvo_prevrascheni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3.69942E-6 L 0.06302 -0.17087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" y="-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thewallpapers.org/photo/41640/Spring-02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4581128"/>
          </a:xfrm>
          <a:prstGeom prst="rect">
            <a:avLst/>
          </a:prstGeom>
          <a:noFill/>
        </p:spPr>
      </p:pic>
      <p:pic>
        <p:nvPicPr>
          <p:cNvPr id="16390" name="Picture 6" descr="http://s1.pic4you.ru/allimage/y2012/11-06/12216/2655336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28184" y="0"/>
            <a:ext cx="2915816" cy="2829051"/>
          </a:xfrm>
          <a:prstGeom prst="rect">
            <a:avLst/>
          </a:prstGeom>
          <a:noFill/>
        </p:spPr>
      </p:pic>
      <p:pic>
        <p:nvPicPr>
          <p:cNvPr id="10" name="Рисунок 9" descr="0_534c6_d5f14a3f_XL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21386835">
            <a:off x="38981" y="48922"/>
            <a:ext cx="1980530" cy="1319528"/>
          </a:xfrm>
          <a:prstGeom prst="rect">
            <a:avLst/>
          </a:prstGeom>
        </p:spPr>
      </p:pic>
      <p:sp>
        <p:nvSpPr>
          <p:cNvPr id="11" name="Блок-схема: документ 10"/>
          <p:cNvSpPr/>
          <p:nvPr/>
        </p:nvSpPr>
        <p:spPr>
          <a:xfrm>
            <a:off x="2627784" y="260648"/>
            <a:ext cx="3888432" cy="864096"/>
          </a:xfrm>
          <a:prstGeom prst="flowChartDocument">
            <a:avLst/>
          </a:prstGeom>
          <a:ln w="12700">
            <a:solidFill>
              <a:srgbClr val="0070C0"/>
            </a:solidFill>
            <a:prstDash val="sysDot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обж</a:t>
            </a:r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   гать</a:t>
            </a:r>
            <a:endParaRPr lang="ru-RU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ea typeface="Cambria Math" pitchFamily="18" charset="0"/>
              <a:cs typeface="Times New Roman" pitchFamily="18" charset="0"/>
            </a:endParaRPr>
          </a:p>
        </p:txBody>
      </p:sp>
      <p:pic>
        <p:nvPicPr>
          <p:cNvPr id="25" name="Рисунок 24" descr="GMcGlinn_cloud_Rainbow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203848" y="2420888"/>
            <a:ext cx="2611489" cy="1080120"/>
          </a:xfrm>
          <a:prstGeom prst="rect">
            <a:avLst/>
          </a:prstGeom>
        </p:spPr>
      </p:pic>
      <p:pic>
        <p:nvPicPr>
          <p:cNvPr id="19" name="Рисунок 18" descr="0_67ac7_3b866fcd_XL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0" y="1988840"/>
            <a:ext cx="9144000" cy="1380393"/>
          </a:xfrm>
          <a:prstGeom prst="rect">
            <a:avLst/>
          </a:prstGeom>
        </p:spPr>
      </p:pic>
      <p:pic>
        <p:nvPicPr>
          <p:cNvPr id="2" name="Рисунок 1" descr="2332895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0" y="2204864"/>
            <a:ext cx="9144000" cy="4653136"/>
          </a:xfrm>
          <a:prstGeom prst="rect">
            <a:avLst/>
          </a:prstGeom>
        </p:spPr>
      </p:pic>
      <p:pic>
        <p:nvPicPr>
          <p:cNvPr id="1030" name="Picture 6" descr="http://img-fotki.yandex.ru/get/4520/119528728.d9e/0_a50ee_c2e11f39_XL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5733256"/>
            <a:ext cx="9144000" cy="1124744"/>
          </a:xfrm>
          <a:prstGeom prst="rect">
            <a:avLst/>
          </a:prstGeom>
          <a:noFill/>
        </p:spPr>
      </p:pic>
      <p:pic>
        <p:nvPicPr>
          <p:cNvPr id="35" name="Picture 17"/>
          <p:cNvPicPr>
            <a:picLocks noChangeAspect="1" noChangeArrowheads="1"/>
          </p:cNvPicPr>
          <p:nvPr/>
        </p:nvPicPr>
        <p:blipFill>
          <a:blip r:embed="rId11" cstate="print"/>
          <a:stretch>
            <a:fillRect/>
          </a:stretch>
        </p:blipFill>
        <p:spPr bwMode="auto">
          <a:xfrm>
            <a:off x="3635896" y="1628800"/>
            <a:ext cx="432048" cy="47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Picture 17"/>
          <p:cNvPicPr>
            <a:picLocks noChangeAspect="1" noChangeArrowheads="1"/>
          </p:cNvPicPr>
          <p:nvPr/>
        </p:nvPicPr>
        <p:blipFill>
          <a:blip r:embed="rId12" cstate="print"/>
          <a:stretch>
            <a:fillRect/>
          </a:stretch>
        </p:blipFill>
        <p:spPr bwMode="auto">
          <a:xfrm>
            <a:off x="4938041" y="1556792"/>
            <a:ext cx="420046" cy="602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Рисунок 39" descr="64174939_1284819536_05.png">
            <a:hlinkClick r:id="rId13" action="ppaction://hlinksldjump"/>
          </p:cNvPr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8470961" y="5805264"/>
            <a:ext cx="673039" cy="705329"/>
          </a:xfrm>
          <a:prstGeom prst="rect">
            <a:avLst/>
          </a:prstGeom>
        </p:spPr>
      </p:pic>
      <p:pic>
        <p:nvPicPr>
          <p:cNvPr id="15" name="Рисунок 14" descr="Рисунок1р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755576" y="1988840"/>
            <a:ext cx="2487201" cy="4640870"/>
          </a:xfrm>
          <a:prstGeom prst="rect">
            <a:avLst/>
          </a:prstGeom>
        </p:spPr>
      </p:pic>
      <p:pic>
        <p:nvPicPr>
          <p:cNvPr id="16" name="Рисунок 15" descr="847d5cd1e91da78c1e1c577e2b50d75f.pn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5220072" y="3212976"/>
            <a:ext cx="2520280" cy="2520280"/>
          </a:xfrm>
          <a:prstGeom prst="rect">
            <a:avLst/>
          </a:prstGeom>
        </p:spPr>
      </p:pic>
    </p:spTree>
  </p:cSld>
  <p:clrMapOvr>
    <a:masterClrMapping/>
  </p:clrMapOvr>
  <p:transition spd="slow" advClick="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3.87283E-6 L -0.00087 -0.1729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-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shebstvo_prevrascheni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3.69942E-6 L 0.07101 -0.17087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-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thewallpapers.org/photo/41640/Spring-02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4581128"/>
          </a:xfrm>
          <a:prstGeom prst="rect">
            <a:avLst/>
          </a:prstGeom>
          <a:noFill/>
        </p:spPr>
      </p:pic>
      <p:pic>
        <p:nvPicPr>
          <p:cNvPr id="16390" name="Picture 6" descr="http://s1.pic4you.ru/allimage/y2012/11-06/12216/2655336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28184" y="0"/>
            <a:ext cx="2915816" cy="2829051"/>
          </a:xfrm>
          <a:prstGeom prst="rect">
            <a:avLst/>
          </a:prstGeom>
          <a:noFill/>
        </p:spPr>
      </p:pic>
      <p:pic>
        <p:nvPicPr>
          <p:cNvPr id="10" name="Рисунок 9" descr="0_534c6_d5f14a3f_XL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21386835">
            <a:off x="38981" y="48922"/>
            <a:ext cx="1980530" cy="1319528"/>
          </a:xfrm>
          <a:prstGeom prst="rect">
            <a:avLst/>
          </a:prstGeom>
        </p:spPr>
      </p:pic>
      <p:sp>
        <p:nvSpPr>
          <p:cNvPr id="11" name="Блок-схема: документ 10"/>
          <p:cNvSpPr/>
          <p:nvPr/>
        </p:nvSpPr>
        <p:spPr>
          <a:xfrm>
            <a:off x="2627784" y="260648"/>
            <a:ext cx="3888432" cy="864096"/>
          </a:xfrm>
          <a:prstGeom prst="flowChartDocument">
            <a:avLst/>
          </a:prstGeom>
          <a:ln w="12700">
            <a:solidFill>
              <a:srgbClr val="0070C0"/>
            </a:solidFill>
            <a:prstDash val="sysDot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прот</a:t>
            </a:r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  </a:t>
            </a:r>
            <a:r>
              <a:rPr lang="ru-RU" sz="4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реть</a:t>
            </a:r>
            <a:endParaRPr lang="ru-RU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ea typeface="Cambria Math" pitchFamily="18" charset="0"/>
              <a:cs typeface="Times New Roman" pitchFamily="18" charset="0"/>
            </a:endParaRPr>
          </a:p>
        </p:txBody>
      </p:sp>
      <p:pic>
        <p:nvPicPr>
          <p:cNvPr id="25" name="Рисунок 24" descr="GMcGlinn_cloud_Rainbow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203848" y="2420888"/>
            <a:ext cx="2611489" cy="1080120"/>
          </a:xfrm>
          <a:prstGeom prst="rect">
            <a:avLst/>
          </a:prstGeom>
        </p:spPr>
      </p:pic>
      <p:pic>
        <p:nvPicPr>
          <p:cNvPr id="19" name="Рисунок 18" descr="0_67ac7_3b866fcd_XL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0" y="1988840"/>
            <a:ext cx="9144000" cy="1380393"/>
          </a:xfrm>
          <a:prstGeom prst="rect">
            <a:avLst/>
          </a:prstGeom>
        </p:spPr>
      </p:pic>
      <p:pic>
        <p:nvPicPr>
          <p:cNvPr id="2" name="Рисунок 1" descr="2332895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0" y="2204864"/>
            <a:ext cx="9144000" cy="4653136"/>
          </a:xfrm>
          <a:prstGeom prst="rect">
            <a:avLst/>
          </a:prstGeom>
        </p:spPr>
      </p:pic>
      <p:pic>
        <p:nvPicPr>
          <p:cNvPr id="1030" name="Picture 6" descr="http://img-fotki.yandex.ru/get/4520/119528728.d9e/0_a50ee_c2e11f39_XL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5733256"/>
            <a:ext cx="9144000" cy="1124744"/>
          </a:xfrm>
          <a:prstGeom prst="rect">
            <a:avLst/>
          </a:prstGeom>
          <a:noFill/>
        </p:spPr>
      </p:pic>
      <p:pic>
        <p:nvPicPr>
          <p:cNvPr id="35" name="Picture 17"/>
          <p:cNvPicPr>
            <a:picLocks noChangeAspect="1" noChangeArrowheads="1"/>
          </p:cNvPicPr>
          <p:nvPr/>
        </p:nvPicPr>
        <p:blipFill>
          <a:blip r:embed="rId11" cstate="print"/>
          <a:stretch>
            <a:fillRect/>
          </a:stretch>
        </p:blipFill>
        <p:spPr bwMode="auto">
          <a:xfrm>
            <a:off x="3635896" y="1628800"/>
            <a:ext cx="432048" cy="47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Picture 17"/>
          <p:cNvPicPr>
            <a:picLocks noChangeAspect="1" noChangeArrowheads="1"/>
          </p:cNvPicPr>
          <p:nvPr/>
        </p:nvPicPr>
        <p:blipFill>
          <a:blip r:embed="rId12" cstate="print"/>
          <a:stretch>
            <a:fillRect/>
          </a:stretch>
        </p:blipFill>
        <p:spPr bwMode="auto">
          <a:xfrm>
            <a:off x="4938041" y="1556792"/>
            <a:ext cx="420046" cy="602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64174939_1284819536_05.png">
            <a:hlinkClick r:id="rId13" action="ppaction://hlinksldjump"/>
          </p:cNvPr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8470961" y="5805264"/>
            <a:ext cx="673039" cy="705329"/>
          </a:xfrm>
          <a:prstGeom prst="rect">
            <a:avLst/>
          </a:prstGeom>
        </p:spPr>
      </p:pic>
      <p:pic>
        <p:nvPicPr>
          <p:cNvPr id="15" name="Рисунок 14" descr="Рисунок1р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755576" y="1988840"/>
            <a:ext cx="2487201" cy="4640870"/>
          </a:xfrm>
          <a:prstGeom prst="rect">
            <a:avLst/>
          </a:prstGeom>
        </p:spPr>
      </p:pic>
      <p:pic>
        <p:nvPicPr>
          <p:cNvPr id="16" name="Рисунок 15" descr="847d5cd1e91da78c1e1c577e2b50d75f.pn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5220072" y="3212976"/>
            <a:ext cx="2520280" cy="2520280"/>
          </a:xfrm>
          <a:prstGeom prst="rect">
            <a:avLst/>
          </a:prstGeom>
        </p:spPr>
      </p:pic>
    </p:spTree>
  </p:cSld>
  <p:clrMapOvr>
    <a:masterClrMapping/>
  </p:clrMapOvr>
  <p:transition spd="slow" advClick="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3.87283E-6 L -0.00087 -0.1729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-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shebstvo_prevrascheni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31214E-7 L -0.06302 -0.16971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" y="-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280</TotalTime>
  <Words>128</Words>
  <Application>Microsoft Office PowerPoint</Application>
  <PresentationFormat>Экран (4:3)</PresentationFormat>
  <Paragraphs>33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</cp:lastModifiedBy>
  <cp:revision>33</cp:revision>
  <dcterms:modified xsi:type="dcterms:W3CDTF">2013-05-18T20:02:59Z</dcterms:modified>
  <cp:contentStatus>Окончательное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