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7" r:id="rId3"/>
    <p:sldId id="259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FF33"/>
    <a:srgbClr val="0000FF"/>
    <a:srgbClr val="99CCFF"/>
    <a:srgbClr val="CCECFF"/>
    <a:srgbClr val="CCFFFF"/>
    <a:srgbClr val="CCCCFF"/>
    <a:srgbClr val="DDDDDD"/>
    <a:srgbClr val="C0C0C0"/>
    <a:srgbClr val="00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D5CA6-AEE1-446B-A57E-AB173151DEA8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9E61C4-CCD5-4AFC-AB65-2D5D79987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43B97-8160-464C-BE52-CB17C6427007}" type="datetimeFigureOut">
              <a:rPr lang="ru-RU" smtClean="0"/>
              <a:pPr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0DD59-929A-40EA-A319-4D1960D2B96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do.gendocs.ru/pars_docs/tw_refs/144/143132/143132_html_m4519631b.pn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620688"/>
            <a:ext cx="7416824" cy="2880320"/>
          </a:xfrm>
          <a:prstGeom prst="ellipse">
            <a:avLst/>
          </a:prstGeom>
          <a:solidFill>
            <a:srgbClr val="CCECFF"/>
          </a:solidFill>
          <a:ln w="50800">
            <a:solidFill>
              <a:srgbClr val="0000FF"/>
            </a:solidFill>
          </a:ln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00FF"/>
                </a:solidFill>
                <a:latin typeface="Segoe Script" pitchFamily="34" charset="0"/>
              </a:rPr>
              <a:t>Н  НН</a:t>
            </a:r>
            <a:br>
              <a:rPr lang="ru-RU" sz="4000" b="1" dirty="0" smtClean="0">
                <a:solidFill>
                  <a:srgbClr val="0000FF"/>
                </a:solidFill>
                <a:latin typeface="Segoe Script" pitchFamily="34" charset="0"/>
              </a:rPr>
            </a:br>
            <a:r>
              <a:rPr lang="ru-RU" sz="4000" b="1" dirty="0" smtClean="0">
                <a:solidFill>
                  <a:srgbClr val="0000FF"/>
                </a:solidFill>
                <a:latin typeface="Segoe Script" pitchFamily="34" charset="0"/>
              </a:rPr>
              <a:t>в именах</a:t>
            </a:r>
            <a:br>
              <a:rPr lang="ru-RU" sz="4000" b="1" dirty="0" smtClean="0">
                <a:solidFill>
                  <a:srgbClr val="0000FF"/>
                </a:solidFill>
                <a:latin typeface="Segoe Script" pitchFamily="34" charset="0"/>
              </a:rPr>
            </a:br>
            <a:r>
              <a:rPr lang="ru-RU" sz="4000" b="1" dirty="0" smtClean="0">
                <a:solidFill>
                  <a:srgbClr val="0000FF"/>
                </a:solidFill>
                <a:latin typeface="Segoe Script" pitchFamily="34" charset="0"/>
              </a:rPr>
              <a:t>прилагательных</a:t>
            </a:r>
            <a:endParaRPr lang="ru-RU" sz="4000" b="1" dirty="0">
              <a:solidFill>
                <a:srgbClr val="0000FF"/>
              </a:solidFill>
              <a:latin typeface="Segoe Script" pitchFamily="34" charset="0"/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водя (?) ой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15816" y="764704"/>
            <a:ext cx="3816424" cy="720080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59832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листве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песча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r>
              <a:rPr lang="ru-RU" sz="3200" b="1" dirty="0" smtClean="0">
                <a:solidFill>
                  <a:srgbClr val="0000FF"/>
                </a:solidFill>
              </a:rPr>
              <a:t>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43808" y="2492896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мыши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6000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кухо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43808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43808" y="4221088"/>
            <a:ext cx="3744416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клюкве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43808" y="764704"/>
            <a:ext cx="3744416" cy="720080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нефтя</a:t>
            </a:r>
            <a:r>
              <a:rPr lang="ru-RU" sz="3200" b="1" dirty="0" smtClean="0">
                <a:solidFill>
                  <a:srgbClr val="0000FF"/>
                </a:solidFill>
              </a:rPr>
              <a:t> (?) ой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43808" y="1700808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обеде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r>
              <a:rPr lang="ru-RU" sz="3200" b="1" dirty="0" smtClean="0">
                <a:solidFill>
                  <a:srgbClr val="0000FF"/>
                </a:solidFill>
              </a:rPr>
              <a:t>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99792" y="2492896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пря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3184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ржа (?) ой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3284984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15816" y="4221088"/>
            <a:ext cx="3888432" cy="576064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урага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71800" y="764704"/>
            <a:ext cx="3816424" cy="720080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бето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43808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берестя</a:t>
            </a:r>
            <a:r>
              <a:rPr lang="ru-RU" sz="3200" b="1" dirty="0" smtClean="0">
                <a:solidFill>
                  <a:srgbClr val="0000FF"/>
                </a:solidFill>
              </a:rPr>
              <a:t> (?) ой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71800" y="2492896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румя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6000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витами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43808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43808" y="4221088"/>
            <a:ext cx="3744416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56216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тума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15816" y="764704"/>
            <a:ext cx="3600400" cy="720080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пламе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99792" y="1628800"/>
            <a:ext cx="3816424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лебеди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r>
              <a:rPr lang="ru-RU" sz="3200" b="1" dirty="0" smtClean="0">
                <a:solidFill>
                  <a:srgbClr val="0000FF"/>
                </a:solidFill>
              </a:rPr>
              <a:t>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99792" y="2492896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 </a:t>
            </a:r>
            <a:r>
              <a:rPr lang="ru-RU" sz="3200" b="1" dirty="0" err="1" smtClean="0">
                <a:solidFill>
                  <a:srgbClr val="0000FF"/>
                </a:solidFill>
              </a:rPr>
              <a:t>болезне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6000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телефо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43808" y="4221088"/>
            <a:ext cx="3744416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 </a:t>
            </a:r>
            <a:r>
              <a:rPr lang="ru-RU" sz="3200" b="1" dirty="0" err="1" smtClean="0">
                <a:solidFill>
                  <a:srgbClr val="0000FF"/>
                </a:solidFill>
              </a:rPr>
              <a:t>каме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43808" y="836712"/>
            <a:ext cx="3816424" cy="576064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искусстве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звери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r>
              <a:rPr lang="ru-RU" sz="3200" b="1" dirty="0" smtClean="0">
                <a:solidFill>
                  <a:srgbClr val="0000FF"/>
                </a:solidFill>
              </a:rPr>
              <a:t>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915816" y="2492896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лимо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6000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соломе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43808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771800" y="4221088"/>
            <a:ext cx="388843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627784" y="1052736"/>
            <a:ext cx="4461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u="sng" dirty="0" smtClean="0">
                <a:solidFill>
                  <a:srgbClr val="0000FF"/>
                </a:solidFill>
                <a:latin typeface="Segoe Script" pitchFamily="34" charset="0"/>
              </a:rPr>
              <a:t>Использованные  ресурсы</a:t>
            </a:r>
            <a:endParaRPr lang="ru-RU" sz="2400" u="sng" dirty="0">
              <a:solidFill>
                <a:srgbClr val="0000FF"/>
              </a:solidFill>
              <a:latin typeface="Segoe Script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99792" y="1628800"/>
            <a:ext cx="48965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Фон презентации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hlinkClick r:id="rId2"/>
              </a:rPr>
              <a:t>http://do.gendocs.ru/pars_docs/tw_refs/144/143132/143132_html_m4519631b.png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11760" y="2924944"/>
            <a:ext cx="53450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solidFill>
                  <a:srgbClr val="002060"/>
                </a:solidFill>
              </a:rPr>
              <a:t>     </a:t>
            </a:r>
            <a:r>
              <a:rPr lang="ru-RU" sz="2400" b="1" dirty="0" smtClean="0">
                <a:solidFill>
                  <a:srgbClr val="002060"/>
                </a:solidFill>
              </a:rPr>
              <a:t>     </a:t>
            </a:r>
            <a:r>
              <a:rPr lang="ru-RU" sz="2400" b="1" dirty="0" smtClean="0">
                <a:solidFill>
                  <a:srgbClr val="002060"/>
                </a:solidFill>
              </a:rPr>
              <a:t>Автор работы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Лузгина Наталья Григорьевна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учитель русского языка  и литературы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МБОУ  СОШ  №  90   г. Златоуста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692696"/>
            <a:ext cx="47525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                    </a:t>
            </a:r>
            <a:r>
              <a:rPr lang="ru-RU" sz="22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Проверь себя,  </a:t>
            </a:r>
          </a:p>
          <a:p>
            <a:r>
              <a:rPr lang="ru-RU" sz="22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 знаешь ли   ты  правило о написании  Н НН в именах  прилагательных. </a:t>
            </a:r>
          </a:p>
          <a:p>
            <a:r>
              <a:rPr lang="ru-RU" sz="22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На одной стороне карточки написано имя прилагательное с пропущенными  буквами,  а на другой –  ответ, сколько букв Н пишется  в этом имени прилагательном.</a:t>
            </a:r>
            <a:br>
              <a:rPr lang="ru-RU" sz="22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2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Сначала определи, как  пишется  это имя прилагательное,  а потом  проверь себя. Для этого щелкни  левой   кнопкой мышки  по кар-</a:t>
            </a:r>
          </a:p>
          <a:p>
            <a:r>
              <a:rPr lang="ru-RU" sz="22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                       точке.</a:t>
            </a:r>
            <a:br>
              <a:rPr lang="ru-RU" sz="22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</a:b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безветре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43808" y="764704"/>
            <a:ext cx="3744416" cy="720080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ледя</a:t>
            </a:r>
            <a:r>
              <a:rPr lang="ru-RU" sz="3200" b="1" dirty="0" smtClean="0">
                <a:solidFill>
                  <a:srgbClr val="0000FF"/>
                </a:solidFill>
              </a:rPr>
              <a:t> (?) ой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71800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стари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r>
              <a:rPr lang="ru-RU" sz="3200" b="1" dirty="0" smtClean="0">
                <a:solidFill>
                  <a:srgbClr val="0000FF"/>
                </a:solidFill>
              </a:rPr>
              <a:t>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99792" y="2492896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ю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3184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журавли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43808" y="4293096"/>
            <a:ext cx="3888432" cy="576064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карма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87824" y="692696"/>
            <a:ext cx="3600400" cy="720080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овчи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87824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полотня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r>
              <a:rPr lang="ru-RU" sz="3200" b="1" dirty="0" smtClean="0">
                <a:solidFill>
                  <a:srgbClr val="0000FF"/>
                </a:solidFill>
              </a:rPr>
              <a:t>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99792" y="2492896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стекля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3184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багря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87824" y="4221088"/>
            <a:ext cx="3744416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тополи 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71800" y="764704"/>
            <a:ext cx="3600400" cy="720080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серебря 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43808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звери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r>
              <a:rPr lang="ru-RU" sz="3200" b="1" dirty="0" smtClean="0">
                <a:solidFill>
                  <a:srgbClr val="0000FF"/>
                </a:solidFill>
              </a:rPr>
              <a:t>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43808" y="2492896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огне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6000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маши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43808" y="4149080"/>
            <a:ext cx="3744416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ветре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43808" y="764704"/>
            <a:ext cx="3816424" cy="720080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кури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шерстя (?) ой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71800" y="2564904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кожа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6000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цели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87824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43808" y="4221088"/>
            <a:ext cx="3744416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 были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87824" y="764704"/>
            <a:ext cx="3816424" cy="576064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перочи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87824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земля (?) ой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43808" y="2492896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исти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6000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деревя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43808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771800" y="4221088"/>
            <a:ext cx="388843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  дли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43808" y="836712"/>
            <a:ext cx="3816424" cy="576064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59832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сви</a:t>
            </a:r>
            <a:r>
              <a:rPr lang="ru-RU" sz="3200" b="1" dirty="0" smtClean="0">
                <a:solidFill>
                  <a:srgbClr val="0000FF"/>
                </a:solidFill>
              </a:rPr>
              <a:t> (?) ой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пусты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r>
              <a:rPr lang="ru-RU" sz="3200" b="1" dirty="0" smtClean="0">
                <a:solidFill>
                  <a:srgbClr val="0000FF"/>
                </a:solidFill>
              </a:rPr>
              <a:t>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987824" y="2492896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глуби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6000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муравьи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771800" y="3284984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43808" y="4149080"/>
            <a:ext cx="388843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2000" y="864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60000" y="864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таинстве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87824" y="692696"/>
            <a:ext cx="3600400" cy="720080"/>
          </a:xfrm>
          <a:prstGeom prst="roundRect">
            <a:avLst/>
          </a:prstGeom>
          <a:solidFill>
            <a:srgbClr val="0000FF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2000" y="1728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CCE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0000" y="1728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тыкве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1628800"/>
            <a:ext cx="3672408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2000" y="2592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</a:t>
            </a:r>
            <a:endParaRPr lang="ru-RU" sz="4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0000" y="2592000"/>
            <a:ext cx="3420000" cy="504000"/>
          </a:xfrm>
          <a:prstGeom prst="roundRect">
            <a:avLst/>
          </a:prstGeom>
          <a:solidFill>
            <a:srgbClr val="CCEC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овся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r>
              <a:rPr lang="ru-RU" sz="3200" b="1" dirty="0" smtClean="0">
                <a:solidFill>
                  <a:srgbClr val="0000FF"/>
                </a:solidFill>
              </a:rPr>
              <a:t>  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43808" y="2420888"/>
            <a:ext cx="3888432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2000" y="3456000"/>
            <a:ext cx="1980000" cy="468000"/>
          </a:xfrm>
          <a:prstGeom prst="roundRect">
            <a:avLst/>
          </a:prstGeom>
          <a:solidFill>
            <a:srgbClr val="0000FF"/>
          </a:solidFill>
          <a:ln>
            <a:solidFill>
              <a:srgbClr val="99CC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НН</a:t>
            </a:r>
            <a:endParaRPr lang="ru-RU" sz="4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60000" y="3456000"/>
            <a:ext cx="3420000" cy="5040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00FF"/>
                </a:solidFill>
              </a:rPr>
              <a:t>оловя</a:t>
            </a:r>
            <a:r>
              <a:rPr lang="ru-RU" sz="3200" b="1" dirty="0" smtClean="0">
                <a:solidFill>
                  <a:srgbClr val="0000FF"/>
                </a:solidFill>
              </a:rPr>
              <a:t>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2000" y="4320000"/>
            <a:ext cx="1980000" cy="468000"/>
          </a:xfrm>
          <a:prstGeom prst="roundRect">
            <a:avLst/>
          </a:prstGeom>
          <a:solidFill>
            <a:srgbClr val="0000FF"/>
          </a:solidFill>
          <a:ln w="25400" cmpd="sng">
            <a:solidFill>
              <a:srgbClr val="99CCFF"/>
            </a:solidFill>
          </a:ln>
          <a:effectLst>
            <a:outerShdw dist="27940" dir="5400000" algn="ctr">
              <a:srgbClr val="008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99CCFF"/>
            </a:extrusionClr>
            <a:contourClr>
              <a:srgbClr val="99CC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</a:t>
            </a:r>
            <a:endParaRPr lang="ru-RU" sz="4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31840" y="4320000"/>
            <a:ext cx="3420000" cy="504000"/>
          </a:xfrm>
          <a:prstGeom prst="roundRect">
            <a:avLst/>
          </a:prstGeom>
          <a:solidFill>
            <a:srgbClr val="CCECFF"/>
          </a:solidFill>
          <a:ln w="25400">
            <a:solidFill>
              <a:srgbClr val="00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extrusionClr>
              <a:srgbClr val="0000FF"/>
            </a:extrusionClr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голуби (?) </a:t>
            </a:r>
            <a:r>
              <a:rPr lang="ru-RU" sz="3200" b="1" dirty="0" err="1" smtClean="0">
                <a:solidFill>
                  <a:srgbClr val="0000FF"/>
                </a:solidFill>
              </a:rPr>
              <a:t>ый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3356992"/>
            <a:ext cx="3744416" cy="6480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87824" y="4221088"/>
            <a:ext cx="3744416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latin typeface="Bookman Old Style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956000" y="6228000"/>
            <a:ext cx="900000" cy="540000"/>
          </a:xfrm>
          <a:prstGeom prst="actionButtonForwardNext">
            <a:avLst/>
          </a:prstGeom>
          <a:solidFill>
            <a:srgbClr val="66FF33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315</Words>
  <Application>Microsoft Office PowerPoint</Application>
  <PresentationFormat>Экран (4:3)</PresentationFormat>
  <Paragraphs>132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Н  НН в именах прилагательных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прилагательное</dc:title>
  <dc:subject>Н НН в именах прилагательных</dc:subject>
  <dc:creator>fortuna</dc:creator>
  <cp:lastModifiedBy>1</cp:lastModifiedBy>
  <cp:revision>20</cp:revision>
  <dcterms:created xsi:type="dcterms:W3CDTF">2013-06-25T12:19:27Z</dcterms:created>
  <dcterms:modified xsi:type="dcterms:W3CDTF">2013-08-26T21:34:18Z</dcterms:modified>
  <cp:category>сорбонка</cp:category>
</cp:coreProperties>
</file>