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</p:sldIdLst>
  <p:sldSz cx="9144000" cy="6858000" type="screen4x3"/>
  <p:notesSz cx="6858000" cy="9144000"/>
  <p:custDataLst>
    <p:tags r:id="rId15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CC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8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732C2-B5AC-446F-82DA-0B64DA19EF35}" type="datetimeFigureOut">
              <a:rPr lang="ru-RU"/>
              <a:pPr>
                <a:defRPr/>
              </a:pPr>
              <a:t>11.08.2013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5D7D0-F3A9-4C7C-B71E-224874ADD9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364F9-7661-4E82-B2EC-EA1D106EECA5}" type="datetimeFigureOut">
              <a:rPr lang="ru-RU"/>
              <a:pPr>
                <a:defRPr/>
              </a:pPr>
              <a:t>11.08.2013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66E26-2BF0-4248-AF8A-4AD8AA467D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B4EA1-631F-48B2-94A5-3A5C6F355E54}" type="datetimeFigureOut">
              <a:rPr lang="ru-RU"/>
              <a:pPr>
                <a:defRPr/>
              </a:pPr>
              <a:t>11.08.2013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12A86-1FD0-41CB-9F4D-9C58BA8229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F1C85-B97E-4609-9C1F-3C1C00D38400}" type="datetimeFigureOut">
              <a:rPr lang="ru-RU"/>
              <a:pPr>
                <a:defRPr/>
              </a:pPr>
              <a:t>11.08.2013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72C1A-5BED-44D1-83FA-B15BD593EF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361A2-3B51-4390-9365-F5905121B084}" type="datetimeFigureOut">
              <a:rPr lang="ru-RU"/>
              <a:pPr>
                <a:defRPr/>
              </a:pPr>
              <a:t>11.08.2013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0A81F-E4CB-4D4D-97B4-AB90628C66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D7F0E-453F-4CBA-B724-03BC3E8D4A3C}" type="datetimeFigureOut">
              <a:rPr lang="ru-RU"/>
              <a:pPr>
                <a:defRPr/>
              </a:pPr>
              <a:t>11.08.2013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CEA85-403E-43E7-A988-B7FBA50135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92381-9224-4F9D-8C23-822CBC42D483}" type="datetimeFigureOut">
              <a:rPr lang="ru-RU"/>
              <a:pPr>
                <a:defRPr/>
              </a:pPr>
              <a:t>11.08.2013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9C1FA-1CD1-4B13-BB12-8B745A9582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867C7-BFA6-49D9-9236-2BA4723A50C0}" type="datetimeFigureOut">
              <a:rPr lang="ru-RU"/>
              <a:pPr>
                <a:defRPr/>
              </a:pPr>
              <a:t>11.08.2013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66DCF-8297-4F47-B7C4-856F68ED4D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329B1-5603-4419-8608-7770ED80F721}" type="datetimeFigureOut">
              <a:rPr lang="ru-RU"/>
              <a:pPr>
                <a:defRPr/>
              </a:pPr>
              <a:t>11.08.2013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BC3E4-8DF4-4115-91C3-09C2CCA4C3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70C9F-A2D4-427A-98C2-F5AE3989CA5E}" type="datetimeFigureOut">
              <a:rPr lang="ru-RU"/>
              <a:pPr>
                <a:defRPr/>
              </a:pPr>
              <a:t>11.08.2013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C675C-875A-4EB0-89E3-E1AAFE1FF4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5F8EC-F326-4D91-A871-A1BCBC8BCE08}" type="datetimeFigureOut">
              <a:rPr lang="ru-RU"/>
              <a:pPr>
                <a:defRPr/>
              </a:pPr>
              <a:t>11.08.2013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66E39-3012-4347-AC6D-C0049FC63C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F8A24D6-FAF8-4D37-B9C9-12B6CE029808}" type="datetimeFigureOut">
              <a:rPr lang="ru-RU"/>
              <a:pPr>
                <a:defRPr/>
              </a:pPr>
              <a:t>11.08.2013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352CFC8-6BE0-49A8-8BE2-7A682C80CA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audio" Target="../media/audio8.wav"/><Relationship Id="rId7" Type="http://schemas.openxmlformats.org/officeDocument/2006/relationships/image" Target="../media/image3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audio" Target="../media/audio7.wav"/><Relationship Id="rId7" Type="http://schemas.openxmlformats.org/officeDocument/2006/relationships/image" Target="../media/image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3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s43.radikal.ru/i100/1002/11/cb3e0beab205.jpg" TargetMode="External"/><Relationship Id="rId7" Type="http://schemas.openxmlformats.org/officeDocument/2006/relationships/hyperlink" Target="http://img-fotki.yandex.ru/get/3512/smertinaolga.2/0_123ca_812a286b_XL" TargetMode="External"/><Relationship Id="rId2" Type="http://schemas.openxmlformats.org/officeDocument/2006/relationships/hyperlink" Target="http://dutsadok.com.ua/clipart/ljudi/0ee13072b90b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orum.ngs70.ru/preview/forum/upload_files/0995d95f6939b36114a6b00951308ee6_1880354075_131057162512_800px.jpg" TargetMode="External"/><Relationship Id="rId5" Type="http://schemas.openxmlformats.org/officeDocument/2006/relationships/hyperlink" Target="http://img-fotki.yandex.ru/get/5605/svetlera.3f/0_50726_288193ec_XXXL.jpg" TargetMode="External"/><Relationship Id="rId4" Type="http://schemas.openxmlformats.org/officeDocument/2006/relationships/hyperlink" Target="http://www.graycell.ru/picture/big/grib2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audio" Target="../media/audio2.wav"/><Relationship Id="rId7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audio" Target="../media/audio4.wav"/><Relationship Id="rId7" Type="http://schemas.openxmlformats.org/officeDocument/2006/relationships/image" Target="../media/image3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audio" Target="../media/audio6.wav"/><Relationship Id="rId7" Type="http://schemas.openxmlformats.org/officeDocument/2006/relationships/image" Target="../media/image3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audio" Target="../media/audio7.wav"/><Relationship Id="rId7" Type="http://schemas.openxmlformats.org/officeDocument/2006/relationships/image" Target="../media/image3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audio" Target="../media/audio8.wav"/><Relationship Id="rId7" Type="http://schemas.openxmlformats.org/officeDocument/2006/relationships/image" Target="../media/image3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audio" Target="../media/audio4.wav"/><Relationship Id="rId7" Type="http://schemas.openxmlformats.org/officeDocument/2006/relationships/image" Target="../media/image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audio" Target="../media/audio1.wav"/><Relationship Id="rId7" Type="http://schemas.openxmlformats.org/officeDocument/2006/relationships/image" Target="../media/image3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071813" y="4286250"/>
            <a:ext cx="5643562" cy="1785938"/>
          </a:xfrm>
          <a:prstGeom prst="roundRect">
            <a:avLst/>
          </a:prstGeom>
          <a:solidFill>
            <a:srgbClr val="FBFCC0">
              <a:alpha val="66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500188" y="642938"/>
            <a:ext cx="6000750" cy="1785937"/>
          </a:xfrm>
          <a:prstGeom prst="roundRect">
            <a:avLst/>
          </a:prstGeom>
          <a:solidFill>
            <a:srgbClr val="FBFCC0">
              <a:alpha val="66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500" y="785813"/>
            <a:ext cx="5643563" cy="14700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300" b="1" dirty="0" smtClean="0">
                <a:solidFill>
                  <a:schemeClr val="accent6">
                    <a:lumMod val="75000"/>
                  </a:schemeClr>
                </a:solidFill>
              </a:rPr>
              <a:t>Грибная полянка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>
                <a:solidFill>
                  <a:schemeClr val="accent6">
                    <a:lumMod val="75000"/>
                  </a:schemeClr>
                </a:solidFill>
              </a:rPr>
              <a:t>Правописание –</a:t>
            </a:r>
            <a:r>
              <a:rPr lang="ru-RU" sz="3100" dirty="0" err="1" smtClean="0">
                <a:solidFill>
                  <a:schemeClr val="accent6">
                    <a:lumMod val="75000"/>
                  </a:schemeClr>
                </a:solidFill>
              </a:rPr>
              <a:t>н</a:t>
            </a:r>
            <a:r>
              <a:rPr lang="ru-RU" sz="3100" dirty="0" smtClean="0">
                <a:solidFill>
                  <a:schemeClr val="accent6">
                    <a:lumMod val="75000"/>
                  </a:schemeClr>
                </a:solidFill>
              </a:rPr>
              <a:t>- и -</a:t>
            </a:r>
            <a:r>
              <a:rPr lang="ru-RU" sz="3100" dirty="0" err="1" smtClean="0">
                <a:solidFill>
                  <a:schemeClr val="accent6">
                    <a:lumMod val="75000"/>
                  </a:schemeClr>
                </a:solidFill>
              </a:rPr>
              <a:t>нн</a:t>
            </a:r>
            <a:r>
              <a:rPr lang="ru-RU" sz="3100" dirty="0" smtClean="0">
                <a:solidFill>
                  <a:schemeClr val="accent6">
                    <a:lumMod val="75000"/>
                  </a:schemeClr>
                </a:solidFill>
              </a:rPr>
              <a:t>- в прилагательных</a:t>
            </a:r>
            <a:endParaRPr lang="ru-RU" sz="31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71813" y="4286250"/>
            <a:ext cx="5929312" cy="1900238"/>
          </a:xfrm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Автор: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</a:rPr>
              <a:t>Кучмина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 Надежда Владимировна, учитель русского языка и литературы МОУ «СОШ р.п.Духовницкое Духовницкого района Саратовской области»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Управляющая кнопка: сведения 5">
            <a:hlinkClick r:id="" action="ppaction://hlinkshowjump?jump=lastslide" highlightClick="1"/>
          </p:cNvPr>
          <p:cNvSpPr/>
          <p:nvPr/>
        </p:nvSpPr>
        <p:spPr>
          <a:xfrm>
            <a:off x="233363" y="6110288"/>
            <a:ext cx="541337" cy="547687"/>
          </a:xfrm>
          <a:prstGeom prst="actionButtonInformation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6429375" y="4000500"/>
            <a:ext cx="2214563" cy="2071688"/>
            <a:chOff x="2643174" y="1285860"/>
            <a:chExt cx="2571768" cy="2571768"/>
          </a:xfrm>
        </p:grpSpPr>
        <p:pic>
          <p:nvPicPr>
            <p:cNvPr id="22541" name="Рисунок 2" descr="гриб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643174" y="1285860"/>
              <a:ext cx="2571768" cy="2571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Овал 3"/>
            <p:cNvSpPr/>
            <p:nvPr/>
          </p:nvSpPr>
          <p:spPr>
            <a:xfrm>
              <a:off x="3214678" y="3144234"/>
              <a:ext cx="643403" cy="498587"/>
            </a:xfrm>
            <a:prstGeom prst="ellipse">
              <a:avLst/>
            </a:prstGeom>
            <a:solidFill>
              <a:srgbClr val="FBFCC0">
                <a:alpha val="56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b="1" dirty="0" err="1">
                  <a:solidFill>
                    <a:srgbClr val="0070C0"/>
                  </a:solidFill>
                </a:rPr>
                <a:t>н</a:t>
              </a:r>
              <a:endParaRPr lang="ru-RU" sz="40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5" name="Группа 4"/>
          <p:cNvGrpSpPr>
            <a:grpSpLocks/>
          </p:cNvGrpSpPr>
          <p:nvPr/>
        </p:nvGrpSpPr>
        <p:grpSpPr bwMode="auto">
          <a:xfrm>
            <a:off x="3143250" y="5429250"/>
            <a:ext cx="1785938" cy="1428750"/>
            <a:chOff x="4071934" y="4643446"/>
            <a:chExt cx="1857388" cy="1571636"/>
          </a:xfrm>
        </p:grpSpPr>
        <p:pic>
          <p:nvPicPr>
            <p:cNvPr id="22539" name="Рисунок 5" descr="гриб1.jpg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71934" y="4643446"/>
              <a:ext cx="1571636" cy="15716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Овал 6"/>
            <p:cNvSpPr/>
            <p:nvPr/>
          </p:nvSpPr>
          <p:spPr>
            <a:xfrm>
              <a:off x="4786822" y="5715651"/>
              <a:ext cx="1142500" cy="499431"/>
            </a:xfrm>
            <a:prstGeom prst="ellipse">
              <a:avLst/>
            </a:prstGeom>
            <a:solidFill>
              <a:srgbClr val="FBFCC0">
                <a:alpha val="56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b="1" dirty="0">
                  <a:solidFill>
                    <a:srgbClr val="0070C0"/>
                  </a:solidFill>
                </a:rPr>
                <a:t>НН</a:t>
              </a:r>
              <a:endParaRPr lang="ru-RU" sz="32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9" name="Облако 8"/>
          <p:cNvSpPr/>
          <p:nvPr/>
        </p:nvSpPr>
        <p:spPr>
          <a:xfrm>
            <a:off x="357188" y="357188"/>
            <a:ext cx="2286000" cy="1571625"/>
          </a:xfrm>
          <a:prstGeom prst="cloud">
            <a:avLst/>
          </a:prstGeom>
          <a:solidFill>
            <a:srgbClr val="FBFCC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solidFill>
                  <a:srgbClr val="0070C0"/>
                </a:solidFill>
              </a:rPr>
              <a:t>гуси</a:t>
            </a:r>
            <a:r>
              <a:rPr lang="ru-RU" sz="2800" b="1" dirty="0" err="1">
                <a:solidFill>
                  <a:srgbClr val="FF0000"/>
                </a:solidFill>
              </a:rPr>
              <a:t>?</a:t>
            </a:r>
            <a:r>
              <a:rPr lang="ru-RU" sz="2800" b="1" dirty="0" err="1">
                <a:solidFill>
                  <a:srgbClr val="0070C0"/>
                </a:solidFill>
              </a:rPr>
              <a:t>ый</a:t>
            </a:r>
            <a:endParaRPr lang="ru-RU" sz="2800" b="1" dirty="0">
              <a:solidFill>
                <a:srgbClr val="0070C0"/>
              </a:solidFill>
            </a:endParaRPr>
          </a:p>
        </p:txBody>
      </p:sp>
      <p:grpSp>
        <p:nvGrpSpPr>
          <p:cNvPr id="13" name="Группа 12"/>
          <p:cNvGrpSpPr>
            <a:grpSpLocks/>
          </p:cNvGrpSpPr>
          <p:nvPr/>
        </p:nvGrpSpPr>
        <p:grpSpPr bwMode="auto">
          <a:xfrm>
            <a:off x="0" y="3000375"/>
            <a:ext cx="2381250" cy="3600450"/>
            <a:chOff x="0" y="2428868"/>
            <a:chExt cx="2380749" cy="3599695"/>
          </a:xfrm>
        </p:grpSpPr>
        <p:pic>
          <p:nvPicPr>
            <p:cNvPr id="22537" name="Рисунок 13" descr="девочка.png"/>
            <p:cNvPicPr>
              <a:picLocks noChangeAspect="1"/>
            </p:cNvPicPr>
            <p:nvPr/>
          </p:nvPicPr>
          <p:blipFill>
            <a:blip r:embed="rId6"/>
            <a:srcRect r="46384"/>
            <a:stretch>
              <a:fillRect/>
            </a:stretch>
          </p:blipFill>
          <p:spPr bwMode="auto">
            <a:xfrm>
              <a:off x="0" y="2428868"/>
              <a:ext cx="2117984" cy="35996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38" name="Рисунок 14" descr="лукошко.jpg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14414" y="4643446"/>
              <a:ext cx="1166335" cy="1143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6" name="Рисунок 15" descr="гриб 2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66113" y="5715000"/>
            <a:ext cx="877887" cy="114300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</p:pic>
      <p:grpSp>
        <p:nvGrpSpPr>
          <p:cNvPr id="19" name="Группа 18"/>
          <p:cNvGrpSpPr>
            <a:grpSpLocks/>
          </p:cNvGrpSpPr>
          <p:nvPr/>
        </p:nvGrpSpPr>
        <p:grpSpPr bwMode="auto">
          <a:xfrm>
            <a:off x="214313" y="3000375"/>
            <a:ext cx="2095500" cy="3600450"/>
            <a:chOff x="285720" y="2857496"/>
            <a:chExt cx="2095029" cy="3599695"/>
          </a:xfrm>
        </p:grpSpPr>
        <p:pic>
          <p:nvPicPr>
            <p:cNvPr id="22535" name="Рисунок 16" descr="девочка.png"/>
            <p:cNvPicPr>
              <a:picLocks noChangeAspect="1"/>
            </p:cNvPicPr>
            <p:nvPr/>
          </p:nvPicPr>
          <p:blipFill>
            <a:blip r:embed="rId6"/>
            <a:srcRect l="57234"/>
            <a:stretch>
              <a:fillRect/>
            </a:stretch>
          </p:blipFill>
          <p:spPr bwMode="auto">
            <a:xfrm>
              <a:off x="285720" y="2857496"/>
              <a:ext cx="1689356" cy="35996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36" name="Рисунок 17" descr="лукошко.jpg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14414" y="5072074"/>
              <a:ext cx="1166335" cy="1143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одумай ещё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96296E-6 C 0.09896 -0.09583 0.19809 -0.19143 0.29184 -0.19143 C 0.38559 -0.19143 0.47413 -0.09583 0.56285 -2.96296E-6 " pathEditMode="relative" ptsTypes="aaA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ещё грибоче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3643313" y="2571750"/>
            <a:ext cx="2214562" cy="2071688"/>
            <a:chOff x="2643174" y="1285860"/>
            <a:chExt cx="2571768" cy="2571768"/>
          </a:xfrm>
        </p:grpSpPr>
        <p:pic>
          <p:nvPicPr>
            <p:cNvPr id="23565" name="Рисунок 2" descr="гриб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643174" y="1285860"/>
              <a:ext cx="2571768" cy="2571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Овал 3"/>
            <p:cNvSpPr/>
            <p:nvPr/>
          </p:nvSpPr>
          <p:spPr>
            <a:xfrm>
              <a:off x="3214678" y="3144234"/>
              <a:ext cx="643402" cy="498587"/>
            </a:xfrm>
            <a:prstGeom prst="ellipse">
              <a:avLst/>
            </a:prstGeom>
            <a:solidFill>
              <a:srgbClr val="FBFCC0">
                <a:alpha val="56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b="1" dirty="0" err="1">
                  <a:solidFill>
                    <a:srgbClr val="0070C0"/>
                  </a:solidFill>
                </a:rPr>
                <a:t>н</a:t>
              </a:r>
              <a:endParaRPr lang="ru-RU" sz="40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5" name="Группа 4"/>
          <p:cNvGrpSpPr>
            <a:grpSpLocks/>
          </p:cNvGrpSpPr>
          <p:nvPr/>
        </p:nvGrpSpPr>
        <p:grpSpPr bwMode="auto">
          <a:xfrm>
            <a:off x="6429375" y="2928938"/>
            <a:ext cx="1785938" cy="1428750"/>
            <a:chOff x="4071934" y="4643446"/>
            <a:chExt cx="1857388" cy="1571636"/>
          </a:xfrm>
        </p:grpSpPr>
        <p:pic>
          <p:nvPicPr>
            <p:cNvPr id="23563" name="Рисунок 5" descr="гриб1.jpg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71934" y="4643446"/>
              <a:ext cx="1571636" cy="15716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Овал 6"/>
            <p:cNvSpPr/>
            <p:nvPr/>
          </p:nvSpPr>
          <p:spPr>
            <a:xfrm>
              <a:off x="4786822" y="5715651"/>
              <a:ext cx="1142500" cy="499431"/>
            </a:xfrm>
            <a:prstGeom prst="ellipse">
              <a:avLst/>
            </a:prstGeom>
            <a:solidFill>
              <a:srgbClr val="FBFCC0">
                <a:alpha val="56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b="1" dirty="0">
                  <a:solidFill>
                    <a:srgbClr val="0070C0"/>
                  </a:solidFill>
                </a:rPr>
                <a:t>НН</a:t>
              </a:r>
              <a:endParaRPr lang="ru-RU" sz="32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9" name="Облако 8"/>
          <p:cNvSpPr/>
          <p:nvPr/>
        </p:nvSpPr>
        <p:spPr>
          <a:xfrm>
            <a:off x="357188" y="357188"/>
            <a:ext cx="2286000" cy="1571625"/>
          </a:xfrm>
          <a:prstGeom prst="cloud">
            <a:avLst/>
          </a:prstGeom>
          <a:solidFill>
            <a:srgbClr val="FBFCC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solidFill>
                  <a:srgbClr val="0070C0"/>
                </a:solidFill>
              </a:rPr>
              <a:t>весе</a:t>
            </a:r>
            <a:r>
              <a:rPr lang="ru-RU" sz="2800" b="1" dirty="0" err="1">
                <a:solidFill>
                  <a:srgbClr val="FF0000"/>
                </a:solidFill>
              </a:rPr>
              <a:t>?</a:t>
            </a:r>
            <a:r>
              <a:rPr lang="ru-RU" sz="2800" b="1" dirty="0" err="1">
                <a:solidFill>
                  <a:srgbClr val="0070C0"/>
                </a:solidFill>
              </a:rPr>
              <a:t>ий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14" name="Рисунок 13" descr="гриб 2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66113" y="5715000"/>
            <a:ext cx="877887" cy="114300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</p:pic>
      <p:grpSp>
        <p:nvGrpSpPr>
          <p:cNvPr id="19" name="Группа 18"/>
          <p:cNvGrpSpPr>
            <a:grpSpLocks/>
          </p:cNvGrpSpPr>
          <p:nvPr/>
        </p:nvGrpSpPr>
        <p:grpSpPr bwMode="auto">
          <a:xfrm>
            <a:off x="571500" y="2786063"/>
            <a:ext cx="2095500" cy="3600450"/>
            <a:chOff x="4929190" y="3071810"/>
            <a:chExt cx="2095029" cy="3599695"/>
          </a:xfrm>
        </p:grpSpPr>
        <p:pic>
          <p:nvPicPr>
            <p:cNvPr id="23561" name="Рисунок 11" descr="девочка.png"/>
            <p:cNvPicPr>
              <a:picLocks noChangeAspect="1"/>
            </p:cNvPicPr>
            <p:nvPr/>
          </p:nvPicPr>
          <p:blipFill>
            <a:blip r:embed="rId7"/>
            <a:srcRect l="57234"/>
            <a:stretch>
              <a:fillRect/>
            </a:stretch>
          </p:blipFill>
          <p:spPr bwMode="auto">
            <a:xfrm>
              <a:off x="4929190" y="3071810"/>
              <a:ext cx="1689356" cy="35996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62" name="Рисунок 12" descr="лукошко.jpg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857884" y="5286388"/>
              <a:ext cx="1166335" cy="1143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0" name="Группа 19"/>
          <p:cNvGrpSpPr>
            <a:grpSpLocks/>
          </p:cNvGrpSpPr>
          <p:nvPr/>
        </p:nvGrpSpPr>
        <p:grpSpPr bwMode="auto">
          <a:xfrm>
            <a:off x="214313" y="2786063"/>
            <a:ext cx="2381250" cy="3600450"/>
            <a:chOff x="214282" y="2786058"/>
            <a:chExt cx="2380781" cy="3599695"/>
          </a:xfrm>
        </p:grpSpPr>
        <p:pic>
          <p:nvPicPr>
            <p:cNvPr id="23559" name="Рисунок 14" descr="девочка.png"/>
            <p:cNvPicPr>
              <a:picLocks noChangeAspect="1"/>
            </p:cNvPicPr>
            <p:nvPr/>
          </p:nvPicPr>
          <p:blipFill>
            <a:blip r:embed="rId7"/>
            <a:srcRect r="46384"/>
            <a:stretch>
              <a:fillRect/>
            </a:stretch>
          </p:blipFill>
          <p:spPr bwMode="auto">
            <a:xfrm>
              <a:off x="214282" y="2786058"/>
              <a:ext cx="2117984" cy="35996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60" name="Рисунок 15" descr="лукошко.jpg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28728" y="5000636"/>
              <a:ext cx="1166335" cy="1143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т-н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0.03079 L 0.54323 -0.15833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" y="-9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ухты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6215063" y="1928813"/>
            <a:ext cx="2214562" cy="2071687"/>
            <a:chOff x="5961583" y="-2261376"/>
            <a:chExt cx="2571768" cy="2571768"/>
          </a:xfrm>
        </p:grpSpPr>
        <p:pic>
          <p:nvPicPr>
            <p:cNvPr id="24589" name="Рисунок 2" descr="гриб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961583" y="-2261376"/>
              <a:ext cx="2571768" cy="2571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Овал 3"/>
            <p:cNvSpPr/>
            <p:nvPr/>
          </p:nvSpPr>
          <p:spPr>
            <a:xfrm>
              <a:off x="7205987" y="-399061"/>
              <a:ext cx="643404" cy="500559"/>
            </a:xfrm>
            <a:prstGeom prst="ellipse">
              <a:avLst/>
            </a:prstGeom>
            <a:solidFill>
              <a:srgbClr val="FBFCC0">
                <a:alpha val="56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b="1" dirty="0" err="1">
                  <a:solidFill>
                    <a:srgbClr val="0070C0"/>
                  </a:solidFill>
                </a:rPr>
                <a:t>н</a:t>
              </a:r>
              <a:endParaRPr lang="ru-RU" sz="40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5" name="Группа 4"/>
          <p:cNvGrpSpPr>
            <a:grpSpLocks/>
          </p:cNvGrpSpPr>
          <p:nvPr/>
        </p:nvGrpSpPr>
        <p:grpSpPr bwMode="auto">
          <a:xfrm>
            <a:off x="5572125" y="3786188"/>
            <a:ext cx="1785938" cy="1428750"/>
            <a:chOff x="4071934" y="4643446"/>
            <a:chExt cx="1857388" cy="1571636"/>
          </a:xfrm>
        </p:grpSpPr>
        <p:pic>
          <p:nvPicPr>
            <p:cNvPr id="24587" name="Рисунок 5" descr="гриб1.jpg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71934" y="4643446"/>
              <a:ext cx="1571636" cy="15716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Овал 6"/>
            <p:cNvSpPr/>
            <p:nvPr/>
          </p:nvSpPr>
          <p:spPr>
            <a:xfrm>
              <a:off x="4786822" y="5715651"/>
              <a:ext cx="1142500" cy="499431"/>
            </a:xfrm>
            <a:prstGeom prst="ellipse">
              <a:avLst/>
            </a:prstGeom>
            <a:solidFill>
              <a:srgbClr val="FBFCC0">
                <a:alpha val="56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b="1" dirty="0">
                  <a:solidFill>
                    <a:srgbClr val="0070C0"/>
                  </a:solidFill>
                </a:rPr>
                <a:t>НН</a:t>
              </a:r>
              <a:endParaRPr lang="ru-RU" sz="32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9" name="Облако 8"/>
          <p:cNvSpPr/>
          <p:nvPr/>
        </p:nvSpPr>
        <p:spPr>
          <a:xfrm>
            <a:off x="142875" y="357188"/>
            <a:ext cx="2786063" cy="1571625"/>
          </a:xfrm>
          <a:prstGeom prst="cloud">
            <a:avLst/>
          </a:prstGeom>
          <a:solidFill>
            <a:srgbClr val="FBFCC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solidFill>
                  <a:srgbClr val="0070C0"/>
                </a:solidFill>
              </a:rPr>
              <a:t>стекля</a:t>
            </a:r>
            <a:r>
              <a:rPr lang="ru-RU" sz="2800" b="1" dirty="0" err="1">
                <a:solidFill>
                  <a:srgbClr val="FF0000"/>
                </a:solidFill>
              </a:rPr>
              <a:t>?</a:t>
            </a:r>
            <a:r>
              <a:rPr lang="ru-RU" sz="2800" b="1" dirty="0" err="1">
                <a:solidFill>
                  <a:srgbClr val="0070C0"/>
                </a:solidFill>
              </a:rPr>
              <a:t>ый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0" name="Скругленный прямоугольник 9">
            <a:hlinkClick r:id="" action="ppaction://hlinkshowjump?jump=endshow"/>
          </p:cNvPr>
          <p:cNvSpPr/>
          <p:nvPr/>
        </p:nvSpPr>
        <p:spPr>
          <a:xfrm>
            <a:off x="7500938" y="6286500"/>
            <a:ext cx="1571625" cy="500063"/>
          </a:xfrm>
          <a:prstGeom prst="roundRect">
            <a:avLst/>
          </a:prstGeom>
          <a:solidFill>
            <a:srgbClr val="FBFCC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Выход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11" name="Группа 10"/>
          <p:cNvGrpSpPr>
            <a:grpSpLocks/>
          </p:cNvGrpSpPr>
          <p:nvPr/>
        </p:nvGrpSpPr>
        <p:grpSpPr bwMode="auto">
          <a:xfrm>
            <a:off x="785813" y="1500188"/>
            <a:ext cx="2381250" cy="3600450"/>
            <a:chOff x="0" y="2428868"/>
            <a:chExt cx="2380749" cy="3599695"/>
          </a:xfrm>
        </p:grpSpPr>
        <p:pic>
          <p:nvPicPr>
            <p:cNvPr id="24585" name="Рисунок 11" descr="девочка.png"/>
            <p:cNvPicPr>
              <a:picLocks noChangeAspect="1"/>
            </p:cNvPicPr>
            <p:nvPr/>
          </p:nvPicPr>
          <p:blipFill>
            <a:blip r:embed="rId6"/>
            <a:srcRect r="46384"/>
            <a:stretch>
              <a:fillRect/>
            </a:stretch>
          </p:blipFill>
          <p:spPr bwMode="auto">
            <a:xfrm>
              <a:off x="0" y="2428868"/>
              <a:ext cx="2117984" cy="35996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86" name="Рисунок 12" descr="лукошко.jpg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14414" y="4643446"/>
              <a:ext cx="1166335" cy="1143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" name="Группа 15"/>
          <p:cNvGrpSpPr>
            <a:grpSpLocks/>
          </p:cNvGrpSpPr>
          <p:nvPr/>
        </p:nvGrpSpPr>
        <p:grpSpPr bwMode="auto">
          <a:xfrm>
            <a:off x="1000125" y="1428750"/>
            <a:ext cx="2166938" cy="3600450"/>
            <a:chOff x="2928926" y="1785926"/>
            <a:chExt cx="2166467" cy="3599695"/>
          </a:xfrm>
        </p:grpSpPr>
        <p:pic>
          <p:nvPicPr>
            <p:cNvPr id="24583" name="Рисунок 13" descr="девочка.png"/>
            <p:cNvPicPr>
              <a:picLocks noChangeAspect="1"/>
            </p:cNvPicPr>
            <p:nvPr/>
          </p:nvPicPr>
          <p:blipFill>
            <a:blip r:embed="rId6"/>
            <a:srcRect l="57234"/>
            <a:stretch>
              <a:fillRect/>
            </a:stretch>
          </p:blipFill>
          <p:spPr bwMode="auto">
            <a:xfrm>
              <a:off x="2928926" y="1785926"/>
              <a:ext cx="1689356" cy="35996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84" name="Рисунок 14" descr="лукошко.jpg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929058" y="4000504"/>
              <a:ext cx="1166335" cy="1143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одумай ещё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1.85185E-6 C 0.06926 -0.05533 0.13853 -0.11042 0.20485 -0.10324 C 0.27117 -0.09607 0.37621 0.00046 0.39843 0.04305 C 0.42065 0.08565 0.37968 0.11898 0.33871 0.15254 " pathEditMode="relative" ptsTypes="aaaA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точно исключение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357188" y="142875"/>
            <a:ext cx="8429625" cy="6500813"/>
          </a:xfrm>
          <a:prstGeom prst="roundRect">
            <a:avLst/>
          </a:prstGeom>
          <a:solidFill>
            <a:srgbClr val="FBFCC0">
              <a:alpha val="60000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Использованные ресурсы: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5603" name="Содержимое 4"/>
          <p:cNvSpPr>
            <a:spLocks noGrp="1"/>
          </p:cNvSpPr>
          <p:nvPr>
            <p:ph idx="1"/>
          </p:nvPr>
        </p:nvSpPr>
        <p:spPr>
          <a:xfrm>
            <a:off x="357188" y="1143000"/>
            <a:ext cx="8329612" cy="49831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z="1400" smtClean="0">
                <a:hlinkClick r:id="rId2"/>
              </a:rPr>
              <a:t>http://dutsadok.com.ua/clipart/ljudi/0ee13072b90b.png</a:t>
            </a:r>
            <a:r>
              <a:rPr lang="ru-RU" sz="1400" smtClean="0"/>
              <a:t> - девочка;</a:t>
            </a:r>
          </a:p>
          <a:p>
            <a:pPr>
              <a:buFont typeface="Arial" charset="0"/>
              <a:buNone/>
            </a:pPr>
            <a:r>
              <a:rPr lang="ru-RU" sz="1400" u="sng" smtClean="0">
                <a:hlinkClick r:id="rId3"/>
              </a:rPr>
              <a:t>http://s43.radikal.ru/i100/1002/11/cb3e0beab205.jpg</a:t>
            </a:r>
            <a:r>
              <a:rPr lang="ru-RU" sz="1400" smtClean="0"/>
              <a:t> - лукошко;</a:t>
            </a:r>
          </a:p>
          <a:p>
            <a:pPr>
              <a:buFont typeface="Arial" charset="0"/>
              <a:buNone/>
            </a:pPr>
            <a:r>
              <a:rPr lang="ru-RU" sz="1400" u="sng" smtClean="0">
                <a:hlinkClick r:id="rId4"/>
              </a:rPr>
              <a:t>http://www.graycell.ru/picture/big/grib2.jpg</a:t>
            </a:r>
            <a:r>
              <a:rPr lang="ru-RU" sz="1400" smtClean="0"/>
              <a:t>  -  гриб1</a:t>
            </a:r>
          </a:p>
          <a:p>
            <a:pPr>
              <a:buFont typeface="Arial" charset="0"/>
              <a:buNone/>
            </a:pPr>
            <a:r>
              <a:rPr lang="ru-RU" sz="1400" u="sng" smtClean="0">
                <a:hlinkClick r:id="rId5"/>
              </a:rPr>
              <a:t>http://img-fotki.yandex.ru/get/5605/svetlera.3f/0_50726_288193ec_XXXL.jpg</a:t>
            </a:r>
            <a:r>
              <a:rPr lang="ru-RU" sz="1400" smtClean="0"/>
              <a:t> - гриб 2;</a:t>
            </a:r>
          </a:p>
          <a:p>
            <a:pPr>
              <a:buFont typeface="Arial" charset="0"/>
              <a:buNone/>
            </a:pPr>
            <a:r>
              <a:rPr lang="ru-RU" sz="1400" u="sng" smtClean="0">
                <a:hlinkClick r:id="rId6"/>
              </a:rPr>
              <a:t>http://forum.ngs70.ru/preview/forum/upload_files/0995d95f6939b36114a6b00951308ee6_1880354075_131057162512_800px.jpg</a:t>
            </a:r>
            <a:r>
              <a:rPr lang="ru-RU" sz="1400" smtClean="0"/>
              <a:t>  -  гриб 3;</a:t>
            </a:r>
          </a:p>
          <a:p>
            <a:pPr>
              <a:buFont typeface="Arial" charset="0"/>
              <a:buNone/>
            </a:pPr>
            <a:r>
              <a:rPr lang="en-US" sz="1400" smtClean="0">
                <a:hlinkClick r:id="rId7"/>
              </a:rPr>
              <a:t>http://img-fotki.yandex.ru/get/3512/smertinaolga.2/0_123ca_812a286b_XL</a:t>
            </a:r>
            <a:r>
              <a:rPr lang="ru-RU" sz="1400" smtClean="0"/>
              <a:t> - фон</a:t>
            </a:r>
          </a:p>
          <a:p>
            <a:endParaRPr lang="ru-RU" smtClean="0"/>
          </a:p>
        </p:txBody>
      </p:sp>
      <p:sp>
        <p:nvSpPr>
          <p:cNvPr id="7" name="Управляющая кнопка: домой 6">
            <a:hlinkClick r:id="" action="ppaction://hlinkshowjump?jump=endshow" highlightClick="1"/>
          </p:cNvPr>
          <p:cNvSpPr/>
          <p:nvPr/>
        </p:nvSpPr>
        <p:spPr>
          <a:xfrm>
            <a:off x="8569325" y="6281738"/>
            <a:ext cx="503238" cy="504825"/>
          </a:xfrm>
          <a:prstGeom prst="actionButtonHome">
            <a:avLst/>
          </a:prstGeom>
          <a:solidFill>
            <a:srgbClr val="FBFCC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428625" y="285750"/>
            <a:ext cx="8215313" cy="5857875"/>
          </a:xfrm>
          <a:prstGeom prst="roundRect">
            <a:avLst/>
          </a:prstGeom>
          <a:solidFill>
            <a:srgbClr val="FBFCC0">
              <a:alpha val="68000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14338" name="Группа 11"/>
          <p:cNvGrpSpPr>
            <a:grpSpLocks/>
          </p:cNvGrpSpPr>
          <p:nvPr/>
        </p:nvGrpSpPr>
        <p:grpSpPr bwMode="auto">
          <a:xfrm>
            <a:off x="0" y="3000375"/>
            <a:ext cx="2095500" cy="3600450"/>
            <a:chOff x="285720" y="2285992"/>
            <a:chExt cx="2095029" cy="3599695"/>
          </a:xfrm>
        </p:grpSpPr>
        <p:pic>
          <p:nvPicPr>
            <p:cNvPr id="14349" name="Рисунок 10" descr="девочка.png"/>
            <p:cNvPicPr>
              <a:picLocks noChangeAspect="1"/>
            </p:cNvPicPr>
            <p:nvPr/>
          </p:nvPicPr>
          <p:blipFill>
            <a:blip r:embed="rId2"/>
            <a:srcRect l="57234"/>
            <a:stretch>
              <a:fillRect/>
            </a:stretch>
          </p:blipFill>
          <p:spPr bwMode="auto">
            <a:xfrm>
              <a:off x="285720" y="2285992"/>
              <a:ext cx="1689356" cy="35996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0" name="Рисунок 9" descr="лукошко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14414" y="4500570"/>
              <a:ext cx="1166335" cy="1143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Заголовок 15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Инструкция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Содержимое 17"/>
          <p:cNvSpPr>
            <a:spLocks noGrp="1"/>
          </p:cNvSpPr>
          <p:nvPr>
            <p:ph idx="1"/>
          </p:nvPr>
        </p:nvSpPr>
        <p:spPr>
          <a:xfrm>
            <a:off x="714375" y="1600200"/>
            <a:ext cx="7972425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Реши орфографическую задачу         или        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Выбери правильный ответ.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Если ответил верно, то девочка найдёт гриб.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Переход к следующему заданию – гриб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в нижнем углу справа         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6" name="Рисунок 5" descr="гриб 2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66113" y="5715000"/>
            <a:ext cx="877887" cy="114300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</p:pic>
      <p:grpSp>
        <p:nvGrpSpPr>
          <p:cNvPr id="14342" name="Группа 20"/>
          <p:cNvGrpSpPr>
            <a:grpSpLocks/>
          </p:cNvGrpSpPr>
          <p:nvPr/>
        </p:nvGrpSpPr>
        <p:grpSpPr bwMode="auto">
          <a:xfrm>
            <a:off x="6143625" y="1428750"/>
            <a:ext cx="857250" cy="714375"/>
            <a:chOff x="4071934" y="4643446"/>
            <a:chExt cx="1857388" cy="1571636"/>
          </a:xfrm>
        </p:grpSpPr>
        <p:pic>
          <p:nvPicPr>
            <p:cNvPr id="14347" name="Рисунок 21" descr="гриб1.jpg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71934" y="4643446"/>
              <a:ext cx="1571636" cy="15716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Овал 22"/>
            <p:cNvSpPr/>
            <p:nvPr/>
          </p:nvSpPr>
          <p:spPr>
            <a:xfrm>
              <a:off x="4536282" y="5715652"/>
              <a:ext cx="1393040" cy="499430"/>
            </a:xfrm>
            <a:prstGeom prst="ellipse">
              <a:avLst/>
            </a:prstGeom>
            <a:solidFill>
              <a:srgbClr val="FBFCC0">
                <a:alpha val="56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solidFill>
                    <a:srgbClr val="0070C0"/>
                  </a:solidFill>
                </a:rPr>
                <a:t>НН</a:t>
              </a:r>
              <a:endParaRPr lang="ru-RU" sz="14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4343" name="Группа 23"/>
          <p:cNvGrpSpPr>
            <a:grpSpLocks/>
          </p:cNvGrpSpPr>
          <p:nvPr/>
        </p:nvGrpSpPr>
        <p:grpSpPr bwMode="auto">
          <a:xfrm>
            <a:off x="7358063" y="1143000"/>
            <a:ext cx="1357312" cy="1071563"/>
            <a:chOff x="2643174" y="1285860"/>
            <a:chExt cx="2571768" cy="2571768"/>
          </a:xfrm>
        </p:grpSpPr>
        <p:pic>
          <p:nvPicPr>
            <p:cNvPr id="14345" name="Рисунок 24" descr="гриб.png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643174" y="1285860"/>
              <a:ext cx="2571768" cy="2571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Овал 25"/>
            <p:cNvSpPr/>
            <p:nvPr/>
          </p:nvSpPr>
          <p:spPr>
            <a:xfrm>
              <a:off x="3214678" y="3145152"/>
              <a:ext cx="643694" cy="499114"/>
            </a:xfrm>
            <a:prstGeom prst="ellipse">
              <a:avLst/>
            </a:prstGeom>
            <a:solidFill>
              <a:srgbClr val="FBFCC0">
                <a:alpha val="56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dirty="0" err="1">
                  <a:solidFill>
                    <a:srgbClr val="0070C0"/>
                  </a:solidFill>
                </a:rPr>
                <a:t>н</a:t>
              </a:r>
              <a:endParaRPr lang="ru-RU" sz="2000" b="1" dirty="0">
                <a:solidFill>
                  <a:srgbClr val="0070C0"/>
                </a:solidFill>
              </a:endParaRPr>
            </a:p>
          </p:txBody>
        </p:sp>
      </p:grpSp>
      <p:pic>
        <p:nvPicPr>
          <p:cNvPr id="27" name="Рисунок 26" descr="гриб 2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29250" y="3500438"/>
            <a:ext cx="549275" cy="714375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>
            <a:grpSpLocks/>
          </p:cNvGrpSpPr>
          <p:nvPr/>
        </p:nvGrpSpPr>
        <p:grpSpPr bwMode="auto">
          <a:xfrm>
            <a:off x="5072063" y="3286125"/>
            <a:ext cx="2214562" cy="2071688"/>
            <a:chOff x="2643174" y="1285860"/>
            <a:chExt cx="2571768" cy="2571768"/>
          </a:xfrm>
        </p:grpSpPr>
        <p:pic>
          <p:nvPicPr>
            <p:cNvPr id="15373" name="Рисунок 7" descr="гриб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643174" y="1285860"/>
              <a:ext cx="2571768" cy="2571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Овал 8"/>
            <p:cNvSpPr/>
            <p:nvPr/>
          </p:nvSpPr>
          <p:spPr>
            <a:xfrm>
              <a:off x="3214678" y="3144234"/>
              <a:ext cx="643402" cy="498587"/>
            </a:xfrm>
            <a:prstGeom prst="ellipse">
              <a:avLst/>
            </a:prstGeom>
            <a:solidFill>
              <a:srgbClr val="FBFCC0">
                <a:alpha val="56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b="1" dirty="0" err="1">
                  <a:solidFill>
                    <a:srgbClr val="0070C0"/>
                  </a:solidFill>
                </a:rPr>
                <a:t>н</a:t>
              </a:r>
              <a:endParaRPr lang="ru-RU" sz="40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3" name="Группа 12"/>
          <p:cNvGrpSpPr>
            <a:grpSpLocks/>
          </p:cNvGrpSpPr>
          <p:nvPr/>
        </p:nvGrpSpPr>
        <p:grpSpPr bwMode="auto">
          <a:xfrm>
            <a:off x="2286000" y="2143125"/>
            <a:ext cx="1785938" cy="1428750"/>
            <a:chOff x="4071934" y="4643446"/>
            <a:chExt cx="1857388" cy="1571636"/>
          </a:xfrm>
        </p:grpSpPr>
        <p:pic>
          <p:nvPicPr>
            <p:cNvPr id="15371" name="Рисунок 13" descr="гриб1.jpg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71934" y="4643446"/>
              <a:ext cx="1571636" cy="15716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Овал 14"/>
            <p:cNvSpPr/>
            <p:nvPr/>
          </p:nvSpPr>
          <p:spPr>
            <a:xfrm>
              <a:off x="4786822" y="5715651"/>
              <a:ext cx="1142500" cy="499431"/>
            </a:xfrm>
            <a:prstGeom prst="ellipse">
              <a:avLst/>
            </a:prstGeom>
            <a:solidFill>
              <a:srgbClr val="FBFCC0">
                <a:alpha val="56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b="1" dirty="0">
                  <a:solidFill>
                    <a:srgbClr val="0070C0"/>
                  </a:solidFill>
                </a:rPr>
                <a:t>НН</a:t>
              </a:r>
              <a:endParaRPr lang="ru-RU" sz="32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17" name="Облако 16"/>
          <p:cNvSpPr/>
          <p:nvPr/>
        </p:nvSpPr>
        <p:spPr>
          <a:xfrm>
            <a:off x="357188" y="357188"/>
            <a:ext cx="3286125" cy="1571625"/>
          </a:xfrm>
          <a:prstGeom prst="cloud">
            <a:avLst/>
          </a:prstGeom>
          <a:solidFill>
            <a:srgbClr val="FBFCC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solidFill>
                  <a:srgbClr val="0070C0"/>
                </a:solidFill>
              </a:rPr>
              <a:t>дивизио</a:t>
            </a:r>
            <a:r>
              <a:rPr lang="ru-RU" sz="2800" b="1" dirty="0" err="1">
                <a:solidFill>
                  <a:srgbClr val="FF0000"/>
                </a:solidFill>
              </a:rPr>
              <a:t>?</a:t>
            </a:r>
            <a:r>
              <a:rPr lang="ru-RU" sz="2800" b="1" dirty="0" err="1">
                <a:solidFill>
                  <a:srgbClr val="0070C0"/>
                </a:solidFill>
              </a:rPr>
              <a:t>ый</a:t>
            </a:r>
            <a:endParaRPr lang="ru-RU" sz="2800" b="1" dirty="0">
              <a:solidFill>
                <a:srgbClr val="0070C0"/>
              </a:solidFill>
            </a:endParaRPr>
          </a:p>
        </p:txBody>
      </p:sp>
      <p:grpSp>
        <p:nvGrpSpPr>
          <p:cNvPr id="11" name="Группа 10"/>
          <p:cNvGrpSpPr>
            <a:grpSpLocks/>
          </p:cNvGrpSpPr>
          <p:nvPr/>
        </p:nvGrpSpPr>
        <p:grpSpPr bwMode="auto">
          <a:xfrm>
            <a:off x="285750" y="2857500"/>
            <a:ext cx="2095500" cy="3600450"/>
            <a:chOff x="285720" y="2285992"/>
            <a:chExt cx="2095029" cy="3599695"/>
          </a:xfrm>
        </p:grpSpPr>
        <p:pic>
          <p:nvPicPr>
            <p:cNvPr id="15369" name="Рисунок 11" descr="девочка.png"/>
            <p:cNvPicPr>
              <a:picLocks noChangeAspect="1"/>
            </p:cNvPicPr>
            <p:nvPr/>
          </p:nvPicPr>
          <p:blipFill>
            <a:blip r:embed="rId6"/>
            <a:srcRect l="57234"/>
            <a:stretch>
              <a:fillRect/>
            </a:stretch>
          </p:blipFill>
          <p:spPr bwMode="auto">
            <a:xfrm>
              <a:off x="285720" y="2285992"/>
              <a:ext cx="1689356" cy="35996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0" name="Рисунок 15" descr="лукошко.jpg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14414" y="4500570"/>
              <a:ext cx="1166335" cy="1143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8" name="Группа 17"/>
          <p:cNvGrpSpPr>
            <a:grpSpLocks/>
          </p:cNvGrpSpPr>
          <p:nvPr/>
        </p:nvGrpSpPr>
        <p:grpSpPr bwMode="auto">
          <a:xfrm>
            <a:off x="0" y="3000375"/>
            <a:ext cx="2309813" cy="3600450"/>
            <a:chOff x="1857356" y="2686801"/>
            <a:chExt cx="2309343" cy="3599695"/>
          </a:xfrm>
        </p:grpSpPr>
        <p:pic>
          <p:nvPicPr>
            <p:cNvPr id="15367" name="Рисунок 18" descr="девочка.png"/>
            <p:cNvPicPr>
              <a:picLocks noChangeAspect="1"/>
            </p:cNvPicPr>
            <p:nvPr/>
          </p:nvPicPr>
          <p:blipFill>
            <a:blip r:embed="rId6"/>
            <a:srcRect r="46384"/>
            <a:stretch>
              <a:fillRect/>
            </a:stretch>
          </p:blipFill>
          <p:spPr bwMode="auto">
            <a:xfrm>
              <a:off x="1857356" y="2686801"/>
              <a:ext cx="2117984" cy="35996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8" name="Рисунок 19" descr="лукошко.jpg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000364" y="4857760"/>
              <a:ext cx="1166335" cy="1143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1" name="Рисунок 20" descr="гриб 2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66113" y="5715000"/>
            <a:ext cx="877887" cy="114300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C -0.0125 0.00371 -0.025 0.00764 0.01284 0.0044 C 0.05069 0.00116 0.21354 0.03681 0.22743 -0.01921 C 0.24114 -0.07523 0.11718 -0.27916 0.09514 -0.33125 " pathEditMode="relative" ptsTypes="aaaA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5" name="Группа 11"/>
          <p:cNvGrpSpPr>
            <a:grpSpLocks/>
          </p:cNvGrpSpPr>
          <p:nvPr/>
        </p:nvGrpSpPr>
        <p:grpSpPr bwMode="auto">
          <a:xfrm>
            <a:off x="357188" y="357188"/>
            <a:ext cx="2500312" cy="1571625"/>
            <a:chOff x="500034" y="357166"/>
            <a:chExt cx="2500330" cy="1571636"/>
          </a:xfrm>
        </p:grpSpPr>
        <p:sp>
          <p:nvSpPr>
            <p:cNvPr id="4" name="Облако 3"/>
            <p:cNvSpPr/>
            <p:nvPr/>
          </p:nvSpPr>
          <p:spPr>
            <a:xfrm>
              <a:off x="500034" y="357166"/>
              <a:ext cx="2500330" cy="1571636"/>
            </a:xfrm>
            <a:prstGeom prst="cloud">
              <a:avLst/>
            </a:prstGeom>
            <a:solidFill>
              <a:srgbClr val="FBFCC0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6400" name="TextBox 4"/>
            <p:cNvSpPr txBox="1">
              <a:spLocks noChangeArrowheads="1"/>
            </p:cNvSpPr>
            <p:nvPr/>
          </p:nvSpPr>
          <p:spPr bwMode="auto">
            <a:xfrm>
              <a:off x="857224" y="714356"/>
              <a:ext cx="207170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800" b="1">
                  <a:solidFill>
                    <a:srgbClr val="0070C0"/>
                  </a:solidFill>
                  <a:latin typeface="Calibri" pitchFamily="34" charset="0"/>
                </a:rPr>
                <a:t>деревя</a:t>
              </a:r>
              <a:r>
                <a:rPr lang="ru-RU" sz="2800" b="1">
                  <a:solidFill>
                    <a:srgbClr val="FF0000"/>
                  </a:solidFill>
                  <a:latin typeface="Calibri" pitchFamily="34" charset="0"/>
                </a:rPr>
                <a:t>?</a:t>
              </a:r>
              <a:r>
                <a:rPr lang="ru-RU" sz="2800" b="1">
                  <a:solidFill>
                    <a:srgbClr val="0070C0"/>
                  </a:solidFill>
                  <a:latin typeface="Calibri" pitchFamily="34" charset="0"/>
                </a:rPr>
                <a:t>ый</a:t>
              </a:r>
            </a:p>
          </p:txBody>
        </p:sp>
      </p:grpSp>
      <p:grpSp>
        <p:nvGrpSpPr>
          <p:cNvPr id="10" name="Группа 9"/>
          <p:cNvGrpSpPr>
            <a:grpSpLocks/>
          </p:cNvGrpSpPr>
          <p:nvPr/>
        </p:nvGrpSpPr>
        <p:grpSpPr bwMode="auto">
          <a:xfrm>
            <a:off x="2357438" y="2143125"/>
            <a:ext cx="2214562" cy="2071688"/>
            <a:chOff x="2643174" y="1285860"/>
            <a:chExt cx="2571768" cy="2571768"/>
          </a:xfrm>
        </p:grpSpPr>
        <p:pic>
          <p:nvPicPr>
            <p:cNvPr id="16397" name="Рисунок 2" descr="гриб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643174" y="1285860"/>
              <a:ext cx="2571768" cy="2571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Овал 5"/>
            <p:cNvSpPr/>
            <p:nvPr/>
          </p:nvSpPr>
          <p:spPr>
            <a:xfrm>
              <a:off x="3214678" y="3144234"/>
              <a:ext cx="643402" cy="498587"/>
            </a:xfrm>
            <a:prstGeom prst="ellipse">
              <a:avLst/>
            </a:prstGeom>
            <a:solidFill>
              <a:srgbClr val="FBFCC0">
                <a:alpha val="56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b="1" dirty="0" err="1">
                  <a:solidFill>
                    <a:srgbClr val="0070C0"/>
                  </a:solidFill>
                </a:rPr>
                <a:t>н</a:t>
              </a:r>
              <a:endParaRPr lang="ru-RU" sz="40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9" name="Группа 8"/>
          <p:cNvGrpSpPr>
            <a:grpSpLocks/>
          </p:cNvGrpSpPr>
          <p:nvPr/>
        </p:nvGrpSpPr>
        <p:grpSpPr bwMode="auto">
          <a:xfrm>
            <a:off x="5572125" y="3786188"/>
            <a:ext cx="1785938" cy="1428750"/>
            <a:chOff x="4071934" y="4643446"/>
            <a:chExt cx="1857388" cy="1571636"/>
          </a:xfrm>
        </p:grpSpPr>
        <p:pic>
          <p:nvPicPr>
            <p:cNvPr id="16395" name="Рисунок 1" descr="гриб1.jpg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71934" y="4643446"/>
              <a:ext cx="1571636" cy="15716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Овал 6"/>
            <p:cNvSpPr/>
            <p:nvPr/>
          </p:nvSpPr>
          <p:spPr>
            <a:xfrm>
              <a:off x="4786822" y="5715651"/>
              <a:ext cx="1142500" cy="499431"/>
            </a:xfrm>
            <a:prstGeom prst="ellipse">
              <a:avLst/>
            </a:prstGeom>
            <a:solidFill>
              <a:srgbClr val="FBFCC0">
                <a:alpha val="56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b="1" dirty="0">
                  <a:solidFill>
                    <a:srgbClr val="0070C0"/>
                  </a:solidFill>
                </a:rPr>
                <a:t>НН</a:t>
              </a:r>
              <a:endParaRPr lang="ru-RU" sz="32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4" name="Группа 13"/>
          <p:cNvGrpSpPr>
            <a:grpSpLocks/>
          </p:cNvGrpSpPr>
          <p:nvPr/>
        </p:nvGrpSpPr>
        <p:grpSpPr bwMode="auto">
          <a:xfrm>
            <a:off x="0" y="3000375"/>
            <a:ext cx="2095500" cy="3600450"/>
            <a:chOff x="285720" y="2285992"/>
            <a:chExt cx="2095029" cy="3599695"/>
          </a:xfrm>
        </p:grpSpPr>
        <p:pic>
          <p:nvPicPr>
            <p:cNvPr id="16393" name="Рисунок 14" descr="девочка.png"/>
            <p:cNvPicPr>
              <a:picLocks noChangeAspect="1"/>
            </p:cNvPicPr>
            <p:nvPr/>
          </p:nvPicPr>
          <p:blipFill>
            <a:blip r:embed="rId6"/>
            <a:srcRect l="57234"/>
            <a:stretch>
              <a:fillRect/>
            </a:stretch>
          </p:blipFill>
          <p:spPr bwMode="auto">
            <a:xfrm>
              <a:off x="285720" y="2285992"/>
              <a:ext cx="1689356" cy="35996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4" name="Рисунок 15" descr="лукошко.jpg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14414" y="4500570"/>
              <a:ext cx="1166335" cy="1143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7" name="Группа 16"/>
          <p:cNvGrpSpPr>
            <a:grpSpLocks/>
          </p:cNvGrpSpPr>
          <p:nvPr/>
        </p:nvGrpSpPr>
        <p:grpSpPr bwMode="auto">
          <a:xfrm>
            <a:off x="-214313" y="3000375"/>
            <a:ext cx="2381251" cy="3600450"/>
            <a:chOff x="0" y="2857496"/>
            <a:chExt cx="2380749" cy="3599695"/>
          </a:xfrm>
        </p:grpSpPr>
        <p:pic>
          <p:nvPicPr>
            <p:cNvPr id="16391" name="Рисунок 17" descr="девочка.png"/>
            <p:cNvPicPr>
              <a:picLocks noChangeAspect="1"/>
            </p:cNvPicPr>
            <p:nvPr/>
          </p:nvPicPr>
          <p:blipFill>
            <a:blip r:embed="rId6"/>
            <a:srcRect r="46384"/>
            <a:stretch>
              <a:fillRect/>
            </a:stretch>
          </p:blipFill>
          <p:spPr bwMode="auto">
            <a:xfrm>
              <a:off x="0" y="2857496"/>
              <a:ext cx="2117984" cy="35996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2" name="Рисунок 18" descr="лукошко.jpg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14414" y="5072074"/>
              <a:ext cx="1166335" cy="1143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" name="Рисунок 19" descr="гриб 2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66113" y="5715000"/>
            <a:ext cx="877887" cy="114300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т-н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1481E-6 L 0.46458 -0.0419 " pathEditMode="relative" ptsTypes="AA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точно исключение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5643563" y="4429125"/>
            <a:ext cx="2214562" cy="2071688"/>
            <a:chOff x="2643174" y="1285860"/>
            <a:chExt cx="2571768" cy="2571768"/>
          </a:xfrm>
        </p:grpSpPr>
        <p:pic>
          <p:nvPicPr>
            <p:cNvPr id="17421" name="Рисунок 2" descr="гриб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643174" y="1285860"/>
              <a:ext cx="2571768" cy="2571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Овал 3"/>
            <p:cNvSpPr/>
            <p:nvPr/>
          </p:nvSpPr>
          <p:spPr>
            <a:xfrm>
              <a:off x="3214678" y="3144234"/>
              <a:ext cx="643402" cy="498587"/>
            </a:xfrm>
            <a:prstGeom prst="ellipse">
              <a:avLst/>
            </a:prstGeom>
            <a:solidFill>
              <a:srgbClr val="FBFCC0">
                <a:alpha val="56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b="1" dirty="0" err="1">
                  <a:solidFill>
                    <a:srgbClr val="0070C0"/>
                  </a:solidFill>
                </a:rPr>
                <a:t>н</a:t>
              </a:r>
              <a:endParaRPr lang="ru-RU" sz="40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5" name="Группа 4"/>
          <p:cNvGrpSpPr>
            <a:grpSpLocks/>
          </p:cNvGrpSpPr>
          <p:nvPr/>
        </p:nvGrpSpPr>
        <p:grpSpPr bwMode="auto">
          <a:xfrm>
            <a:off x="5286375" y="2428875"/>
            <a:ext cx="1785938" cy="1428750"/>
            <a:chOff x="4071934" y="4643446"/>
            <a:chExt cx="1857388" cy="1571636"/>
          </a:xfrm>
        </p:grpSpPr>
        <p:pic>
          <p:nvPicPr>
            <p:cNvPr id="17419" name="Рисунок 5" descr="гриб1.jpg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71934" y="4643446"/>
              <a:ext cx="1571636" cy="15716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Овал 6"/>
            <p:cNvSpPr/>
            <p:nvPr/>
          </p:nvSpPr>
          <p:spPr>
            <a:xfrm>
              <a:off x="4786822" y="5715651"/>
              <a:ext cx="1142500" cy="499431"/>
            </a:xfrm>
            <a:prstGeom prst="ellipse">
              <a:avLst/>
            </a:prstGeom>
            <a:solidFill>
              <a:srgbClr val="FBFCC0">
                <a:alpha val="56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b="1" dirty="0">
                  <a:solidFill>
                    <a:srgbClr val="0070C0"/>
                  </a:solidFill>
                </a:rPr>
                <a:t>НН</a:t>
              </a:r>
              <a:endParaRPr lang="ru-RU" sz="32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9" name="Облако 8"/>
          <p:cNvSpPr/>
          <p:nvPr/>
        </p:nvSpPr>
        <p:spPr>
          <a:xfrm>
            <a:off x="357188" y="357188"/>
            <a:ext cx="2214562" cy="1571625"/>
          </a:xfrm>
          <a:prstGeom prst="cloud">
            <a:avLst/>
          </a:prstGeom>
          <a:solidFill>
            <a:srgbClr val="FBFCC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solidFill>
                  <a:srgbClr val="0070C0"/>
                </a:solidFill>
              </a:rPr>
              <a:t>дли</a:t>
            </a:r>
            <a:r>
              <a:rPr lang="ru-RU" sz="2800" b="1" dirty="0" err="1">
                <a:solidFill>
                  <a:srgbClr val="FF0000"/>
                </a:solidFill>
              </a:rPr>
              <a:t>?</a:t>
            </a:r>
            <a:r>
              <a:rPr lang="ru-RU" sz="2800" b="1" dirty="0" err="1">
                <a:solidFill>
                  <a:srgbClr val="0070C0"/>
                </a:solidFill>
              </a:rPr>
              <a:t>ый</a:t>
            </a:r>
            <a:endParaRPr lang="ru-RU" sz="2800" b="1" dirty="0">
              <a:solidFill>
                <a:srgbClr val="0070C0"/>
              </a:solidFill>
            </a:endParaRPr>
          </a:p>
        </p:txBody>
      </p:sp>
      <p:grpSp>
        <p:nvGrpSpPr>
          <p:cNvPr id="13" name="Группа 12"/>
          <p:cNvGrpSpPr>
            <a:grpSpLocks/>
          </p:cNvGrpSpPr>
          <p:nvPr/>
        </p:nvGrpSpPr>
        <p:grpSpPr bwMode="auto">
          <a:xfrm>
            <a:off x="0" y="2643188"/>
            <a:ext cx="2381250" cy="3600450"/>
            <a:chOff x="0" y="2428868"/>
            <a:chExt cx="2380749" cy="3599695"/>
          </a:xfrm>
        </p:grpSpPr>
        <p:pic>
          <p:nvPicPr>
            <p:cNvPr id="17417" name="Рисунок 11" descr="девочка.png"/>
            <p:cNvPicPr>
              <a:picLocks noChangeAspect="1"/>
            </p:cNvPicPr>
            <p:nvPr/>
          </p:nvPicPr>
          <p:blipFill>
            <a:blip r:embed="rId6"/>
            <a:srcRect r="46384"/>
            <a:stretch>
              <a:fillRect/>
            </a:stretch>
          </p:blipFill>
          <p:spPr bwMode="auto">
            <a:xfrm>
              <a:off x="0" y="2428868"/>
              <a:ext cx="2117984" cy="35996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8" name="Рисунок 10" descr="лукошко.jpg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14414" y="4643446"/>
              <a:ext cx="1166335" cy="1143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4" name="Рисунок 13" descr="гриб 2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66113" y="5715000"/>
            <a:ext cx="877887" cy="114300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</p:pic>
      <p:grpSp>
        <p:nvGrpSpPr>
          <p:cNvPr id="15" name="Группа 14"/>
          <p:cNvGrpSpPr>
            <a:grpSpLocks/>
          </p:cNvGrpSpPr>
          <p:nvPr/>
        </p:nvGrpSpPr>
        <p:grpSpPr bwMode="auto">
          <a:xfrm>
            <a:off x="285750" y="2571750"/>
            <a:ext cx="2095500" cy="3600450"/>
            <a:chOff x="285720" y="2285992"/>
            <a:chExt cx="2095029" cy="3599695"/>
          </a:xfrm>
        </p:grpSpPr>
        <p:pic>
          <p:nvPicPr>
            <p:cNvPr id="17415" name="Рисунок 15" descr="девочка.png"/>
            <p:cNvPicPr>
              <a:picLocks noChangeAspect="1"/>
            </p:cNvPicPr>
            <p:nvPr/>
          </p:nvPicPr>
          <p:blipFill>
            <a:blip r:embed="rId6"/>
            <a:srcRect l="57234"/>
            <a:stretch>
              <a:fillRect/>
            </a:stretch>
          </p:blipFill>
          <p:spPr bwMode="auto">
            <a:xfrm>
              <a:off x="285720" y="2285992"/>
              <a:ext cx="1689356" cy="35996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6" name="Рисунок 16" descr="лукошко.jpg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14414" y="4500570"/>
              <a:ext cx="1166335" cy="1143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одумай ещё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33333E-6 L 0.36979 -0.23195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" y="-11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дад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4714875" y="2143125"/>
            <a:ext cx="2214563" cy="2071688"/>
            <a:chOff x="2643174" y="1285860"/>
            <a:chExt cx="2571768" cy="2571768"/>
          </a:xfrm>
        </p:grpSpPr>
        <p:pic>
          <p:nvPicPr>
            <p:cNvPr id="18445" name="Рисунок 2" descr="гриб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643174" y="1285860"/>
              <a:ext cx="2571768" cy="2571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Овал 3"/>
            <p:cNvSpPr/>
            <p:nvPr/>
          </p:nvSpPr>
          <p:spPr>
            <a:xfrm>
              <a:off x="3214678" y="3144234"/>
              <a:ext cx="643403" cy="498587"/>
            </a:xfrm>
            <a:prstGeom prst="ellipse">
              <a:avLst/>
            </a:prstGeom>
            <a:solidFill>
              <a:srgbClr val="FBFCC0">
                <a:alpha val="56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b="1" dirty="0" err="1">
                  <a:solidFill>
                    <a:srgbClr val="0070C0"/>
                  </a:solidFill>
                </a:rPr>
                <a:t>н</a:t>
              </a:r>
              <a:endParaRPr lang="ru-RU" sz="40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5" name="Группа 4"/>
          <p:cNvGrpSpPr>
            <a:grpSpLocks/>
          </p:cNvGrpSpPr>
          <p:nvPr/>
        </p:nvGrpSpPr>
        <p:grpSpPr bwMode="auto">
          <a:xfrm>
            <a:off x="5572125" y="4000500"/>
            <a:ext cx="1785938" cy="1428750"/>
            <a:chOff x="4071934" y="4643446"/>
            <a:chExt cx="1857388" cy="1571636"/>
          </a:xfrm>
        </p:grpSpPr>
        <p:pic>
          <p:nvPicPr>
            <p:cNvPr id="18443" name="Рисунок 5" descr="гриб1.jpg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71934" y="4643446"/>
              <a:ext cx="1571636" cy="15716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Овал 6"/>
            <p:cNvSpPr/>
            <p:nvPr/>
          </p:nvSpPr>
          <p:spPr>
            <a:xfrm>
              <a:off x="4786822" y="5715651"/>
              <a:ext cx="1142500" cy="499431"/>
            </a:xfrm>
            <a:prstGeom prst="ellipse">
              <a:avLst/>
            </a:prstGeom>
            <a:solidFill>
              <a:srgbClr val="FBFCC0">
                <a:alpha val="56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b="1" dirty="0">
                  <a:solidFill>
                    <a:srgbClr val="0070C0"/>
                  </a:solidFill>
                </a:rPr>
                <a:t>НН</a:t>
              </a:r>
              <a:endParaRPr lang="ru-RU" sz="32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9" name="Облако 8"/>
          <p:cNvSpPr/>
          <p:nvPr/>
        </p:nvSpPr>
        <p:spPr>
          <a:xfrm>
            <a:off x="0" y="357188"/>
            <a:ext cx="3071813" cy="1571625"/>
          </a:xfrm>
          <a:prstGeom prst="cloud">
            <a:avLst/>
          </a:prstGeom>
          <a:solidFill>
            <a:srgbClr val="FBFCC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solidFill>
                  <a:srgbClr val="0070C0"/>
                </a:solidFill>
              </a:rPr>
              <a:t>карава</a:t>
            </a:r>
            <a:r>
              <a:rPr lang="ru-RU" sz="2800" b="1" dirty="0" err="1">
                <a:solidFill>
                  <a:srgbClr val="FF0000"/>
                </a:solidFill>
              </a:rPr>
              <a:t>?</a:t>
            </a:r>
            <a:r>
              <a:rPr lang="ru-RU" sz="2800" b="1" dirty="0" err="1">
                <a:solidFill>
                  <a:srgbClr val="0070C0"/>
                </a:solidFill>
              </a:rPr>
              <a:t>ый</a:t>
            </a:r>
            <a:endParaRPr lang="ru-RU" sz="2800" b="1" dirty="0">
              <a:solidFill>
                <a:srgbClr val="0070C0"/>
              </a:solidFill>
            </a:endParaRPr>
          </a:p>
        </p:txBody>
      </p:sp>
      <p:grpSp>
        <p:nvGrpSpPr>
          <p:cNvPr id="11" name="Группа 10"/>
          <p:cNvGrpSpPr>
            <a:grpSpLocks/>
          </p:cNvGrpSpPr>
          <p:nvPr/>
        </p:nvGrpSpPr>
        <p:grpSpPr bwMode="auto">
          <a:xfrm>
            <a:off x="285750" y="2857500"/>
            <a:ext cx="2095500" cy="3600450"/>
            <a:chOff x="285720" y="2285992"/>
            <a:chExt cx="2095029" cy="3599695"/>
          </a:xfrm>
        </p:grpSpPr>
        <p:pic>
          <p:nvPicPr>
            <p:cNvPr id="18441" name="Рисунок 11" descr="девочка.png"/>
            <p:cNvPicPr>
              <a:picLocks noChangeAspect="1"/>
            </p:cNvPicPr>
            <p:nvPr/>
          </p:nvPicPr>
          <p:blipFill>
            <a:blip r:embed="rId6"/>
            <a:srcRect l="57234"/>
            <a:stretch>
              <a:fillRect/>
            </a:stretch>
          </p:blipFill>
          <p:spPr bwMode="auto">
            <a:xfrm>
              <a:off x="285720" y="2285992"/>
              <a:ext cx="1689356" cy="35996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2" name="Рисунок 12" descr="лукошко.jpg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14414" y="4500570"/>
              <a:ext cx="1166335" cy="1143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4" name="Рисунок 13" descr="гриб 2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66113" y="5715000"/>
            <a:ext cx="877887" cy="114300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</p:pic>
      <p:grpSp>
        <p:nvGrpSpPr>
          <p:cNvPr id="17" name="Группа 16"/>
          <p:cNvGrpSpPr>
            <a:grpSpLocks/>
          </p:cNvGrpSpPr>
          <p:nvPr/>
        </p:nvGrpSpPr>
        <p:grpSpPr bwMode="auto">
          <a:xfrm>
            <a:off x="214313" y="2786063"/>
            <a:ext cx="2381250" cy="3600450"/>
            <a:chOff x="2214546" y="3258305"/>
            <a:chExt cx="2380781" cy="3599695"/>
          </a:xfrm>
        </p:grpSpPr>
        <p:pic>
          <p:nvPicPr>
            <p:cNvPr id="18439" name="Рисунок 14" descr="девочка.png"/>
            <p:cNvPicPr>
              <a:picLocks noChangeAspect="1"/>
            </p:cNvPicPr>
            <p:nvPr/>
          </p:nvPicPr>
          <p:blipFill>
            <a:blip r:embed="rId6"/>
            <a:srcRect r="46384"/>
            <a:stretch>
              <a:fillRect/>
            </a:stretch>
          </p:blipFill>
          <p:spPr bwMode="auto">
            <a:xfrm>
              <a:off x="2214546" y="3258305"/>
              <a:ext cx="2117984" cy="35996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0" name="Рисунок 15" descr="лукошко.jpg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428992" y="5429264"/>
              <a:ext cx="1166335" cy="1143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т-н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0.08403 L 0.44062 0.0097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" y="-3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ухты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2357438" y="2143125"/>
            <a:ext cx="2214562" cy="2071688"/>
            <a:chOff x="2643174" y="1285860"/>
            <a:chExt cx="2571768" cy="2571768"/>
          </a:xfrm>
        </p:grpSpPr>
        <p:pic>
          <p:nvPicPr>
            <p:cNvPr id="19469" name="Рисунок 2" descr="гриб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643174" y="1285860"/>
              <a:ext cx="2571768" cy="2571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Овал 3"/>
            <p:cNvSpPr/>
            <p:nvPr/>
          </p:nvSpPr>
          <p:spPr>
            <a:xfrm>
              <a:off x="3214678" y="3144234"/>
              <a:ext cx="643402" cy="498587"/>
            </a:xfrm>
            <a:prstGeom prst="ellipse">
              <a:avLst/>
            </a:prstGeom>
            <a:solidFill>
              <a:srgbClr val="FBFCC0">
                <a:alpha val="56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b="1" dirty="0" err="1">
                  <a:solidFill>
                    <a:srgbClr val="0070C0"/>
                  </a:solidFill>
                </a:rPr>
                <a:t>н</a:t>
              </a:r>
              <a:endParaRPr lang="ru-RU" sz="40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5" name="Группа 4"/>
          <p:cNvGrpSpPr>
            <a:grpSpLocks/>
          </p:cNvGrpSpPr>
          <p:nvPr/>
        </p:nvGrpSpPr>
        <p:grpSpPr bwMode="auto">
          <a:xfrm>
            <a:off x="6215063" y="2500313"/>
            <a:ext cx="1785937" cy="1428750"/>
            <a:chOff x="4071934" y="4643446"/>
            <a:chExt cx="1857388" cy="1571636"/>
          </a:xfrm>
        </p:grpSpPr>
        <p:pic>
          <p:nvPicPr>
            <p:cNvPr id="19467" name="Рисунок 5" descr="гриб1.jpg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71934" y="4643446"/>
              <a:ext cx="1571636" cy="15716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Овал 6"/>
            <p:cNvSpPr/>
            <p:nvPr/>
          </p:nvSpPr>
          <p:spPr>
            <a:xfrm>
              <a:off x="4786822" y="5715651"/>
              <a:ext cx="1142500" cy="499431"/>
            </a:xfrm>
            <a:prstGeom prst="ellipse">
              <a:avLst/>
            </a:prstGeom>
            <a:solidFill>
              <a:srgbClr val="FBFCC0">
                <a:alpha val="56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b="1" dirty="0">
                  <a:solidFill>
                    <a:srgbClr val="0070C0"/>
                  </a:solidFill>
                </a:rPr>
                <a:t>НН</a:t>
              </a:r>
              <a:endParaRPr lang="ru-RU" sz="32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9" name="Облако 8"/>
          <p:cNvSpPr/>
          <p:nvPr/>
        </p:nvSpPr>
        <p:spPr>
          <a:xfrm>
            <a:off x="0" y="357188"/>
            <a:ext cx="3214688" cy="1571625"/>
          </a:xfrm>
          <a:prstGeom prst="cloud">
            <a:avLst/>
          </a:prstGeom>
          <a:solidFill>
            <a:srgbClr val="FBFCC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solidFill>
                  <a:srgbClr val="0070C0"/>
                </a:solidFill>
              </a:rPr>
              <a:t>батальо</a:t>
            </a:r>
            <a:r>
              <a:rPr lang="ru-RU" sz="2800" b="1" dirty="0" err="1">
                <a:solidFill>
                  <a:srgbClr val="FF0000"/>
                </a:solidFill>
              </a:rPr>
              <a:t>?</a:t>
            </a:r>
            <a:r>
              <a:rPr lang="ru-RU" sz="2800" b="1" dirty="0" err="1">
                <a:solidFill>
                  <a:srgbClr val="0070C0"/>
                </a:solidFill>
              </a:rPr>
              <a:t>ый</a:t>
            </a:r>
            <a:endParaRPr lang="ru-RU" sz="2800" b="1" dirty="0">
              <a:solidFill>
                <a:srgbClr val="0070C0"/>
              </a:solidFill>
            </a:endParaRPr>
          </a:p>
        </p:txBody>
      </p:sp>
      <p:grpSp>
        <p:nvGrpSpPr>
          <p:cNvPr id="13" name="Группа 12"/>
          <p:cNvGrpSpPr>
            <a:grpSpLocks/>
          </p:cNvGrpSpPr>
          <p:nvPr/>
        </p:nvGrpSpPr>
        <p:grpSpPr bwMode="auto">
          <a:xfrm>
            <a:off x="0" y="2857500"/>
            <a:ext cx="2381250" cy="3600450"/>
            <a:chOff x="0" y="2857496"/>
            <a:chExt cx="2380749" cy="3599695"/>
          </a:xfrm>
        </p:grpSpPr>
        <p:pic>
          <p:nvPicPr>
            <p:cNvPr id="19465" name="Рисунок 10" descr="девочка.png"/>
            <p:cNvPicPr>
              <a:picLocks noChangeAspect="1"/>
            </p:cNvPicPr>
            <p:nvPr/>
          </p:nvPicPr>
          <p:blipFill>
            <a:blip r:embed="rId6"/>
            <a:srcRect r="46384"/>
            <a:stretch>
              <a:fillRect/>
            </a:stretch>
          </p:blipFill>
          <p:spPr bwMode="auto">
            <a:xfrm>
              <a:off x="0" y="2857496"/>
              <a:ext cx="2117984" cy="35996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6" name="Рисунок 11" descr="лукошко.jpg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14414" y="5072074"/>
              <a:ext cx="1166335" cy="1143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4" name="Рисунок 13" descr="гриб 2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66113" y="5715000"/>
            <a:ext cx="877887" cy="114300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</p:pic>
      <p:grpSp>
        <p:nvGrpSpPr>
          <p:cNvPr id="17" name="Группа 16"/>
          <p:cNvGrpSpPr>
            <a:grpSpLocks/>
          </p:cNvGrpSpPr>
          <p:nvPr/>
        </p:nvGrpSpPr>
        <p:grpSpPr bwMode="auto">
          <a:xfrm>
            <a:off x="214313" y="2928938"/>
            <a:ext cx="2095500" cy="3600450"/>
            <a:chOff x="1928794" y="3258305"/>
            <a:chExt cx="2095029" cy="3599695"/>
          </a:xfrm>
        </p:grpSpPr>
        <p:pic>
          <p:nvPicPr>
            <p:cNvPr id="19463" name="Рисунок 14" descr="девочка.png"/>
            <p:cNvPicPr>
              <a:picLocks noChangeAspect="1"/>
            </p:cNvPicPr>
            <p:nvPr/>
          </p:nvPicPr>
          <p:blipFill>
            <a:blip r:embed="rId6"/>
            <a:srcRect l="57234"/>
            <a:stretch>
              <a:fillRect/>
            </a:stretch>
          </p:blipFill>
          <p:spPr bwMode="auto">
            <a:xfrm>
              <a:off x="1928794" y="3258305"/>
              <a:ext cx="1689356" cy="35996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4" name="Рисунок 15" descr="лукошко.jpg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57488" y="5429264"/>
              <a:ext cx="1166335" cy="1143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одумай ещё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C 0.03732 0.00926 0.07552 0.01852 0.13646 0.01759 C 0.19757 0.01713 0.3033 0.02847 0.36736 -0.00486 C 0.43107 -0.03796 0.49392 -0.15162 0.51944 -0.18079 " pathEditMode="relative" rAng="0" ptsTypes="aaaA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-7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ещё грибоче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3714750" y="4143375"/>
            <a:ext cx="2214563" cy="2071688"/>
            <a:chOff x="2643174" y="1285860"/>
            <a:chExt cx="2571768" cy="2571768"/>
          </a:xfrm>
        </p:grpSpPr>
        <p:pic>
          <p:nvPicPr>
            <p:cNvPr id="20493" name="Рисунок 2" descr="гриб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643174" y="1285860"/>
              <a:ext cx="2571768" cy="2571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Овал 3"/>
            <p:cNvSpPr/>
            <p:nvPr/>
          </p:nvSpPr>
          <p:spPr>
            <a:xfrm>
              <a:off x="3214678" y="3144234"/>
              <a:ext cx="643403" cy="498587"/>
            </a:xfrm>
            <a:prstGeom prst="ellipse">
              <a:avLst/>
            </a:prstGeom>
            <a:solidFill>
              <a:srgbClr val="FBFCC0">
                <a:alpha val="56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b="1" dirty="0" err="1">
                  <a:solidFill>
                    <a:srgbClr val="0070C0"/>
                  </a:solidFill>
                </a:rPr>
                <a:t>н</a:t>
              </a:r>
              <a:endParaRPr lang="ru-RU" sz="40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5" name="Группа 4"/>
          <p:cNvGrpSpPr>
            <a:grpSpLocks/>
          </p:cNvGrpSpPr>
          <p:nvPr/>
        </p:nvGrpSpPr>
        <p:grpSpPr bwMode="auto">
          <a:xfrm>
            <a:off x="3714750" y="2643188"/>
            <a:ext cx="1785938" cy="1428750"/>
            <a:chOff x="4071934" y="4643446"/>
            <a:chExt cx="1857388" cy="1571636"/>
          </a:xfrm>
        </p:grpSpPr>
        <p:pic>
          <p:nvPicPr>
            <p:cNvPr id="20491" name="Рисунок 5" descr="гриб1.jpg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71934" y="4643446"/>
              <a:ext cx="1571636" cy="15716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Овал 6"/>
            <p:cNvSpPr/>
            <p:nvPr/>
          </p:nvSpPr>
          <p:spPr>
            <a:xfrm>
              <a:off x="4786822" y="5715651"/>
              <a:ext cx="1142500" cy="499431"/>
            </a:xfrm>
            <a:prstGeom prst="ellipse">
              <a:avLst/>
            </a:prstGeom>
            <a:solidFill>
              <a:srgbClr val="FBFCC0">
                <a:alpha val="56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b="1" dirty="0">
                  <a:solidFill>
                    <a:srgbClr val="0070C0"/>
                  </a:solidFill>
                </a:rPr>
                <a:t>НН</a:t>
              </a:r>
              <a:endParaRPr lang="ru-RU" sz="32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9" name="Облако 8"/>
          <p:cNvSpPr/>
          <p:nvPr/>
        </p:nvSpPr>
        <p:spPr>
          <a:xfrm>
            <a:off x="285750" y="357188"/>
            <a:ext cx="2714625" cy="1571625"/>
          </a:xfrm>
          <a:prstGeom prst="cloud">
            <a:avLst/>
          </a:prstGeom>
          <a:solidFill>
            <a:srgbClr val="FBFCC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solidFill>
                  <a:srgbClr val="0070C0"/>
                </a:solidFill>
              </a:rPr>
              <a:t>оловя</a:t>
            </a:r>
            <a:r>
              <a:rPr lang="ru-RU" sz="2800" b="1" dirty="0" err="1">
                <a:solidFill>
                  <a:srgbClr val="FF0000"/>
                </a:solidFill>
              </a:rPr>
              <a:t>?</a:t>
            </a:r>
            <a:r>
              <a:rPr lang="ru-RU" sz="2800" b="1" dirty="0" err="1">
                <a:solidFill>
                  <a:srgbClr val="0070C0"/>
                </a:solidFill>
              </a:rPr>
              <a:t>ый</a:t>
            </a:r>
            <a:endParaRPr lang="ru-RU" sz="2800" b="1" dirty="0">
              <a:solidFill>
                <a:srgbClr val="0070C0"/>
              </a:solidFill>
            </a:endParaRPr>
          </a:p>
        </p:txBody>
      </p:sp>
      <p:grpSp>
        <p:nvGrpSpPr>
          <p:cNvPr id="11" name="Группа 10"/>
          <p:cNvGrpSpPr>
            <a:grpSpLocks/>
          </p:cNvGrpSpPr>
          <p:nvPr/>
        </p:nvGrpSpPr>
        <p:grpSpPr bwMode="auto">
          <a:xfrm>
            <a:off x="285750" y="2857500"/>
            <a:ext cx="2095500" cy="3600450"/>
            <a:chOff x="285720" y="2285992"/>
            <a:chExt cx="2095029" cy="3599695"/>
          </a:xfrm>
        </p:grpSpPr>
        <p:pic>
          <p:nvPicPr>
            <p:cNvPr id="20489" name="Рисунок 11" descr="девочка.png"/>
            <p:cNvPicPr>
              <a:picLocks noChangeAspect="1"/>
            </p:cNvPicPr>
            <p:nvPr/>
          </p:nvPicPr>
          <p:blipFill>
            <a:blip r:embed="rId6"/>
            <a:srcRect l="57234"/>
            <a:stretch>
              <a:fillRect/>
            </a:stretch>
          </p:blipFill>
          <p:spPr bwMode="auto">
            <a:xfrm>
              <a:off x="285720" y="2285992"/>
              <a:ext cx="1689356" cy="35996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90" name="Рисунок 12" descr="лукошко.jpg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14414" y="4500570"/>
              <a:ext cx="1166335" cy="1143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4" name="Рисунок 13" descr="гриб 2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66113" y="5715000"/>
            <a:ext cx="877887" cy="114300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</p:pic>
      <p:grpSp>
        <p:nvGrpSpPr>
          <p:cNvPr id="17" name="Группа 16"/>
          <p:cNvGrpSpPr>
            <a:grpSpLocks/>
          </p:cNvGrpSpPr>
          <p:nvPr/>
        </p:nvGrpSpPr>
        <p:grpSpPr bwMode="auto">
          <a:xfrm>
            <a:off x="214313" y="2857500"/>
            <a:ext cx="2381250" cy="3600450"/>
            <a:chOff x="714348" y="2500306"/>
            <a:chExt cx="2380749" cy="3599695"/>
          </a:xfrm>
        </p:grpSpPr>
        <p:pic>
          <p:nvPicPr>
            <p:cNvPr id="20487" name="Рисунок 14" descr="девочка.png"/>
            <p:cNvPicPr>
              <a:picLocks noChangeAspect="1"/>
            </p:cNvPicPr>
            <p:nvPr/>
          </p:nvPicPr>
          <p:blipFill>
            <a:blip r:embed="rId6"/>
            <a:srcRect r="46384"/>
            <a:stretch>
              <a:fillRect/>
            </a:stretch>
          </p:blipFill>
          <p:spPr bwMode="auto">
            <a:xfrm>
              <a:off x="714348" y="2500306"/>
              <a:ext cx="2117984" cy="35996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88" name="Рисунок 15" descr="лукошко.jpg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28762" y="4714884"/>
              <a:ext cx="1166335" cy="1143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0.06805 C 0.06632 0.04259 0.13281 0.01713 0.15295 -0.03519 C 0.17309 -0.0875 0.10711 -0.20741 0.12083 -0.24584 C 0.13454 -0.28426 0.18489 -0.27477 0.23524 -0.26528 " pathEditMode="relative" rAng="0" ptsTypes="aaaA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" y="-17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точно исключение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1785938" y="1714500"/>
            <a:ext cx="2214562" cy="2071688"/>
            <a:chOff x="2643174" y="1285860"/>
            <a:chExt cx="2571768" cy="2571768"/>
          </a:xfrm>
        </p:grpSpPr>
        <p:pic>
          <p:nvPicPr>
            <p:cNvPr id="21517" name="Рисунок 2" descr="гриб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643174" y="1285860"/>
              <a:ext cx="2571768" cy="2571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Овал 3"/>
            <p:cNvSpPr/>
            <p:nvPr/>
          </p:nvSpPr>
          <p:spPr>
            <a:xfrm>
              <a:off x="3214678" y="3144234"/>
              <a:ext cx="643402" cy="498587"/>
            </a:xfrm>
            <a:prstGeom prst="ellipse">
              <a:avLst/>
            </a:prstGeom>
            <a:solidFill>
              <a:srgbClr val="FBFCC0">
                <a:alpha val="56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b="1" dirty="0" err="1">
                  <a:solidFill>
                    <a:srgbClr val="0070C0"/>
                  </a:solidFill>
                </a:rPr>
                <a:t>н</a:t>
              </a:r>
              <a:endParaRPr lang="ru-RU" sz="40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5" name="Группа 4"/>
          <p:cNvGrpSpPr>
            <a:grpSpLocks/>
          </p:cNvGrpSpPr>
          <p:nvPr/>
        </p:nvGrpSpPr>
        <p:grpSpPr bwMode="auto">
          <a:xfrm>
            <a:off x="5572125" y="3786188"/>
            <a:ext cx="1785938" cy="1428750"/>
            <a:chOff x="4071934" y="4643446"/>
            <a:chExt cx="1857388" cy="1571636"/>
          </a:xfrm>
        </p:grpSpPr>
        <p:pic>
          <p:nvPicPr>
            <p:cNvPr id="21515" name="Рисунок 5" descr="гриб1.jpg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71934" y="4643446"/>
              <a:ext cx="1571636" cy="15716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Овал 6"/>
            <p:cNvSpPr/>
            <p:nvPr/>
          </p:nvSpPr>
          <p:spPr>
            <a:xfrm>
              <a:off x="4786822" y="5715651"/>
              <a:ext cx="1142500" cy="499431"/>
            </a:xfrm>
            <a:prstGeom prst="ellipse">
              <a:avLst/>
            </a:prstGeom>
            <a:solidFill>
              <a:srgbClr val="FBFCC0">
                <a:alpha val="56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b="1" dirty="0">
                  <a:solidFill>
                    <a:srgbClr val="0070C0"/>
                  </a:solidFill>
                </a:rPr>
                <a:t>НН</a:t>
              </a:r>
              <a:endParaRPr lang="ru-RU" sz="32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9" name="Облако 8"/>
          <p:cNvSpPr/>
          <p:nvPr/>
        </p:nvSpPr>
        <p:spPr>
          <a:xfrm>
            <a:off x="357188" y="357188"/>
            <a:ext cx="2571750" cy="1571625"/>
          </a:xfrm>
          <a:prstGeom prst="cloud">
            <a:avLst/>
          </a:prstGeom>
          <a:solidFill>
            <a:srgbClr val="FBFCC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solidFill>
                  <a:srgbClr val="0070C0"/>
                </a:solidFill>
              </a:rPr>
              <a:t>кожа</a:t>
            </a:r>
            <a:r>
              <a:rPr lang="ru-RU" sz="2800" b="1" dirty="0" err="1">
                <a:solidFill>
                  <a:srgbClr val="FF0000"/>
                </a:solidFill>
              </a:rPr>
              <a:t>?</a:t>
            </a:r>
            <a:r>
              <a:rPr lang="ru-RU" sz="2800" b="1" dirty="0" err="1">
                <a:solidFill>
                  <a:srgbClr val="0070C0"/>
                </a:solidFill>
              </a:rPr>
              <a:t>ый</a:t>
            </a:r>
            <a:endParaRPr lang="ru-RU" sz="2800" b="1" dirty="0">
              <a:solidFill>
                <a:srgbClr val="0070C0"/>
              </a:solidFill>
            </a:endParaRPr>
          </a:p>
        </p:txBody>
      </p:sp>
      <p:grpSp>
        <p:nvGrpSpPr>
          <p:cNvPr id="11" name="Группа 10"/>
          <p:cNvGrpSpPr>
            <a:grpSpLocks/>
          </p:cNvGrpSpPr>
          <p:nvPr/>
        </p:nvGrpSpPr>
        <p:grpSpPr bwMode="auto">
          <a:xfrm>
            <a:off x="285750" y="2857500"/>
            <a:ext cx="2095500" cy="3600450"/>
            <a:chOff x="285720" y="2285992"/>
            <a:chExt cx="2095029" cy="3599695"/>
          </a:xfrm>
        </p:grpSpPr>
        <p:pic>
          <p:nvPicPr>
            <p:cNvPr id="21513" name="Рисунок 11" descr="девочка.png"/>
            <p:cNvPicPr>
              <a:picLocks noChangeAspect="1"/>
            </p:cNvPicPr>
            <p:nvPr/>
          </p:nvPicPr>
          <p:blipFill>
            <a:blip r:embed="rId6"/>
            <a:srcRect l="57234"/>
            <a:stretch>
              <a:fillRect/>
            </a:stretch>
          </p:blipFill>
          <p:spPr bwMode="auto">
            <a:xfrm>
              <a:off x="285720" y="2285992"/>
              <a:ext cx="1689356" cy="35996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14" name="Рисунок 12" descr="лукошко.jpg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14414" y="4500570"/>
              <a:ext cx="1166335" cy="1143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4" name="Рисунок 13" descr="гриб 2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66113" y="5715000"/>
            <a:ext cx="877887" cy="114300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</p:pic>
      <p:grpSp>
        <p:nvGrpSpPr>
          <p:cNvPr id="17" name="Группа 16"/>
          <p:cNvGrpSpPr>
            <a:grpSpLocks/>
          </p:cNvGrpSpPr>
          <p:nvPr/>
        </p:nvGrpSpPr>
        <p:grpSpPr bwMode="auto">
          <a:xfrm>
            <a:off x="0" y="2857500"/>
            <a:ext cx="2381250" cy="3600450"/>
            <a:chOff x="2214546" y="3258305"/>
            <a:chExt cx="2380781" cy="3599695"/>
          </a:xfrm>
        </p:grpSpPr>
        <p:pic>
          <p:nvPicPr>
            <p:cNvPr id="21511" name="Рисунок 14" descr="девочка.png"/>
            <p:cNvPicPr>
              <a:picLocks noChangeAspect="1"/>
            </p:cNvPicPr>
            <p:nvPr/>
          </p:nvPicPr>
          <p:blipFill>
            <a:blip r:embed="rId6"/>
            <a:srcRect r="46384"/>
            <a:stretch>
              <a:fillRect/>
            </a:stretch>
          </p:blipFill>
          <p:spPr bwMode="auto">
            <a:xfrm>
              <a:off x="2214546" y="3258305"/>
              <a:ext cx="2117984" cy="35996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12" name="Рисунок 15" descr="лукошко.jpg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428992" y="5429264"/>
              <a:ext cx="1166335" cy="1143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т-н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85185E-6 L 0.05521 -0.31505 " pathEditMode="relative" ptsTypes="AA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a839c4af37e9fb775237f959e1658ef4eeea9cb"/>
</p:tagLst>
</file>

<file path=ppt/theme/theme1.xml><?xml version="1.0" encoding="utf-8"?>
<a:theme xmlns:a="http://schemas.openxmlformats.org/drawingml/2006/main" name="Презентация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Презентация1</Template>
  <TotalTime>302</TotalTime>
  <Words>103</Words>
  <Application>Microsoft Office PowerPoint</Application>
  <PresentationFormat>Экран (4:3)</PresentationFormat>
  <Paragraphs>48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Calibri</vt:lpstr>
      <vt:lpstr>Arial</vt:lpstr>
      <vt:lpstr>Times New Roman</vt:lpstr>
      <vt:lpstr>Презентация1</vt:lpstr>
      <vt:lpstr>Грибная полянка Правописание –н- и -нн- в прилагательных</vt:lpstr>
      <vt:lpstr>Инструкция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Использованные ресурсы: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Мама</cp:lastModifiedBy>
  <cp:revision>38</cp:revision>
  <dcterms:created xsi:type="dcterms:W3CDTF">2013-08-07T22:27:15Z</dcterms:created>
  <dcterms:modified xsi:type="dcterms:W3CDTF">2013-08-11T09:11:17Z</dcterms:modified>
</cp:coreProperties>
</file>