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256" r:id="rId4"/>
    <p:sldId id="292" r:id="rId5"/>
    <p:sldId id="289" r:id="rId6"/>
    <p:sldId id="272" r:id="rId7"/>
    <p:sldId id="258" r:id="rId8"/>
    <p:sldId id="259" r:id="rId9"/>
    <p:sldId id="262" r:id="rId10"/>
    <p:sldId id="260" r:id="rId11"/>
    <p:sldId id="266" r:id="rId12"/>
    <p:sldId id="265" r:id="rId13"/>
    <p:sldId id="261" r:id="rId14"/>
    <p:sldId id="263" r:id="rId15"/>
    <p:sldId id="273" r:id="rId16"/>
    <p:sldId id="269" r:id="rId17"/>
    <p:sldId id="264" r:id="rId18"/>
    <p:sldId id="285" r:id="rId19"/>
    <p:sldId id="268" r:id="rId20"/>
    <p:sldId id="287" r:id="rId21"/>
    <p:sldId id="276" r:id="rId22"/>
    <p:sldId id="271" r:id="rId23"/>
    <p:sldId id="277" r:id="rId24"/>
    <p:sldId id="278" r:id="rId25"/>
    <p:sldId id="288" r:id="rId26"/>
    <p:sldId id="270" r:id="rId27"/>
    <p:sldId id="279" r:id="rId28"/>
    <p:sldId id="280" r:id="rId29"/>
    <p:sldId id="282" r:id="rId30"/>
    <p:sldId id="283" r:id="rId31"/>
    <p:sldId id="257" r:id="rId32"/>
    <p:sldId id="267" r:id="rId33"/>
    <p:sldId id="274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10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35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3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45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3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slide" Target="slide5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39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4.jpeg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27.jpeg"/><Relationship Id="rId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6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22.jpeg"/><Relationship Id="rId4" Type="http://schemas.openxmlformats.org/officeDocument/2006/relationships/image" Target="../media/image6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za.ru/pics/2010/08/25/1112.jpg" TargetMode="External"/><Relationship Id="rId13" Type="http://schemas.openxmlformats.org/officeDocument/2006/relationships/hyperlink" Target="http://www.arthistory.ru/img/shishkin/1.jpg" TargetMode="External"/><Relationship Id="rId3" Type="http://schemas.openxmlformats.org/officeDocument/2006/relationships/hyperlink" Target="http://i050.radikal.ru/0902/5f/c758418861e0.png" TargetMode="External"/><Relationship Id="rId7" Type="http://schemas.openxmlformats.org/officeDocument/2006/relationships/hyperlink" Target="http://74.ru/_i/forum/files/51/40/92/514092_238395_1285921015.jpg" TargetMode="External"/><Relationship Id="rId12" Type="http://schemas.openxmlformats.org/officeDocument/2006/relationships/hyperlink" Target="http://images.yandex.ru/yandsearch?rpt=simage&amp;ed=1&amp;text=%D0%BE%D0%B7%D0%B5%D1%80%D0%BE&amp;p=175&amp;img_url=s45.radikal.ru/i108/0902/65/045f053cb454.jpg&amp;reqtime=1307711396" TargetMode="External"/><Relationship Id="rId2" Type="http://schemas.openxmlformats.org/officeDocument/2006/relationships/hyperlink" Target="http://www.solnet.ee/parents/p1_54_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acleta.com/files/4129169.jpg" TargetMode="External"/><Relationship Id="rId11" Type="http://schemas.openxmlformats.org/officeDocument/2006/relationships/hyperlink" Target="http://s45.radikal.ru/i108/0902/65/045f053cb454.jpg" TargetMode="External"/><Relationship Id="rId5" Type="http://schemas.openxmlformats.org/officeDocument/2006/relationships/hyperlink" Target="http://assets3.lookatme.ru/1265700791/assets/article_image-image/31/dd/676003/article_image-image-article.jpg" TargetMode="External"/><Relationship Id="rId10" Type="http://schemas.openxmlformats.org/officeDocument/2006/relationships/hyperlink" Target="http://fashiony.ru/pic_cos/9/50/b/6032.jpg" TargetMode="External"/><Relationship Id="rId4" Type="http://schemas.openxmlformats.org/officeDocument/2006/relationships/hyperlink" Target="http://www.znaika.com.ua/upload/images_znaika/bimgs/1205743781.jpg" TargetMode="External"/><Relationship Id="rId9" Type="http://schemas.openxmlformats.org/officeDocument/2006/relationships/hyperlink" Target="http://content.foto.mail.ru/mail/n.kafanova/_blogs/i-346.jpg" TargetMode="External"/><Relationship Id="rId14" Type="http://schemas.openxmlformats.org/officeDocument/2006/relationships/hyperlink" Target="http://tphv-art.ru/images/kartiny-Shishkin/017m.jpg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kitchengeek.net/wp-content/gallery/popsicles/tangerine.jpg" TargetMode="External"/><Relationship Id="rId3" Type="http://schemas.openxmlformats.org/officeDocument/2006/relationships/hyperlink" Target="http://www.pentagon.in.ua/uploads/posts/2010-09/1285789013_cache_500_53535.jpg" TargetMode="External"/><Relationship Id="rId7" Type="http://schemas.openxmlformats.org/officeDocument/2006/relationships/hyperlink" Target="http://900igr.net/datas/tsvet-i-forma/Figury-6.files/0009-009-Polukrug.jpg" TargetMode="External"/><Relationship Id="rId2" Type="http://schemas.openxmlformats.org/officeDocument/2006/relationships/hyperlink" Target="http://img-fotki.yandex.ru/get/7/vibpxhgglzd.583/0_155a2_177bec0_X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belnysad.ru/published/publicdata/GBXMEBEL1A5/attachments/SC/products_pictures/0024_enl.jpg" TargetMode="External"/><Relationship Id="rId5" Type="http://schemas.openxmlformats.org/officeDocument/2006/relationships/hyperlink" Target="http://www.diets.ru/data/cache/2010dec/28/37/32952_39071-700x500.jpg" TargetMode="External"/><Relationship Id="rId4" Type="http://schemas.openxmlformats.org/officeDocument/2006/relationships/hyperlink" Target="http://s55.radikal.ru/i147/0908/e8/2696842641a6.jpg" TargetMode="External"/><Relationship Id="rId9" Type="http://schemas.openxmlformats.org/officeDocument/2006/relationships/hyperlink" Target="http://content.foto.mail.ru/mail/magic-note/78/i-103.jpg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s002.radikal.ru/i198/1101/04/1d8748c234d4.jpg" TargetMode="External"/><Relationship Id="rId3" Type="http://schemas.openxmlformats.org/officeDocument/2006/relationships/hyperlink" Target="http://i008.radikal.ru/1101/e2/7a248b50ef93.jpg" TargetMode="External"/><Relationship Id="rId7" Type="http://schemas.openxmlformats.org/officeDocument/2006/relationships/hyperlink" Target="http://rusammarket.ru/images/pictures/27857.jpg" TargetMode="External"/><Relationship Id="rId12" Type="http://schemas.openxmlformats.org/officeDocument/2006/relationships/hyperlink" Target="http://www.proshkolu.ru/user/kovalenko70/file/1535231/" TargetMode="External"/><Relationship Id="rId2" Type="http://schemas.openxmlformats.org/officeDocument/2006/relationships/hyperlink" Target="http://tigris1952.narod.ru/clock_face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yer.de/amarakosa/amarak02271.jpg" TargetMode="External"/><Relationship Id="rId11" Type="http://schemas.openxmlformats.org/officeDocument/2006/relationships/hyperlink" Target="http://activerain.com/image_store/uploads/5/7/1/7/3/ar118135492137175.jpg" TargetMode="External"/><Relationship Id="rId5" Type="http://schemas.openxmlformats.org/officeDocument/2006/relationships/hyperlink" Target="http://videoblock.info/images/albums/vinni_pux/ph1.jpeg" TargetMode="External"/><Relationship Id="rId10" Type="http://schemas.openxmlformats.org/officeDocument/2006/relationships/hyperlink" Target="http://img-8.photosight.ru/9a1/2766437_large.jpeg" TargetMode="External"/><Relationship Id="rId4" Type="http://schemas.openxmlformats.org/officeDocument/2006/relationships/hyperlink" Target="http://s41.radikal.ru/i094/1007/94/6ebb473474c4.jpg" TargetMode="External"/><Relationship Id="rId9" Type="http://schemas.openxmlformats.org/officeDocument/2006/relationships/hyperlink" Target="http://img0.liveinternet.ru/images/attach/c/1/59/567/59567865_1274987337_5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8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1.pn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Documents and Settings\Admin\Рабочий стол\шшш\189502a76ed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321471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онкурс интерактивных презентаций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"Интерактивная мозаика»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/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Номинация </a:t>
            </a:r>
            <a:b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«Интерактивный  тренажёр»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3786190"/>
            <a:ext cx="5657860" cy="2857498"/>
          </a:xfrm>
        </p:spPr>
        <p:txBody>
          <a:bodyPr rtlCol="0"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sz="3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0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solidFill>
                  <a:srgbClr val="002060"/>
                </a:solidFill>
              </a:rPr>
              <a:t>Автор работы</a:t>
            </a:r>
          </a:p>
          <a:p>
            <a:pPr marL="514350" indent="-51435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2">
                    <a:lumMod val="75000"/>
                  </a:schemeClr>
                </a:solidFill>
              </a:rPr>
              <a:t>Котынова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 Елена Юрьевна </a:t>
            </a:r>
          </a:p>
          <a:p>
            <a:pPr marL="514350" indent="-51435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solidFill>
                  <a:srgbClr val="002060"/>
                </a:solidFill>
              </a:rPr>
              <a:t>учитель русского языка и литературы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solidFill>
                  <a:srgbClr val="002060"/>
                </a:solidFill>
              </a:rPr>
              <a:t>МОУ «Педагогический лицей»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solidFill>
                  <a:srgbClr val="002060"/>
                </a:solidFill>
              </a:rPr>
              <a:t>г.Великие Луки Псковской области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00100" y="357166"/>
            <a:ext cx="4714908" cy="9286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Pedsovet.su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8" name="Picture 2" descr="C:\Users\Елена\Desktop\1d8748c234d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3424616"/>
            <a:ext cx="2428892" cy="3433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H:\Documents and Settings\Admin\Рабочий стол\шшш\189502a76ed8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Елена\Desktop\лист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BECE7"/>
              </a:clrFrom>
              <a:clrTo>
                <a:srgbClr val="EBECE7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000628" y="3286124"/>
            <a:ext cx="2102624" cy="3571876"/>
          </a:xfrm>
          <a:prstGeom prst="rect">
            <a:avLst/>
          </a:prstGeom>
          <a:noFill/>
        </p:spPr>
      </p:pic>
      <p:pic>
        <p:nvPicPr>
          <p:cNvPr id="3075" name="Picture 3" descr="C:\Users\Елена\Desktop\лист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8F7F5"/>
              </a:clrFrom>
              <a:clrTo>
                <a:srgbClr val="F8F7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3420892"/>
            <a:ext cx="2071670" cy="3437108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4000496" y="642918"/>
            <a:ext cx="4786346" cy="1428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ПОЛ...ЛИСТА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14810" y="571480"/>
            <a:ext cx="4500594" cy="1428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ПОЛ-ЛИСТА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857752" y="2143116"/>
            <a:ext cx="1857388" cy="1285884"/>
            <a:chOff x="285720" y="2357430"/>
            <a:chExt cx="1857388" cy="1285884"/>
          </a:xfrm>
        </p:grpSpPr>
        <p:sp>
          <p:nvSpPr>
            <p:cNvPr id="7" name="Выноска-облако 6"/>
            <p:cNvSpPr/>
            <p:nvPr/>
          </p:nvSpPr>
          <p:spPr>
            <a:xfrm>
              <a:off x="285720" y="2357430"/>
              <a:ext cx="1857388" cy="1285884"/>
            </a:xfrm>
            <a:prstGeom prst="cloudCallout">
              <a:avLst>
                <a:gd name="adj1" fmla="val -113895"/>
                <a:gd name="adj2" fmla="val 11002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8" name="Группа 28"/>
            <p:cNvGrpSpPr/>
            <p:nvPr/>
          </p:nvGrpSpPr>
          <p:grpSpPr>
            <a:xfrm>
              <a:off x="785786" y="2714620"/>
              <a:ext cx="857256" cy="500066"/>
              <a:chOff x="7858148" y="4714884"/>
              <a:chExt cx="857256" cy="500066"/>
            </a:xfrm>
          </p:grpSpPr>
          <p:cxnSp>
            <p:nvCxnSpPr>
              <p:cNvPr id="9" name="Прямая со стрелкой 8"/>
              <p:cNvCxnSpPr/>
              <p:nvPr/>
            </p:nvCxnSpPr>
            <p:spPr>
              <a:xfrm>
                <a:off x="7858148" y="5000636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 стрелкой 9"/>
              <p:cNvCxnSpPr/>
              <p:nvPr/>
            </p:nvCxnSpPr>
            <p:spPr>
              <a:xfrm rot="10800000">
                <a:off x="8358214" y="5000636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 rot="5400000">
                <a:off x="8037537" y="4964123"/>
                <a:ext cx="500066" cy="1588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Группа 11"/>
          <p:cNvGrpSpPr/>
          <p:nvPr/>
        </p:nvGrpSpPr>
        <p:grpSpPr>
          <a:xfrm rot="9915960">
            <a:off x="128284" y="1751567"/>
            <a:ext cx="2143140" cy="1285884"/>
            <a:chOff x="2214546" y="1357298"/>
            <a:chExt cx="2143140" cy="1285884"/>
          </a:xfrm>
        </p:grpSpPr>
        <p:sp>
          <p:nvSpPr>
            <p:cNvPr id="13" name="Выноска-облако 12"/>
            <p:cNvSpPr/>
            <p:nvPr/>
          </p:nvSpPr>
          <p:spPr>
            <a:xfrm>
              <a:off x="2214546" y="1357298"/>
              <a:ext cx="2143140" cy="1285884"/>
            </a:xfrm>
            <a:prstGeom prst="cloudCallout">
              <a:avLst>
                <a:gd name="adj1" fmla="val -47183"/>
                <a:gd name="adj2" fmla="val -14227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14" name="Группа 29"/>
            <p:cNvGrpSpPr/>
            <p:nvPr/>
          </p:nvGrpSpPr>
          <p:grpSpPr>
            <a:xfrm>
              <a:off x="2786050" y="1785926"/>
              <a:ext cx="857256" cy="500066"/>
              <a:chOff x="5929322" y="5643578"/>
              <a:chExt cx="857256" cy="500066"/>
            </a:xfrm>
          </p:grpSpPr>
          <p:cxnSp>
            <p:nvCxnSpPr>
              <p:cNvPr id="15" name="Прямая со стрелкой 14"/>
              <p:cNvCxnSpPr/>
              <p:nvPr/>
            </p:nvCxnSpPr>
            <p:spPr>
              <a:xfrm rot="10800000">
                <a:off x="5929322" y="5927741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 стрелкой 15"/>
              <p:cNvCxnSpPr/>
              <p:nvPr/>
            </p:nvCxnSpPr>
            <p:spPr>
              <a:xfrm flipV="1">
                <a:off x="6429388" y="5929330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5400000">
                <a:off x="6108711" y="5892817"/>
                <a:ext cx="500066" cy="1588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Группа 17"/>
          <p:cNvGrpSpPr/>
          <p:nvPr/>
        </p:nvGrpSpPr>
        <p:grpSpPr>
          <a:xfrm rot="9558893" flipV="1">
            <a:off x="2531570" y="1606044"/>
            <a:ext cx="1643074" cy="1285884"/>
            <a:chOff x="3214678" y="4714908"/>
            <a:chExt cx="1643074" cy="1285884"/>
          </a:xfrm>
        </p:grpSpPr>
        <p:sp>
          <p:nvSpPr>
            <p:cNvPr id="19" name="Выноска-облако 18"/>
            <p:cNvSpPr/>
            <p:nvPr/>
          </p:nvSpPr>
          <p:spPr>
            <a:xfrm>
              <a:off x="3214678" y="4714908"/>
              <a:ext cx="1643074" cy="1285884"/>
            </a:xfrm>
            <a:prstGeom prst="cloudCallout">
              <a:avLst>
                <a:gd name="adj1" fmla="val 46915"/>
                <a:gd name="adj2" fmla="val 9763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714744" y="5572140"/>
              <a:ext cx="571504" cy="1588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2" descr="C:\Users\Елена\Desktop\лбо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928662" y="3357562"/>
            <a:ext cx="3698908" cy="3071834"/>
          </a:xfrm>
          <a:prstGeom prst="rect">
            <a:avLst/>
          </a:prstGeom>
          <a:noFill/>
        </p:spPr>
      </p:pic>
      <p:pic>
        <p:nvPicPr>
          <p:cNvPr id="22" name="Picture 2" descr="C:\Users\Елена\Desktop\лист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BECE7"/>
              </a:clrFrom>
              <a:clrTo>
                <a:srgbClr val="EBEC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12582" y="3286124"/>
            <a:ext cx="2102624" cy="3571876"/>
          </a:xfrm>
          <a:prstGeom prst="rect">
            <a:avLst/>
          </a:prstGeom>
          <a:noFill/>
        </p:spPr>
      </p:pic>
      <p:sp>
        <p:nvSpPr>
          <p:cNvPr id="23" name="Равнобедренный треугольник 22">
            <a:hlinkClick r:id="" action="ppaction://hlinkshowjump?jump=nextslide"/>
          </p:cNvPr>
          <p:cNvSpPr/>
          <p:nvPr/>
        </p:nvSpPr>
        <p:spPr>
          <a:xfrm rot="5400000">
            <a:off x="4107665" y="6036475"/>
            <a:ext cx="642918" cy="1000132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>
            <a:hlinkClick r:id="rId6" action="ppaction://hlinksldjump"/>
          </p:cNvPr>
          <p:cNvSpPr/>
          <p:nvPr/>
        </p:nvSpPr>
        <p:spPr>
          <a:xfrm>
            <a:off x="7429520" y="0"/>
            <a:ext cx="1714480" cy="5714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правило</a:t>
            </a:r>
            <a:endParaRPr lang="ru-RU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:\Documents and Settings\Admin\Рабочий стол\шшш\189502a76ed8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C:\Users\Елена\Desktop\озеро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571612"/>
            <a:ext cx="4572032" cy="3429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71736" y="357166"/>
            <a:ext cx="4786346" cy="1428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ПОЛ...ОЗЕРА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00298" y="357166"/>
            <a:ext cx="4500594" cy="1428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ПОЛ-ОЗЕРА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072330" y="1500174"/>
            <a:ext cx="1857388" cy="1285884"/>
            <a:chOff x="285720" y="2357430"/>
            <a:chExt cx="1857388" cy="1285884"/>
          </a:xfrm>
        </p:grpSpPr>
        <p:sp>
          <p:nvSpPr>
            <p:cNvPr id="8" name="Выноска-облако 7"/>
            <p:cNvSpPr/>
            <p:nvPr/>
          </p:nvSpPr>
          <p:spPr>
            <a:xfrm>
              <a:off x="285720" y="2357430"/>
              <a:ext cx="1857388" cy="1285884"/>
            </a:xfrm>
            <a:prstGeom prst="cloudCallout">
              <a:avLst>
                <a:gd name="adj1" fmla="val -17895"/>
                <a:gd name="adj2" fmla="val 12543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9" name="Группа 28"/>
            <p:cNvGrpSpPr/>
            <p:nvPr/>
          </p:nvGrpSpPr>
          <p:grpSpPr>
            <a:xfrm>
              <a:off x="785786" y="2714620"/>
              <a:ext cx="857256" cy="500066"/>
              <a:chOff x="7858148" y="4714884"/>
              <a:chExt cx="857256" cy="500066"/>
            </a:xfrm>
          </p:grpSpPr>
          <p:cxnSp>
            <p:nvCxnSpPr>
              <p:cNvPr id="10" name="Прямая со стрелкой 9"/>
              <p:cNvCxnSpPr/>
              <p:nvPr/>
            </p:nvCxnSpPr>
            <p:spPr>
              <a:xfrm>
                <a:off x="7858148" y="5000636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 стрелкой 10"/>
              <p:cNvCxnSpPr/>
              <p:nvPr/>
            </p:nvCxnSpPr>
            <p:spPr>
              <a:xfrm rot="10800000">
                <a:off x="8358214" y="5000636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rot="5400000">
                <a:off x="8037537" y="4964123"/>
                <a:ext cx="500066" cy="1588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4857752" y="2428868"/>
            <a:ext cx="2143140" cy="1285884"/>
            <a:chOff x="2214546" y="1357298"/>
            <a:chExt cx="2143140" cy="1285884"/>
          </a:xfrm>
        </p:grpSpPr>
        <p:sp>
          <p:nvSpPr>
            <p:cNvPr id="14" name="Выноска-облако 13"/>
            <p:cNvSpPr/>
            <p:nvPr/>
          </p:nvSpPr>
          <p:spPr>
            <a:xfrm>
              <a:off x="2214546" y="1357298"/>
              <a:ext cx="2143140" cy="1285884"/>
            </a:xfrm>
            <a:prstGeom prst="cloudCallout">
              <a:avLst>
                <a:gd name="adj1" fmla="val 45561"/>
                <a:gd name="adj2" fmla="val 6599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15" name="Группа 29"/>
            <p:cNvGrpSpPr/>
            <p:nvPr/>
          </p:nvGrpSpPr>
          <p:grpSpPr>
            <a:xfrm>
              <a:off x="2786050" y="1785926"/>
              <a:ext cx="857256" cy="500066"/>
              <a:chOff x="5929322" y="5643578"/>
              <a:chExt cx="857256" cy="500066"/>
            </a:xfrm>
          </p:grpSpPr>
          <p:cxnSp>
            <p:nvCxnSpPr>
              <p:cNvPr id="16" name="Прямая со стрелкой 15"/>
              <p:cNvCxnSpPr/>
              <p:nvPr/>
            </p:nvCxnSpPr>
            <p:spPr>
              <a:xfrm rot="10800000">
                <a:off x="5929322" y="5927741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/>
              <p:cNvCxnSpPr/>
              <p:nvPr/>
            </p:nvCxnSpPr>
            <p:spPr>
              <a:xfrm flipV="1">
                <a:off x="6429388" y="5929330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>
                <a:off x="6108711" y="5892817"/>
                <a:ext cx="500066" cy="1588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Группа 18"/>
          <p:cNvGrpSpPr/>
          <p:nvPr/>
        </p:nvGrpSpPr>
        <p:grpSpPr>
          <a:xfrm>
            <a:off x="4143372" y="5143512"/>
            <a:ext cx="1643074" cy="1285884"/>
            <a:chOff x="3143240" y="4929198"/>
            <a:chExt cx="1643074" cy="1285884"/>
          </a:xfrm>
        </p:grpSpPr>
        <p:sp>
          <p:nvSpPr>
            <p:cNvPr id="20" name="Выноска-облако 19"/>
            <p:cNvSpPr/>
            <p:nvPr/>
          </p:nvSpPr>
          <p:spPr>
            <a:xfrm>
              <a:off x="3143240" y="4929198"/>
              <a:ext cx="1643074" cy="1285884"/>
            </a:xfrm>
            <a:prstGeom prst="cloudCallout">
              <a:avLst>
                <a:gd name="adj1" fmla="val 89574"/>
                <a:gd name="adj2" fmla="val -5234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3714744" y="5572140"/>
              <a:ext cx="571504" cy="1588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Users\Елена\Desktop\бюо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3520179"/>
            <a:ext cx="3143240" cy="3337821"/>
          </a:xfrm>
          <a:prstGeom prst="rect">
            <a:avLst/>
          </a:prstGeom>
          <a:noFill/>
        </p:spPr>
      </p:pic>
      <p:pic>
        <p:nvPicPr>
          <p:cNvPr id="22" name="Picture 2" descr="C:\Users\Елена\Desktop\озеро.jpg"/>
          <p:cNvPicPr>
            <a:picLocks noChangeAspect="1" noChangeArrowheads="1"/>
          </p:cNvPicPr>
          <p:nvPr/>
        </p:nvPicPr>
        <p:blipFill>
          <a:blip r:embed="rId5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214282" y="1785926"/>
            <a:ext cx="2643206" cy="3000396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3" name="Равнобедренный треугольник 22">
            <a:hlinkClick r:id="" action="ppaction://hlinkshowjump?jump=nextslide"/>
          </p:cNvPr>
          <p:cNvSpPr/>
          <p:nvPr/>
        </p:nvSpPr>
        <p:spPr>
          <a:xfrm rot="5400000">
            <a:off x="8322475" y="6036476"/>
            <a:ext cx="642920" cy="1000132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>
            <a:hlinkClick r:id="rId6" action="ppaction://hlinksldjump"/>
          </p:cNvPr>
          <p:cNvSpPr/>
          <p:nvPr/>
        </p:nvSpPr>
        <p:spPr>
          <a:xfrm>
            <a:off x="7572396" y="0"/>
            <a:ext cx="1571604" cy="5000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правило</a:t>
            </a:r>
            <a:endParaRPr lang="ru-RU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06059 -0.2460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:\Documents and Settings\Admin\Рабочий стол\шшш\189502a76ed8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Users\Елена\Desktop\флакон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6072198" y="3500438"/>
            <a:ext cx="2562450" cy="71438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643042" y="642918"/>
            <a:ext cx="5429288" cy="1428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ПОЛ...ФЛАКОНА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57290" y="642918"/>
            <a:ext cx="5286412" cy="1428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ПОЛФЛАКОНА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14348" y="2000240"/>
            <a:ext cx="1857388" cy="1285884"/>
            <a:chOff x="285720" y="2357430"/>
            <a:chExt cx="1857388" cy="1285884"/>
          </a:xfrm>
        </p:grpSpPr>
        <p:sp>
          <p:nvSpPr>
            <p:cNvPr id="8" name="Выноска-облако 7"/>
            <p:cNvSpPr/>
            <p:nvPr/>
          </p:nvSpPr>
          <p:spPr>
            <a:xfrm>
              <a:off x="285720" y="2357430"/>
              <a:ext cx="1857388" cy="1285884"/>
            </a:xfrm>
            <a:prstGeom prst="cloudCallout">
              <a:avLst>
                <a:gd name="adj1" fmla="val 10822"/>
                <a:gd name="adj2" fmla="val 11120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9" name="Группа 28"/>
            <p:cNvGrpSpPr/>
            <p:nvPr/>
          </p:nvGrpSpPr>
          <p:grpSpPr>
            <a:xfrm>
              <a:off x="785786" y="2714620"/>
              <a:ext cx="857256" cy="500066"/>
              <a:chOff x="7858148" y="4714884"/>
              <a:chExt cx="857256" cy="500066"/>
            </a:xfrm>
          </p:grpSpPr>
          <p:cxnSp>
            <p:nvCxnSpPr>
              <p:cNvPr id="10" name="Прямая со стрелкой 9"/>
              <p:cNvCxnSpPr/>
              <p:nvPr/>
            </p:nvCxnSpPr>
            <p:spPr>
              <a:xfrm>
                <a:off x="7858148" y="5000636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 стрелкой 10"/>
              <p:cNvCxnSpPr/>
              <p:nvPr/>
            </p:nvCxnSpPr>
            <p:spPr>
              <a:xfrm rot="10800000">
                <a:off x="8358214" y="5000636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rot="5400000">
                <a:off x="8037537" y="4964123"/>
                <a:ext cx="500066" cy="1588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3143240" y="2857496"/>
            <a:ext cx="2143140" cy="1285884"/>
            <a:chOff x="2214546" y="1357298"/>
            <a:chExt cx="2143140" cy="1285884"/>
          </a:xfrm>
        </p:grpSpPr>
        <p:sp>
          <p:nvSpPr>
            <p:cNvPr id="14" name="Выноска-облако 13"/>
            <p:cNvSpPr/>
            <p:nvPr/>
          </p:nvSpPr>
          <p:spPr>
            <a:xfrm>
              <a:off x="2214546" y="1357298"/>
              <a:ext cx="2143140" cy="1285884"/>
            </a:xfrm>
            <a:prstGeom prst="cloudCallout">
              <a:avLst>
                <a:gd name="adj1" fmla="val -47466"/>
                <a:gd name="adj2" fmla="val 6949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15" name="Группа 29"/>
            <p:cNvGrpSpPr/>
            <p:nvPr/>
          </p:nvGrpSpPr>
          <p:grpSpPr>
            <a:xfrm>
              <a:off x="2786050" y="1785926"/>
              <a:ext cx="857256" cy="500066"/>
              <a:chOff x="5929322" y="5643578"/>
              <a:chExt cx="857256" cy="500066"/>
            </a:xfrm>
          </p:grpSpPr>
          <p:cxnSp>
            <p:nvCxnSpPr>
              <p:cNvPr id="16" name="Прямая со стрелкой 15"/>
              <p:cNvCxnSpPr/>
              <p:nvPr/>
            </p:nvCxnSpPr>
            <p:spPr>
              <a:xfrm rot="10800000">
                <a:off x="5929322" y="5927741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/>
              <p:cNvCxnSpPr/>
              <p:nvPr/>
            </p:nvCxnSpPr>
            <p:spPr>
              <a:xfrm flipV="1">
                <a:off x="6429388" y="5929330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>
                <a:off x="6108711" y="5892817"/>
                <a:ext cx="500066" cy="1588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Группа 18"/>
          <p:cNvGrpSpPr/>
          <p:nvPr/>
        </p:nvGrpSpPr>
        <p:grpSpPr>
          <a:xfrm>
            <a:off x="3786182" y="4857760"/>
            <a:ext cx="1643074" cy="1285884"/>
            <a:chOff x="3143240" y="4929198"/>
            <a:chExt cx="1643074" cy="1285884"/>
          </a:xfrm>
        </p:grpSpPr>
        <p:sp>
          <p:nvSpPr>
            <p:cNvPr id="20" name="Выноска-облако 19"/>
            <p:cNvSpPr/>
            <p:nvPr/>
          </p:nvSpPr>
          <p:spPr>
            <a:xfrm>
              <a:off x="3143240" y="4929198"/>
              <a:ext cx="1643074" cy="1285884"/>
            </a:xfrm>
            <a:prstGeom prst="cloudCallout">
              <a:avLst>
                <a:gd name="adj1" fmla="val -101118"/>
                <a:gd name="adj2" fmla="val -627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3714744" y="5572140"/>
              <a:ext cx="571504" cy="1588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C:\Users\Елена\Desktop\шгд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46543" y="3857628"/>
            <a:ext cx="3169407" cy="3000372"/>
          </a:xfrm>
          <a:prstGeom prst="rect">
            <a:avLst/>
          </a:prstGeom>
          <a:noFill/>
        </p:spPr>
      </p:pic>
      <p:pic>
        <p:nvPicPr>
          <p:cNvPr id="22" name="Picture 2" descr="C:\Users\Елена\Desktop\флакон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1785926"/>
            <a:ext cx="2562450" cy="1785950"/>
          </a:xfrm>
          <a:prstGeom prst="rect">
            <a:avLst/>
          </a:prstGeom>
          <a:noFill/>
        </p:spPr>
      </p:pic>
      <p:pic>
        <p:nvPicPr>
          <p:cNvPr id="23" name="Picture 2" descr="C:\Users\Елена\Desktop\флакон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4214818"/>
            <a:ext cx="2562450" cy="1500198"/>
          </a:xfrm>
          <a:prstGeom prst="rect">
            <a:avLst/>
          </a:prstGeom>
          <a:noFill/>
        </p:spPr>
      </p:pic>
      <p:pic>
        <p:nvPicPr>
          <p:cNvPr id="24" name="Picture 2" descr="C:\Users\Елена\Desktop\флакон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3571876"/>
            <a:ext cx="2562450" cy="642942"/>
          </a:xfrm>
          <a:prstGeom prst="rect">
            <a:avLst/>
          </a:prstGeom>
          <a:noFill/>
        </p:spPr>
      </p:pic>
      <p:sp>
        <p:nvSpPr>
          <p:cNvPr id="25" name="Равнобедренный треугольник 24">
            <a:hlinkClick r:id="" action="ppaction://hlinkshowjump?jump=nextslide"/>
          </p:cNvPr>
          <p:cNvSpPr/>
          <p:nvPr/>
        </p:nvSpPr>
        <p:spPr>
          <a:xfrm rot="5400000">
            <a:off x="8358194" y="6072195"/>
            <a:ext cx="571482" cy="1000132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>
            <a:hlinkClick r:id="rId8" action="ppaction://hlinksldjump"/>
          </p:cNvPr>
          <p:cNvSpPr/>
          <p:nvPr/>
        </p:nvSpPr>
        <p:spPr>
          <a:xfrm>
            <a:off x="7572396" y="0"/>
            <a:ext cx="1571604" cy="5714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правило</a:t>
            </a:r>
            <a:endParaRPr lang="ru-RU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28282 -0.1868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H:\Documents and Settings\Admin\Рабочий стол\шшш\189502a76ed8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Елена\Desktop\лук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3643314"/>
            <a:ext cx="3294085" cy="2071726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357158" y="785794"/>
            <a:ext cx="5786478" cy="1428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ПОЛ-ЛУКОВИЦЫ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44" y="785794"/>
            <a:ext cx="6000792" cy="1428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ПОЛ...ЛУКОВИЦЫ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285852" y="1785926"/>
            <a:ext cx="1857388" cy="1285884"/>
            <a:chOff x="285720" y="2357430"/>
            <a:chExt cx="1857388" cy="1285884"/>
          </a:xfrm>
        </p:grpSpPr>
        <p:sp>
          <p:nvSpPr>
            <p:cNvPr id="8" name="Выноска-облако 7"/>
            <p:cNvSpPr/>
            <p:nvPr/>
          </p:nvSpPr>
          <p:spPr>
            <a:xfrm>
              <a:off x="285720" y="2357430"/>
              <a:ext cx="1857388" cy="1285884"/>
            </a:xfrm>
            <a:prstGeom prst="cloudCallout">
              <a:avLst>
                <a:gd name="adj1" fmla="val 8361"/>
                <a:gd name="adj2" fmla="val 12661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9" name="Группа 28"/>
            <p:cNvGrpSpPr/>
            <p:nvPr/>
          </p:nvGrpSpPr>
          <p:grpSpPr>
            <a:xfrm>
              <a:off x="785786" y="2714620"/>
              <a:ext cx="857256" cy="500066"/>
              <a:chOff x="7858148" y="4714884"/>
              <a:chExt cx="857256" cy="500066"/>
            </a:xfrm>
          </p:grpSpPr>
          <p:cxnSp>
            <p:nvCxnSpPr>
              <p:cNvPr id="10" name="Прямая со стрелкой 9"/>
              <p:cNvCxnSpPr/>
              <p:nvPr/>
            </p:nvCxnSpPr>
            <p:spPr>
              <a:xfrm>
                <a:off x="7858148" y="5000636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 стрелкой 10"/>
              <p:cNvCxnSpPr/>
              <p:nvPr/>
            </p:nvCxnSpPr>
            <p:spPr>
              <a:xfrm rot="10800000">
                <a:off x="8358214" y="5000636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rot="5400000">
                <a:off x="8037537" y="4964123"/>
                <a:ext cx="500066" cy="1588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3571868" y="2714620"/>
            <a:ext cx="2143140" cy="1285884"/>
            <a:chOff x="2214546" y="1357298"/>
            <a:chExt cx="2143140" cy="1285884"/>
          </a:xfrm>
        </p:grpSpPr>
        <p:sp>
          <p:nvSpPr>
            <p:cNvPr id="14" name="Выноска-облако 13"/>
            <p:cNvSpPr/>
            <p:nvPr/>
          </p:nvSpPr>
          <p:spPr>
            <a:xfrm>
              <a:off x="2214546" y="1357298"/>
              <a:ext cx="2143140" cy="1285884"/>
            </a:xfrm>
            <a:prstGeom prst="cloudCallout">
              <a:avLst>
                <a:gd name="adj1" fmla="val -47466"/>
                <a:gd name="adj2" fmla="val 6949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15" name="Группа 29"/>
            <p:cNvGrpSpPr/>
            <p:nvPr/>
          </p:nvGrpSpPr>
          <p:grpSpPr>
            <a:xfrm>
              <a:off x="2786050" y="1785926"/>
              <a:ext cx="857256" cy="500066"/>
              <a:chOff x="5929322" y="5643578"/>
              <a:chExt cx="857256" cy="500066"/>
            </a:xfrm>
          </p:grpSpPr>
          <p:cxnSp>
            <p:nvCxnSpPr>
              <p:cNvPr id="16" name="Прямая со стрелкой 15"/>
              <p:cNvCxnSpPr/>
              <p:nvPr/>
            </p:nvCxnSpPr>
            <p:spPr>
              <a:xfrm rot="10800000">
                <a:off x="5929322" y="5927741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/>
              <p:cNvCxnSpPr/>
              <p:nvPr/>
            </p:nvCxnSpPr>
            <p:spPr>
              <a:xfrm flipV="1">
                <a:off x="6429388" y="5929330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>
                <a:off x="6108711" y="5892817"/>
                <a:ext cx="500066" cy="1588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Группа 18"/>
          <p:cNvGrpSpPr/>
          <p:nvPr/>
        </p:nvGrpSpPr>
        <p:grpSpPr>
          <a:xfrm>
            <a:off x="4143372" y="4714884"/>
            <a:ext cx="1643074" cy="1285884"/>
            <a:chOff x="3143240" y="4929198"/>
            <a:chExt cx="1643074" cy="1285884"/>
          </a:xfrm>
        </p:grpSpPr>
        <p:sp>
          <p:nvSpPr>
            <p:cNvPr id="20" name="Выноска-облако 19"/>
            <p:cNvSpPr/>
            <p:nvPr/>
          </p:nvSpPr>
          <p:spPr>
            <a:xfrm>
              <a:off x="3143240" y="4929198"/>
              <a:ext cx="1643074" cy="1285884"/>
            </a:xfrm>
            <a:prstGeom prst="cloudCallout">
              <a:avLst>
                <a:gd name="adj1" fmla="val -101118"/>
                <a:gd name="adj2" fmla="val -627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3714744" y="5572140"/>
              <a:ext cx="571504" cy="1588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 descr="C:\Users\Елена\Desktop\ерек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071918"/>
            <a:ext cx="3371874" cy="2786082"/>
          </a:xfrm>
          <a:prstGeom prst="rect">
            <a:avLst/>
          </a:prstGeom>
          <a:noFill/>
        </p:spPr>
      </p:pic>
      <p:pic>
        <p:nvPicPr>
          <p:cNvPr id="23" name="Picture 2" descr="C:\Users\Елена\Desktop\лук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564195" y="71438"/>
            <a:ext cx="3294085" cy="3571876"/>
          </a:xfrm>
          <a:prstGeom prst="rect">
            <a:avLst/>
          </a:prstGeom>
          <a:noFill/>
        </p:spPr>
      </p:pic>
      <p:pic>
        <p:nvPicPr>
          <p:cNvPr id="22" name="Picture 2" descr="C:\Users\Елена\Desktop\лук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71438"/>
            <a:ext cx="3294085" cy="3571876"/>
          </a:xfrm>
          <a:prstGeom prst="rect">
            <a:avLst/>
          </a:prstGeom>
          <a:noFill/>
        </p:spPr>
      </p:pic>
      <p:sp>
        <p:nvSpPr>
          <p:cNvPr id="24" name="Равнобедренный треугольник 23">
            <a:hlinkClick r:id="" action="ppaction://hlinkshowjump?jump=nextslide"/>
          </p:cNvPr>
          <p:cNvSpPr/>
          <p:nvPr/>
        </p:nvSpPr>
        <p:spPr>
          <a:xfrm rot="5400000">
            <a:off x="8358194" y="6072195"/>
            <a:ext cx="571482" cy="1000132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>
            <a:hlinkClick r:id="rId6" action="ppaction://hlinksldjump"/>
          </p:cNvPr>
          <p:cNvSpPr/>
          <p:nvPr/>
        </p:nvSpPr>
        <p:spPr>
          <a:xfrm>
            <a:off x="7500958" y="0"/>
            <a:ext cx="1643042" cy="5000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правило</a:t>
            </a:r>
            <a:endParaRPr lang="ru-RU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7" name="Picture 3" descr="C:\Users\Елена\Desktop\3b1a6b8df3fct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3214686"/>
            <a:ext cx="1428728" cy="106514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09532 -0.2338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-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:\Documents and Settings\Admin\Рабочий стол\шшш\189502a76ed8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Елена\Desktop\байкал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7" y="2000240"/>
            <a:ext cx="4095778" cy="307183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1643042" y="500042"/>
            <a:ext cx="6000792" cy="1428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ПОЛ...БАЙКАЛА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85918" y="500042"/>
            <a:ext cx="5286412" cy="1428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ПОЛ-БАЙКАЛА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00034" y="1857364"/>
            <a:ext cx="1857388" cy="1285884"/>
            <a:chOff x="285720" y="2357430"/>
            <a:chExt cx="1857388" cy="1285884"/>
          </a:xfrm>
        </p:grpSpPr>
        <p:sp>
          <p:nvSpPr>
            <p:cNvPr id="8" name="Выноска-облако 7"/>
            <p:cNvSpPr/>
            <p:nvPr/>
          </p:nvSpPr>
          <p:spPr>
            <a:xfrm>
              <a:off x="285720" y="2357430"/>
              <a:ext cx="1857388" cy="1285884"/>
            </a:xfrm>
            <a:prstGeom prst="cloudCallout">
              <a:avLst>
                <a:gd name="adj1" fmla="val 8361"/>
                <a:gd name="adj2" fmla="val 12661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9" name="Группа 28"/>
            <p:cNvGrpSpPr/>
            <p:nvPr/>
          </p:nvGrpSpPr>
          <p:grpSpPr>
            <a:xfrm>
              <a:off x="785786" y="2714620"/>
              <a:ext cx="857256" cy="500066"/>
              <a:chOff x="7858148" y="4714884"/>
              <a:chExt cx="857256" cy="500066"/>
            </a:xfrm>
          </p:grpSpPr>
          <p:cxnSp>
            <p:nvCxnSpPr>
              <p:cNvPr id="10" name="Прямая со стрелкой 9"/>
              <p:cNvCxnSpPr/>
              <p:nvPr/>
            </p:nvCxnSpPr>
            <p:spPr>
              <a:xfrm>
                <a:off x="7858148" y="5000636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 стрелкой 10"/>
              <p:cNvCxnSpPr/>
              <p:nvPr/>
            </p:nvCxnSpPr>
            <p:spPr>
              <a:xfrm rot="10800000">
                <a:off x="8358214" y="5000636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rot="5400000">
                <a:off x="8037537" y="4964123"/>
                <a:ext cx="500066" cy="1588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2428860" y="2786058"/>
            <a:ext cx="2143140" cy="1285884"/>
            <a:chOff x="2214546" y="1357298"/>
            <a:chExt cx="2143140" cy="1285884"/>
          </a:xfrm>
        </p:grpSpPr>
        <p:sp>
          <p:nvSpPr>
            <p:cNvPr id="14" name="Выноска-облако 13"/>
            <p:cNvSpPr/>
            <p:nvPr/>
          </p:nvSpPr>
          <p:spPr>
            <a:xfrm>
              <a:off x="2214546" y="1357298"/>
              <a:ext cx="2143140" cy="1285884"/>
            </a:xfrm>
            <a:prstGeom prst="cloudCallout">
              <a:avLst>
                <a:gd name="adj1" fmla="val -47466"/>
                <a:gd name="adj2" fmla="val 6949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15" name="Группа 29"/>
            <p:cNvGrpSpPr/>
            <p:nvPr/>
          </p:nvGrpSpPr>
          <p:grpSpPr>
            <a:xfrm>
              <a:off x="2786050" y="1785926"/>
              <a:ext cx="857256" cy="500066"/>
              <a:chOff x="5929322" y="5643578"/>
              <a:chExt cx="857256" cy="500066"/>
            </a:xfrm>
          </p:grpSpPr>
          <p:cxnSp>
            <p:nvCxnSpPr>
              <p:cNvPr id="16" name="Прямая со стрелкой 15"/>
              <p:cNvCxnSpPr/>
              <p:nvPr/>
            </p:nvCxnSpPr>
            <p:spPr>
              <a:xfrm rot="10800000">
                <a:off x="5929322" y="5927741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/>
              <p:cNvCxnSpPr/>
              <p:nvPr/>
            </p:nvCxnSpPr>
            <p:spPr>
              <a:xfrm flipV="1">
                <a:off x="6429388" y="5929330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>
                <a:off x="6108711" y="5892817"/>
                <a:ext cx="500066" cy="1588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Группа 18"/>
          <p:cNvGrpSpPr/>
          <p:nvPr/>
        </p:nvGrpSpPr>
        <p:grpSpPr>
          <a:xfrm>
            <a:off x="3071802" y="4786322"/>
            <a:ext cx="1643074" cy="1285884"/>
            <a:chOff x="3143240" y="4929198"/>
            <a:chExt cx="1643074" cy="1285884"/>
          </a:xfrm>
        </p:grpSpPr>
        <p:sp>
          <p:nvSpPr>
            <p:cNvPr id="20" name="Выноска-облако 19"/>
            <p:cNvSpPr/>
            <p:nvPr/>
          </p:nvSpPr>
          <p:spPr>
            <a:xfrm>
              <a:off x="3143240" y="4929198"/>
              <a:ext cx="1643074" cy="1285884"/>
            </a:xfrm>
            <a:prstGeom prst="cloudCallout">
              <a:avLst>
                <a:gd name="adj1" fmla="val -101118"/>
                <a:gd name="adj2" fmla="val -627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3714744" y="5572140"/>
              <a:ext cx="571504" cy="1588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 descr="C:\Users\Елена\Desktop\бюо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3805231"/>
            <a:ext cx="2874835" cy="3052769"/>
          </a:xfrm>
          <a:prstGeom prst="rect">
            <a:avLst/>
          </a:prstGeom>
          <a:noFill/>
        </p:spPr>
      </p:pic>
      <p:pic>
        <p:nvPicPr>
          <p:cNvPr id="22" name="Picture 2" descr="C:\Users\Елена\Desktop\байкал.jpg"/>
          <p:cNvPicPr>
            <a:picLocks noChangeAspect="1" noChangeArrowheads="1"/>
          </p:cNvPicPr>
          <p:nvPr/>
        </p:nvPicPr>
        <p:blipFill>
          <a:blip r:embed="rId5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6396885" y="3357562"/>
            <a:ext cx="2747115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  <p:sp>
        <p:nvSpPr>
          <p:cNvPr id="23" name="Равнобедренный треугольник 22">
            <a:hlinkClick r:id="" action="ppaction://hlinkshowjump?jump=nextslide"/>
          </p:cNvPr>
          <p:cNvSpPr/>
          <p:nvPr/>
        </p:nvSpPr>
        <p:spPr>
          <a:xfrm rot="5400000">
            <a:off x="8358194" y="6072195"/>
            <a:ext cx="571482" cy="1000132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>
            <a:hlinkClick r:id="rId6" action="ppaction://hlinksldjump"/>
          </p:cNvPr>
          <p:cNvSpPr/>
          <p:nvPr/>
        </p:nvSpPr>
        <p:spPr>
          <a:xfrm>
            <a:off x="7358082" y="0"/>
            <a:ext cx="1785918" cy="4286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правило</a:t>
            </a:r>
            <a:endParaRPr lang="ru-RU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481E-6 L 0.09097 -0.1407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-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:\Documents and Settings\Admin\Рабочий стол\шшш\189502a76ed8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643042" y="571480"/>
            <a:ext cx="6000792" cy="1428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ПОЛ...СТАКАНА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71604" y="571480"/>
            <a:ext cx="5286412" cy="1428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ПОЛСТАКАНА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42910" y="1928802"/>
            <a:ext cx="1857388" cy="1285884"/>
            <a:chOff x="285720" y="2357430"/>
            <a:chExt cx="1857388" cy="1285884"/>
          </a:xfrm>
        </p:grpSpPr>
        <p:sp>
          <p:nvSpPr>
            <p:cNvPr id="8" name="Выноска-облако 7"/>
            <p:cNvSpPr/>
            <p:nvPr/>
          </p:nvSpPr>
          <p:spPr>
            <a:xfrm>
              <a:off x="285720" y="2357430"/>
              <a:ext cx="1857388" cy="1285884"/>
            </a:xfrm>
            <a:prstGeom prst="cloudCallout">
              <a:avLst>
                <a:gd name="adj1" fmla="val 8361"/>
                <a:gd name="adj2" fmla="val 12661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9" name="Группа 28"/>
            <p:cNvGrpSpPr/>
            <p:nvPr/>
          </p:nvGrpSpPr>
          <p:grpSpPr>
            <a:xfrm>
              <a:off x="785786" y="2714620"/>
              <a:ext cx="857256" cy="500066"/>
              <a:chOff x="7858148" y="4714884"/>
              <a:chExt cx="857256" cy="500066"/>
            </a:xfrm>
          </p:grpSpPr>
          <p:cxnSp>
            <p:nvCxnSpPr>
              <p:cNvPr id="10" name="Прямая со стрелкой 9"/>
              <p:cNvCxnSpPr/>
              <p:nvPr/>
            </p:nvCxnSpPr>
            <p:spPr>
              <a:xfrm>
                <a:off x="7858148" y="5000636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 стрелкой 10"/>
              <p:cNvCxnSpPr/>
              <p:nvPr/>
            </p:nvCxnSpPr>
            <p:spPr>
              <a:xfrm rot="10800000">
                <a:off x="8358214" y="5000636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rot="5400000">
                <a:off x="8037537" y="4964123"/>
                <a:ext cx="500066" cy="1588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3000364" y="3000372"/>
            <a:ext cx="2143140" cy="1285884"/>
            <a:chOff x="2214546" y="1357298"/>
            <a:chExt cx="2143140" cy="1285884"/>
          </a:xfrm>
        </p:grpSpPr>
        <p:sp>
          <p:nvSpPr>
            <p:cNvPr id="14" name="Выноска-облако 13"/>
            <p:cNvSpPr/>
            <p:nvPr/>
          </p:nvSpPr>
          <p:spPr>
            <a:xfrm>
              <a:off x="2214546" y="1357298"/>
              <a:ext cx="2143140" cy="1285884"/>
            </a:xfrm>
            <a:prstGeom prst="cloudCallout">
              <a:avLst>
                <a:gd name="adj1" fmla="val -47466"/>
                <a:gd name="adj2" fmla="val 6949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15" name="Группа 29"/>
            <p:cNvGrpSpPr/>
            <p:nvPr/>
          </p:nvGrpSpPr>
          <p:grpSpPr>
            <a:xfrm>
              <a:off x="2786050" y="1785926"/>
              <a:ext cx="857256" cy="500066"/>
              <a:chOff x="5929322" y="5643578"/>
              <a:chExt cx="857256" cy="500066"/>
            </a:xfrm>
          </p:grpSpPr>
          <p:cxnSp>
            <p:nvCxnSpPr>
              <p:cNvPr id="16" name="Прямая со стрелкой 15"/>
              <p:cNvCxnSpPr/>
              <p:nvPr/>
            </p:nvCxnSpPr>
            <p:spPr>
              <a:xfrm rot="10800000">
                <a:off x="5929322" y="5927741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/>
              <p:cNvCxnSpPr/>
              <p:nvPr/>
            </p:nvCxnSpPr>
            <p:spPr>
              <a:xfrm flipV="1">
                <a:off x="6429388" y="5929330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>
                <a:off x="6108711" y="5892817"/>
                <a:ext cx="500066" cy="1588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Группа 18"/>
          <p:cNvGrpSpPr/>
          <p:nvPr/>
        </p:nvGrpSpPr>
        <p:grpSpPr>
          <a:xfrm>
            <a:off x="3714744" y="4643446"/>
            <a:ext cx="1643074" cy="1285884"/>
            <a:chOff x="3143240" y="4929198"/>
            <a:chExt cx="1643074" cy="1285884"/>
          </a:xfrm>
        </p:grpSpPr>
        <p:sp>
          <p:nvSpPr>
            <p:cNvPr id="20" name="Выноска-облако 19"/>
            <p:cNvSpPr/>
            <p:nvPr/>
          </p:nvSpPr>
          <p:spPr>
            <a:xfrm>
              <a:off x="3143240" y="4929198"/>
              <a:ext cx="1643074" cy="1285884"/>
            </a:xfrm>
            <a:prstGeom prst="cloudCallout">
              <a:avLst>
                <a:gd name="adj1" fmla="val -101118"/>
                <a:gd name="adj2" fmla="val -627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3714744" y="5572140"/>
              <a:ext cx="571504" cy="1588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2" name="Picture 2" descr="C:\Users\Елена\Desktop\уке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71852"/>
            <a:ext cx="3479451" cy="3286148"/>
          </a:xfrm>
          <a:prstGeom prst="rect">
            <a:avLst/>
          </a:prstGeom>
          <a:noFill/>
        </p:spPr>
      </p:pic>
      <p:pic>
        <p:nvPicPr>
          <p:cNvPr id="5123" name="Picture 3" descr="C:\Users\Елена\Desktop\молоко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1643050"/>
            <a:ext cx="2346325" cy="3657600"/>
          </a:xfrm>
          <a:prstGeom prst="rect">
            <a:avLst/>
          </a:prstGeom>
          <a:noFill/>
        </p:spPr>
      </p:pic>
      <p:pic>
        <p:nvPicPr>
          <p:cNvPr id="23" name="Picture 3" descr="C:\Users\Елена\Desktop\молоко.jpg"/>
          <p:cNvPicPr>
            <a:picLocks noChangeAspect="1" noChangeArrowheads="1"/>
          </p:cNvPicPr>
          <p:nvPr/>
        </p:nvPicPr>
        <p:blipFill>
          <a:blip r:embed="rId5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6143637" y="2214554"/>
            <a:ext cx="2428892" cy="1357322"/>
          </a:xfrm>
          <a:prstGeom prst="rect">
            <a:avLst/>
          </a:prstGeom>
          <a:noFill/>
        </p:spPr>
      </p:pic>
      <p:cxnSp>
        <p:nvCxnSpPr>
          <p:cNvPr id="25" name="Прямая соединительная линия 24"/>
          <p:cNvCxnSpPr/>
          <p:nvPr/>
        </p:nvCxnSpPr>
        <p:spPr>
          <a:xfrm rot="16200000" flipH="1">
            <a:off x="5179223" y="3321843"/>
            <a:ext cx="2714644" cy="7143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6786578" y="3357562"/>
            <a:ext cx="2714644" cy="14287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авнобедренный треугольник 23">
            <a:hlinkClick r:id="" action="ppaction://hlinkshowjump?jump=nextslide"/>
          </p:cNvPr>
          <p:cNvSpPr/>
          <p:nvPr/>
        </p:nvSpPr>
        <p:spPr>
          <a:xfrm rot="5400000">
            <a:off x="8358194" y="6072195"/>
            <a:ext cx="571482" cy="1000132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>
            <a:hlinkClick r:id="rId6" action="ppaction://hlinksldjump"/>
          </p:cNvPr>
          <p:cNvSpPr/>
          <p:nvPr/>
        </p:nvSpPr>
        <p:spPr>
          <a:xfrm>
            <a:off x="7429520" y="0"/>
            <a:ext cx="1714480" cy="5000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правило</a:t>
            </a:r>
            <a:endParaRPr lang="ru-RU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29392 -0.14491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-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H:\Documents and Settings\Admin\Рабочий стол\шшш\189502a76ed8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C:\Users\Елена\Desktop\полукруг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0326" y="1785926"/>
            <a:ext cx="4503674" cy="178595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643042" y="500042"/>
            <a:ext cx="6000792" cy="1428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ПОЛУ...КРУГ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71604" y="500042"/>
            <a:ext cx="5286412" cy="1428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ПОЛУКРУГ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85786" y="1785926"/>
            <a:ext cx="1857388" cy="1285884"/>
            <a:chOff x="285720" y="2357430"/>
            <a:chExt cx="1857388" cy="1285884"/>
          </a:xfrm>
        </p:grpSpPr>
        <p:sp>
          <p:nvSpPr>
            <p:cNvPr id="8" name="Выноска-облако 7"/>
            <p:cNvSpPr/>
            <p:nvPr/>
          </p:nvSpPr>
          <p:spPr>
            <a:xfrm>
              <a:off x="285720" y="2357430"/>
              <a:ext cx="1857388" cy="1285884"/>
            </a:xfrm>
            <a:prstGeom prst="cloudCallout">
              <a:avLst>
                <a:gd name="adj1" fmla="val 8361"/>
                <a:gd name="adj2" fmla="val 12661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9" name="Группа 28"/>
            <p:cNvGrpSpPr/>
            <p:nvPr/>
          </p:nvGrpSpPr>
          <p:grpSpPr>
            <a:xfrm>
              <a:off x="785786" y="2714620"/>
              <a:ext cx="857256" cy="500066"/>
              <a:chOff x="7858148" y="4714884"/>
              <a:chExt cx="857256" cy="500066"/>
            </a:xfrm>
          </p:grpSpPr>
          <p:cxnSp>
            <p:nvCxnSpPr>
              <p:cNvPr id="10" name="Прямая со стрелкой 9"/>
              <p:cNvCxnSpPr/>
              <p:nvPr/>
            </p:nvCxnSpPr>
            <p:spPr>
              <a:xfrm>
                <a:off x="7858148" y="5000636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 стрелкой 10"/>
              <p:cNvCxnSpPr/>
              <p:nvPr/>
            </p:nvCxnSpPr>
            <p:spPr>
              <a:xfrm rot="10800000">
                <a:off x="8358214" y="5000636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rot="5400000">
                <a:off x="8037537" y="4964123"/>
                <a:ext cx="500066" cy="1588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3000364" y="2571744"/>
            <a:ext cx="2143140" cy="1285884"/>
            <a:chOff x="2214546" y="1357298"/>
            <a:chExt cx="2143140" cy="1285884"/>
          </a:xfrm>
        </p:grpSpPr>
        <p:sp>
          <p:nvSpPr>
            <p:cNvPr id="14" name="Выноска-облако 13"/>
            <p:cNvSpPr/>
            <p:nvPr/>
          </p:nvSpPr>
          <p:spPr>
            <a:xfrm>
              <a:off x="2214546" y="1357298"/>
              <a:ext cx="2143140" cy="1285884"/>
            </a:xfrm>
            <a:prstGeom prst="cloudCallout">
              <a:avLst>
                <a:gd name="adj1" fmla="val -47466"/>
                <a:gd name="adj2" fmla="val 6949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15" name="Группа 29"/>
            <p:cNvGrpSpPr/>
            <p:nvPr/>
          </p:nvGrpSpPr>
          <p:grpSpPr>
            <a:xfrm>
              <a:off x="2786050" y="1785926"/>
              <a:ext cx="857256" cy="500066"/>
              <a:chOff x="5929322" y="5643578"/>
              <a:chExt cx="857256" cy="500066"/>
            </a:xfrm>
          </p:grpSpPr>
          <p:cxnSp>
            <p:nvCxnSpPr>
              <p:cNvPr id="16" name="Прямая со стрелкой 15"/>
              <p:cNvCxnSpPr/>
              <p:nvPr/>
            </p:nvCxnSpPr>
            <p:spPr>
              <a:xfrm rot="10800000">
                <a:off x="5929322" y="5927741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/>
              <p:cNvCxnSpPr/>
              <p:nvPr/>
            </p:nvCxnSpPr>
            <p:spPr>
              <a:xfrm flipV="1">
                <a:off x="6429388" y="5929330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>
                <a:off x="6108711" y="5892817"/>
                <a:ext cx="500066" cy="1588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Группа 18"/>
          <p:cNvGrpSpPr/>
          <p:nvPr/>
        </p:nvGrpSpPr>
        <p:grpSpPr>
          <a:xfrm>
            <a:off x="4643438" y="4786322"/>
            <a:ext cx="1643074" cy="1285884"/>
            <a:chOff x="3143240" y="4929198"/>
            <a:chExt cx="1643074" cy="1285884"/>
          </a:xfrm>
        </p:grpSpPr>
        <p:sp>
          <p:nvSpPr>
            <p:cNvPr id="20" name="Выноска-облако 19"/>
            <p:cNvSpPr/>
            <p:nvPr/>
          </p:nvSpPr>
          <p:spPr>
            <a:xfrm>
              <a:off x="3143240" y="4929198"/>
              <a:ext cx="1643074" cy="1285884"/>
            </a:xfrm>
            <a:prstGeom prst="cloudCallout">
              <a:avLst>
                <a:gd name="adj1" fmla="val -101118"/>
                <a:gd name="adj2" fmla="val -627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3714744" y="5572140"/>
              <a:ext cx="571504" cy="1588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" descr="C:\Users\Елена\Desktop\полукруг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 rot="10800000">
            <a:off x="4714876" y="3571876"/>
            <a:ext cx="4503674" cy="1785950"/>
          </a:xfrm>
          <a:prstGeom prst="rect">
            <a:avLst/>
          </a:prstGeom>
          <a:noFill/>
        </p:spPr>
      </p:pic>
      <p:pic>
        <p:nvPicPr>
          <p:cNvPr id="22" name="Picture 2" descr="C:\Users\Елена\Desktop\полукруг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4714876" y="3571875"/>
            <a:ext cx="4503674" cy="1785950"/>
          </a:xfrm>
          <a:prstGeom prst="rect">
            <a:avLst/>
          </a:prstGeom>
          <a:noFill/>
        </p:spPr>
      </p:pic>
      <p:pic>
        <p:nvPicPr>
          <p:cNvPr id="6146" name="Picture 2" descr="C:\Users\Елена\Desktop\укма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4000504"/>
            <a:ext cx="4071934" cy="2683290"/>
          </a:xfrm>
          <a:prstGeom prst="rect">
            <a:avLst/>
          </a:prstGeom>
          <a:noFill/>
        </p:spPr>
      </p:pic>
      <p:sp>
        <p:nvSpPr>
          <p:cNvPr id="24" name="Равнобедренный треугольник 23">
            <a:hlinkClick r:id="" action="ppaction://hlinkshowjump?jump=nextslide"/>
          </p:cNvPr>
          <p:cNvSpPr/>
          <p:nvPr/>
        </p:nvSpPr>
        <p:spPr>
          <a:xfrm rot="5400000">
            <a:off x="8322475" y="6036476"/>
            <a:ext cx="642920" cy="1000132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>
            <a:hlinkClick r:id="rId5" action="ppaction://hlinksldjump"/>
          </p:cNvPr>
          <p:cNvSpPr/>
          <p:nvPr/>
        </p:nvSpPr>
        <p:spPr>
          <a:xfrm>
            <a:off x="7500958" y="0"/>
            <a:ext cx="1643042" cy="5000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правило</a:t>
            </a:r>
            <a:endParaRPr lang="ru-RU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0.18299 -0.1634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:\Documents and Settings\Admin\Рабочий стол\шшш\189502a76ed8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Елена\Desktop\москв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89033" y="2143116"/>
            <a:ext cx="4750260" cy="307183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14480" y="571480"/>
            <a:ext cx="6000792" cy="1428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ПОЛ...МОСКВЫ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57356" y="571480"/>
            <a:ext cx="5286412" cy="1428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ПОЛ-МОСКВЫ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28596" y="1928802"/>
            <a:ext cx="1857388" cy="1285884"/>
            <a:chOff x="285720" y="2357430"/>
            <a:chExt cx="1857388" cy="1285884"/>
          </a:xfrm>
        </p:grpSpPr>
        <p:sp>
          <p:nvSpPr>
            <p:cNvPr id="8" name="Выноска-облако 7"/>
            <p:cNvSpPr/>
            <p:nvPr/>
          </p:nvSpPr>
          <p:spPr>
            <a:xfrm>
              <a:off x="285720" y="2357430"/>
              <a:ext cx="1857388" cy="1285884"/>
            </a:xfrm>
            <a:prstGeom prst="cloudCallout">
              <a:avLst>
                <a:gd name="adj1" fmla="val 8361"/>
                <a:gd name="adj2" fmla="val 12661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9" name="Группа 28"/>
            <p:cNvGrpSpPr/>
            <p:nvPr/>
          </p:nvGrpSpPr>
          <p:grpSpPr>
            <a:xfrm>
              <a:off x="785786" y="2714620"/>
              <a:ext cx="857256" cy="500066"/>
              <a:chOff x="7858148" y="4714884"/>
              <a:chExt cx="857256" cy="500066"/>
            </a:xfrm>
          </p:grpSpPr>
          <p:cxnSp>
            <p:nvCxnSpPr>
              <p:cNvPr id="10" name="Прямая со стрелкой 9"/>
              <p:cNvCxnSpPr/>
              <p:nvPr/>
            </p:nvCxnSpPr>
            <p:spPr>
              <a:xfrm>
                <a:off x="7858148" y="5000636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 стрелкой 10"/>
              <p:cNvCxnSpPr/>
              <p:nvPr/>
            </p:nvCxnSpPr>
            <p:spPr>
              <a:xfrm rot="10800000">
                <a:off x="8358214" y="5000636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rot="5400000">
                <a:off x="8037537" y="4964123"/>
                <a:ext cx="500066" cy="1588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2428860" y="3000372"/>
            <a:ext cx="2143140" cy="1285884"/>
            <a:chOff x="2214546" y="1357298"/>
            <a:chExt cx="2143140" cy="1285884"/>
          </a:xfrm>
        </p:grpSpPr>
        <p:sp>
          <p:nvSpPr>
            <p:cNvPr id="14" name="Выноска-облако 13"/>
            <p:cNvSpPr/>
            <p:nvPr/>
          </p:nvSpPr>
          <p:spPr>
            <a:xfrm>
              <a:off x="2214546" y="1357298"/>
              <a:ext cx="2143140" cy="1285884"/>
            </a:xfrm>
            <a:prstGeom prst="cloudCallout">
              <a:avLst>
                <a:gd name="adj1" fmla="val -47466"/>
                <a:gd name="adj2" fmla="val 6949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15" name="Группа 29"/>
            <p:cNvGrpSpPr/>
            <p:nvPr/>
          </p:nvGrpSpPr>
          <p:grpSpPr>
            <a:xfrm>
              <a:off x="2786050" y="1785926"/>
              <a:ext cx="857256" cy="500066"/>
              <a:chOff x="5929322" y="5643578"/>
              <a:chExt cx="857256" cy="500066"/>
            </a:xfrm>
          </p:grpSpPr>
          <p:cxnSp>
            <p:nvCxnSpPr>
              <p:cNvPr id="16" name="Прямая со стрелкой 15"/>
              <p:cNvCxnSpPr/>
              <p:nvPr/>
            </p:nvCxnSpPr>
            <p:spPr>
              <a:xfrm rot="10800000">
                <a:off x="5929322" y="5927741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/>
              <p:cNvCxnSpPr/>
              <p:nvPr/>
            </p:nvCxnSpPr>
            <p:spPr>
              <a:xfrm flipV="1">
                <a:off x="6429388" y="5929330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>
                <a:off x="6108711" y="5892817"/>
                <a:ext cx="500066" cy="1588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Группа 18"/>
          <p:cNvGrpSpPr/>
          <p:nvPr/>
        </p:nvGrpSpPr>
        <p:grpSpPr>
          <a:xfrm>
            <a:off x="3357554" y="5072074"/>
            <a:ext cx="1643074" cy="1285884"/>
            <a:chOff x="3143240" y="4929198"/>
            <a:chExt cx="1643074" cy="1285884"/>
          </a:xfrm>
        </p:grpSpPr>
        <p:sp>
          <p:nvSpPr>
            <p:cNvPr id="20" name="Выноска-облако 19"/>
            <p:cNvSpPr/>
            <p:nvPr/>
          </p:nvSpPr>
          <p:spPr>
            <a:xfrm>
              <a:off x="3143240" y="4929198"/>
              <a:ext cx="1643074" cy="1285884"/>
            </a:xfrm>
            <a:prstGeom prst="cloudCallout">
              <a:avLst>
                <a:gd name="adj1" fmla="val -101118"/>
                <a:gd name="adj2" fmla="val -627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3714744" y="5572140"/>
              <a:ext cx="571504" cy="1588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2" descr="C:\Users\Елена\Desktop\уке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" y="4024323"/>
            <a:ext cx="3000364" cy="2833677"/>
          </a:xfrm>
          <a:prstGeom prst="rect">
            <a:avLst/>
          </a:prstGeom>
          <a:noFill/>
        </p:spPr>
      </p:pic>
      <p:pic>
        <p:nvPicPr>
          <p:cNvPr id="7171" name="Picture 3" descr="C:\Users\Елена\Desktop\009.jpg"/>
          <p:cNvPicPr>
            <a:picLocks noChangeAspect="1" noChangeArrowheads="1"/>
          </p:cNvPicPr>
          <p:nvPr/>
        </p:nvPicPr>
        <p:blipFill>
          <a:blip r:embed="rId5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6572264" y="2071678"/>
            <a:ext cx="2185588" cy="295858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2" name="Равнобедренный треугольник 21">
            <a:hlinkClick r:id="" action="ppaction://hlinkshowjump?jump=nextslide"/>
          </p:cNvPr>
          <p:cNvSpPr/>
          <p:nvPr/>
        </p:nvSpPr>
        <p:spPr>
          <a:xfrm rot="5400000">
            <a:off x="8358194" y="6072195"/>
            <a:ext cx="571482" cy="1000132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>
            <a:hlinkClick r:id="rId6" action="ppaction://hlinksldjump"/>
          </p:cNvPr>
          <p:cNvSpPr/>
          <p:nvPr/>
        </p:nvSpPr>
        <p:spPr>
          <a:xfrm>
            <a:off x="7572396" y="0"/>
            <a:ext cx="1571604" cy="5000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правило</a:t>
            </a:r>
            <a:endParaRPr lang="ru-RU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07604 -0.17778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:\Documents and Settings\Admin\Рабочий стол\шшш\189502a76ed8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5" name="Picture 3" descr="C:\Users\Елена\Desktop\0a18bde7741722f341fac4a2e49c6a2a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62240" y="1857364"/>
            <a:ext cx="4662502" cy="350046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500166" y="500042"/>
            <a:ext cx="5286412" cy="1428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ПОЛУСВЕТ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57356" y="500042"/>
            <a:ext cx="5286412" cy="1428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ПОЛУ...СВЕТ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28596" y="1785926"/>
            <a:ext cx="1857388" cy="1285884"/>
            <a:chOff x="285720" y="2357430"/>
            <a:chExt cx="1857388" cy="1285884"/>
          </a:xfrm>
        </p:grpSpPr>
        <p:sp>
          <p:nvSpPr>
            <p:cNvPr id="8" name="Выноска-облако 7"/>
            <p:cNvSpPr/>
            <p:nvPr/>
          </p:nvSpPr>
          <p:spPr>
            <a:xfrm>
              <a:off x="285720" y="2357430"/>
              <a:ext cx="1857388" cy="1285884"/>
            </a:xfrm>
            <a:prstGeom prst="cloudCallout">
              <a:avLst>
                <a:gd name="adj1" fmla="val 8361"/>
                <a:gd name="adj2" fmla="val 12661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9" name="Группа 28"/>
            <p:cNvGrpSpPr/>
            <p:nvPr/>
          </p:nvGrpSpPr>
          <p:grpSpPr>
            <a:xfrm>
              <a:off x="785786" y="2714620"/>
              <a:ext cx="857256" cy="500066"/>
              <a:chOff x="7858148" y="4714884"/>
              <a:chExt cx="857256" cy="500066"/>
            </a:xfrm>
          </p:grpSpPr>
          <p:cxnSp>
            <p:nvCxnSpPr>
              <p:cNvPr id="10" name="Прямая со стрелкой 9"/>
              <p:cNvCxnSpPr/>
              <p:nvPr/>
            </p:nvCxnSpPr>
            <p:spPr>
              <a:xfrm>
                <a:off x="7858148" y="5000636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 стрелкой 10"/>
              <p:cNvCxnSpPr/>
              <p:nvPr/>
            </p:nvCxnSpPr>
            <p:spPr>
              <a:xfrm rot="10800000">
                <a:off x="8358214" y="5000636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rot="5400000">
                <a:off x="8037537" y="4964123"/>
                <a:ext cx="500066" cy="1588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2285984" y="2857496"/>
            <a:ext cx="2143140" cy="1285884"/>
            <a:chOff x="2214546" y="1357298"/>
            <a:chExt cx="2143140" cy="1285884"/>
          </a:xfrm>
        </p:grpSpPr>
        <p:sp>
          <p:nvSpPr>
            <p:cNvPr id="14" name="Выноска-облако 13"/>
            <p:cNvSpPr/>
            <p:nvPr/>
          </p:nvSpPr>
          <p:spPr>
            <a:xfrm>
              <a:off x="2214546" y="1357298"/>
              <a:ext cx="2143140" cy="1285884"/>
            </a:xfrm>
            <a:prstGeom prst="cloudCallout">
              <a:avLst>
                <a:gd name="adj1" fmla="val -47466"/>
                <a:gd name="adj2" fmla="val 6949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15" name="Группа 29"/>
            <p:cNvGrpSpPr/>
            <p:nvPr/>
          </p:nvGrpSpPr>
          <p:grpSpPr>
            <a:xfrm>
              <a:off x="2786050" y="1785926"/>
              <a:ext cx="857256" cy="500066"/>
              <a:chOff x="5929322" y="5643578"/>
              <a:chExt cx="857256" cy="500066"/>
            </a:xfrm>
          </p:grpSpPr>
          <p:cxnSp>
            <p:nvCxnSpPr>
              <p:cNvPr id="16" name="Прямая со стрелкой 15"/>
              <p:cNvCxnSpPr/>
              <p:nvPr/>
            </p:nvCxnSpPr>
            <p:spPr>
              <a:xfrm rot="10800000">
                <a:off x="5929322" y="5927741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/>
              <p:cNvCxnSpPr/>
              <p:nvPr/>
            </p:nvCxnSpPr>
            <p:spPr>
              <a:xfrm flipV="1">
                <a:off x="6429388" y="5929330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>
                <a:off x="6108711" y="5892817"/>
                <a:ext cx="500066" cy="1588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Группа 18"/>
          <p:cNvGrpSpPr/>
          <p:nvPr/>
        </p:nvGrpSpPr>
        <p:grpSpPr>
          <a:xfrm>
            <a:off x="3643306" y="5286388"/>
            <a:ext cx="1643074" cy="1285884"/>
            <a:chOff x="3143240" y="4929198"/>
            <a:chExt cx="1643074" cy="1285884"/>
          </a:xfrm>
        </p:grpSpPr>
        <p:sp>
          <p:nvSpPr>
            <p:cNvPr id="20" name="Выноска-облако 19"/>
            <p:cNvSpPr/>
            <p:nvPr/>
          </p:nvSpPr>
          <p:spPr>
            <a:xfrm>
              <a:off x="3143240" y="4929198"/>
              <a:ext cx="1643074" cy="1285884"/>
            </a:xfrm>
            <a:prstGeom prst="cloudCallout">
              <a:avLst>
                <a:gd name="adj1" fmla="val -95553"/>
                <a:gd name="adj2" fmla="val -4420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3714744" y="5572140"/>
              <a:ext cx="571504" cy="1588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3" descr="C:\Users\Елена\Desktop\0a18bde7741722f341fac4a2e49c6a2a.jpeg"/>
          <p:cNvPicPr>
            <a:picLocks noChangeAspect="1" noChangeArrowheads="1"/>
          </p:cNvPicPr>
          <p:nvPr/>
        </p:nvPicPr>
        <p:blipFill>
          <a:blip r:embed="rId4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4714876" y="2285992"/>
            <a:ext cx="3710971" cy="278608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8196" name="Picture 4" descr="C:\Users\Елена\Desktop\ерек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3026025" cy="2500317"/>
          </a:xfrm>
          <a:prstGeom prst="rect">
            <a:avLst/>
          </a:prstGeom>
          <a:noFill/>
        </p:spPr>
      </p:pic>
      <p:sp>
        <p:nvSpPr>
          <p:cNvPr id="22" name="Равнобедренный треугольник 21">
            <a:hlinkClick r:id="" action="ppaction://hlinkshowjump?jump=nextslide"/>
          </p:cNvPr>
          <p:cNvSpPr/>
          <p:nvPr/>
        </p:nvSpPr>
        <p:spPr>
          <a:xfrm rot="5400000">
            <a:off x="8358194" y="6072195"/>
            <a:ext cx="571482" cy="1000132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>
            <a:hlinkClick r:id="rId6" action="ppaction://hlinksldjump"/>
          </p:cNvPr>
          <p:cNvSpPr/>
          <p:nvPr/>
        </p:nvSpPr>
        <p:spPr>
          <a:xfrm>
            <a:off x="7429520" y="0"/>
            <a:ext cx="1714480" cy="5000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правило</a:t>
            </a:r>
            <a:endParaRPr lang="ru-RU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0.10625 -0.11782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:\Documents and Settings\Admin\Рабочий стол\шшш\189502a76ed8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C:\Users\Елена\Desktop\ящ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73423" y="1714488"/>
            <a:ext cx="4770577" cy="4357718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643042" y="571480"/>
            <a:ext cx="5286412" cy="1428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ПОЛ-ЯЩИКА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57356" y="571480"/>
            <a:ext cx="5286412" cy="1428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ПОЛ...ЯЩИКА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71472" y="1928802"/>
            <a:ext cx="1857388" cy="1285884"/>
            <a:chOff x="285720" y="2357430"/>
            <a:chExt cx="1857388" cy="1285884"/>
          </a:xfrm>
        </p:grpSpPr>
        <p:sp>
          <p:nvSpPr>
            <p:cNvPr id="8" name="Выноска-облако 7"/>
            <p:cNvSpPr/>
            <p:nvPr/>
          </p:nvSpPr>
          <p:spPr>
            <a:xfrm>
              <a:off x="285720" y="2357430"/>
              <a:ext cx="1857388" cy="1285884"/>
            </a:xfrm>
            <a:prstGeom prst="cloudCallout">
              <a:avLst>
                <a:gd name="adj1" fmla="val 8361"/>
                <a:gd name="adj2" fmla="val 12661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9" name="Группа 28"/>
            <p:cNvGrpSpPr/>
            <p:nvPr/>
          </p:nvGrpSpPr>
          <p:grpSpPr>
            <a:xfrm>
              <a:off x="785786" y="2714620"/>
              <a:ext cx="857256" cy="500066"/>
              <a:chOff x="7858148" y="4714884"/>
              <a:chExt cx="857256" cy="500066"/>
            </a:xfrm>
          </p:grpSpPr>
          <p:cxnSp>
            <p:nvCxnSpPr>
              <p:cNvPr id="10" name="Прямая со стрелкой 9"/>
              <p:cNvCxnSpPr/>
              <p:nvPr/>
            </p:nvCxnSpPr>
            <p:spPr>
              <a:xfrm>
                <a:off x="7858148" y="5000636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 стрелкой 10"/>
              <p:cNvCxnSpPr/>
              <p:nvPr/>
            </p:nvCxnSpPr>
            <p:spPr>
              <a:xfrm rot="10800000">
                <a:off x="8358214" y="5000636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rot="5400000">
                <a:off x="8037537" y="4964123"/>
                <a:ext cx="500066" cy="1588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2357422" y="2857496"/>
            <a:ext cx="2143140" cy="1285884"/>
            <a:chOff x="2214546" y="1357298"/>
            <a:chExt cx="2143140" cy="1285884"/>
          </a:xfrm>
        </p:grpSpPr>
        <p:sp>
          <p:nvSpPr>
            <p:cNvPr id="14" name="Выноска-облако 13"/>
            <p:cNvSpPr/>
            <p:nvPr/>
          </p:nvSpPr>
          <p:spPr>
            <a:xfrm>
              <a:off x="2214546" y="1357298"/>
              <a:ext cx="2143140" cy="1285884"/>
            </a:xfrm>
            <a:prstGeom prst="cloudCallout">
              <a:avLst>
                <a:gd name="adj1" fmla="val -47466"/>
                <a:gd name="adj2" fmla="val 6949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15" name="Группа 29"/>
            <p:cNvGrpSpPr/>
            <p:nvPr/>
          </p:nvGrpSpPr>
          <p:grpSpPr>
            <a:xfrm>
              <a:off x="2786050" y="1785926"/>
              <a:ext cx="857256" cy="500066"/>
              <a:chOff x="5929322" y="5643578"/>
              <a:chExt cx="857256" cy="500066"/>
            </a:xfrm>
          </p:grpSpPr>
          <p:cxnSp>
            <p:nvCxnSpPr>
              <p:cNvPr id="16" name="Прямая со стрелкой 15"/>
              <p:cNvCxnSpPr/>
              <p:nvPr/>
            </p:nvCxnSpPr>
            <p:spPr>
              <a:xfrm rot="10800000">
                <a:off x="5929322" y="5927741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/>
              <p:cNvCxnSpPr/>
              <p:nvPr/>
            </p:nvCxnSpPr>
            <p:spPr>
              <a:xfrm flipV="1">
                <a:off x="6429388" y="5929330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>
                <a:off x="6108711" y="5892817"/>
                <a:ext cx="500066" cy="1588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Группа 18"/>
          <p:cNvGrpSpPr/>
          <p:nvPr/>
        </p:nvGrpSpPr>
        <p:grpSpPr>
          <a:xfrm>
            <a:off x="3714744" y="4857760"/>
            <a:ext cx="1643074" cy="1285884"/>
            <a:chOff x="3143240" y="4929198"/>
            <a:chExt cx="1643074" cy="1285884"/>
          </a:xfrm>
        </p:grpSpPr>
        <p:sp>
          <p:nvSpPr>
            <p:cNvPr id="20" name="Выноска-облако 19"/>
            <p:cNvSpPr/>
            <p:nvPr/>
          </p:nvSpPr>
          <p:spPr>
            <a:xfrm>
              <a:off x="3143240" y="4929198"/>
              <a:ext cx="1643074" cy="1285884"/>
            </a:xfrm>
            <a:prstGeom prst="cloudCallout">
              <a:avLst>
                <a:gd name="adj1" fmla="val -101118"/>
                <a:gd name="adj2" fmla="val -627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3714744" y="5572140"/>
              <a:ext cx="571504" cy="1588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Прямоугольник 23"/>
          <p:cNvSpPr/>
          <p:nvPr/>
        </p:nvSpPr>
        <p:spPr>
          <a:xfrm>
            <a:off x="6715140" y="2143116"/>
            <a:ext cx="2428860" cy="20717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715272" y="4000504"/>
            <a:ext cx="1428728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C:\Users\Елена\Desktop\лбо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70111" y="3643314"/>
            <a:ext cx="3236840" cy="3214686"/>
          </a:xfrm>
          <a:prstGeom prst="rect">
            <a:avLst/>
          </a:prstGeom>
          <a:noFill/>
        </p:spPr>
      </p:pic>
      <p:sp>
        <p:nvSpPr>
          <p:cNvPr id="23" name="Равнобедренный треугольник 22">
            <a:hlinkClick r:id="" action="ppaction://hlinkshowjump?jump=nextslide"/>
          </p:cNvPr>
          <p:cNvSpPr/>
          <p:nvPr/>
        </p:nvSpPr>
        <p:spPr>
          <a:xfrm rot="5400000">
            <a:off x="8358194" y="6072195"/>
            <a:ext cx="571482" cy="1000132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>
            <a:hlinkClick r:id="rId5" action="ppaction://hlinksldjump"/>
          </p:cNvPr>
          <p:cNvSpPr/>
          <p:nvPr/>
        </p:nvSpPr>
        <p:spPr>
          <a:xfrm>
            <a:off x="7429520" y="0"/>
            <a:ext cx="1714480" cy="5714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правило</a:t>
            </a:r>
            <a:endParaRPr lang="ru-RU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8" name="Picture 3" descr="C:\Users\Елена\Desktop\3b1a6b8df3fct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4429132"/>
            <a:ext cx="1533163" cy="114300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0.20469 -0.23102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Documents and Settings\Admin\Рабочий стол\шшш\189502a76ed8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-32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5357850" cy="214314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ТРЕНАЖЁР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endParaRPr lang="ru-RU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" name="Picture 4" descr="C:\Users\Елена\Desktop\ере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214818"/>
            <a:ext cx="3026025" cy="2500317"/>
          </a:xfrm>
          <a:prstGeom prst="rect">
            <a:avLst/>
          </a:prstGeom>
          <a:noFill/>
        </p:spPr>
      </p:pic>
      <p:pic>
        <p:nvPicPr>
          <p:cNvPr id="11" name="Picture 2" descr="C:\Users\Елена\Desktop\жшзщш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428604"/>
            <a:ext cx="3000385" cy="173706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428992" y="3357562"/>
            <a:ext cx="5286412" cy="2857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86050" y="2071678"/>
            <a:ext cx="5572164" cy="32147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ПРАВОПИСАНИЕ </a:t>
            </a:r>
            <a:b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СЛОВ С</a:t>
            </a:r>
            <a:b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 ПОЛ-, ПОЛУ-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:\Documents and Settings\Admin\Рабочий стол\шшш\189502a76ed8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Елена\Desktop\2785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6762" y="1928802"/>
            <a:ext cx="5637238" cy="3151183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 rot="1905437">
            <a:off x="3513053" y="2219670"/>
            <a:ext cx="1825131" cy="865233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rot="2118917">
            <a:off x="3676202" y="2447001"/>
            <a:ext cx="1485257" cy="586607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500042"/>
            <a:ext cx="8286808" cy="1428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ПОЛ...СТОЛОВОЙ ЛОЖКИ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44" y="500042"/>
            <a:ext cx="8286808" cy="1428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ПОЛ СТОЛОВОЙ ЛОЖКИ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857488" y="3286124"/>
            <a:ext cx="1857388" cy="1285884"/>
            <a:chOff x="285720" y="2357430"/>
            <a:chExt cx="1857388" cy="1285884"/>
          </a:xfrm>
        </p:grpSpPr>
        <p:sp>
          <p:nvSpPr>
            <p:cNvPr id="10" name="Выноска-облако 9"/>
            <p:cNvSpPr/>
            <p:nvPr/>
          </p:nvSpPr>
          <p:spPr>
            <a:xfrm>
              <a:off x="285720" y="2357430"/>
              <a:ext cx="1857388" cy="1285884"/>
            </a:xfrm>
            <a:prstGeom prst="cloudCallout">
              <a:avLst>
                <a:gd name="adj1" fmla="val -57608"/>
                <a:gd name="adj2" fmla="val 7541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11" name="Группа 28"/>
            <p:cNvGrpSpPr/>
            <p:nvPr/>
          </p:nvGrpSpPr>
          <p:grpSpPr>
            <a:xfrm>
              <a:off x="785786" y="2714620"/>
              <a:ext cx="857256" cy="500066"/>
              <a:chOff x="7858148" y="4714884"/>
              <a:chExt cx="857256" cy="500066"/>
            </a:xfrm>
          </p:grpSpPr>
          <p:cxnSp>
            <p:nvCxnSpPr>
              <p:cNvPr id="12" name="Прямая со стрелкой 11"/>
              <p:cNvCxnSpPr/>
              <p:nvPr/>
            </p:nvCxnSpPr>
            <p:spPr>
              <a:xfrm>
                <a:off x="7858148" y="5000636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 стрелкой 12"/>
              <p:cNvCxnSpPr/>
              <p:nvPr/>
            </p:nvCxnSpPr>
            <p:spPr>
              <a:xfrm rot="10800000">
                <a:off x="8358214" y="5000636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rot="5400000">
                <a:off x="8037537" y="4964123"/>
                <a:ext cx="500066" cy="1588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Группа 14"/>
          <p:cNvGrpSpPr/>
          <p:nvPr/>
        </p:nvGrpSpPr>
        <p:grpSpPr>
          <a:xfrm>
            <a:off x="571472" y="2071678"/>
            <a:ext cx="2143140" cy="1285884"/>
            <a:chOff x="2214546" y="1357298"/>
            <a:chExt cx="2143140" cy="1285884"/>
          </a:xfrm>
        </p:grpSpPr>
        <p:sp>
          <p:nvSpPr>
            <p:cNvPr id="16" name="Выноска-облако 15"/>
            <p:cNvSpPr/>
            <p:nvPr/>
          </p:nvSpPr>
          <p:spPr>
            <a:xfrm>
              <a:off x="2214546" y="1357298"/>
              <a:ext cx="2143140" cy="1285884"/>
            </a:xfrm>
            <a:prstGeom prst="cloudCallout">
              <a:avLst>
                <a:gd name="adj1" fmla="val 13120"/>
                <a:gd name="adj2" fmla="val 10931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17" name="Группа 29"/>
            <p:cNvGrpSpPr/>
            <p:nvPr/>
          </p:nvGrpSpPr>
          <p:grpSpPr>
            <a:xfrm>
              <a:off x="2786050" y="1785926"/>
              <a:ext cx="857256" cy="500066"/>
              <a:chOff x="5929322" y="5643578"/>
              <a:chExt cx="857256" cy="500066"/>
            </a:xfrm>
          </p:grpSpPr>
          <p:cxnSp>
            <p:nvCxnSpPr>
              <p:cNvPr id="18" name="Прямая со стрелкой 17"/>
              <p:cNvCxnSpPr/>
              <p:nvPr/>
            </p:nvCxnSpPr>
            <p:spPr>
              <a:xfrm rot="10800000">
                <a:off x="5929322" y="5927741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/>
              <p:nvPr/>
            </p:nvCxnSpPr>
            <p:spPr>
              <a:xfrm flipV="1">
                <a:off x="6429388" y="5929330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rot="5400000">
                <a:off x="6108711" y="5892817"/>
                <a:ext cx="500066" cy="1588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Группа 20"/>
          <p:cNvGrpSpPr/>
          <p:nvPr/>
        </p:nvGrpSpPr>
        <p:grpSpPr>
          <a:xfrm>
            <a:off x="4429124" y="4786322"/>
            <a:ext cx="1643074" cy="1285884"/>
            <a:chOff x="3143240" y="4929198"/>
            <a:chExt cx="1643074" cy="1285884"/>
          </a:xfrm>
        </p:grpSpPr>
        <p:sp>
          <p:nvSpPr>
            <p:cNvPr id="22" name="Выноска-облако 21"/>
            <p:cNvSpPr/>
            <p:nvPr/>
          </p:nvSpPr>
          <p:spPr>
            <a:xfrm>
              <a:off x="3143240" y="4929198"/>
              <a:ext cx="1643074" cy="1285884"/>
            </a:xfrm>
            <a:prstGeom prst="cloudCallout">
              <a:avLst>
                <a:gd name="adj1" fmla="val -101118"/>
                <a:gd name="adj2" fmla="val -627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3714744" y="5572140"/>
              <a:ext cx="571504" cy="1588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" descr="C:\Users\Елена\Desktop\рьпр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4143380"/>
            <a:ext cx="3143272" cy="2714620"/>
          </a:xfrm>
          <a:prstGeom prst="rect">
            <a:avLst/>
          </a:prstGeom>
          <a:noFill/>
        </p:spPr>
      </p:pic>
      <p:sp>
        <p:nvSpPr>
          <p:cNvPr id="25" name="Равнобедренный треугольник 24">
            <a:hlinkClick r:id="" action="ppaction://hlinkshowjump?jump=nextslide"/>
          </p:cNvPr>
          <p:cNvSpPr/>
          <p:nvPr/>
        </p:nvSpPr>
        <p:spPr>
          <a:xfrm rot="5400000">
            <a:off x="8322475" y="6036476"/>
            <a:ext cx="642920" cy="1000132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>
            <a:hlinkClick r:id="rId5" action="ppaction://hlinksldjump"/>
          </p:cNvPr>
          <p:cNvSpPr/>
          <p:nvPr/>
        </p:nvSpPr>
        <p:spPr>
          <a:xfrm>
            <a:off x="7643834" y="0"/>
            <a:ext cx="1500166" cy="5714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правило</a:t>
            </a:r>
            <a:endParaRPr lang="ru-RU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17066 -0.18657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:\Documents and Settings\Admin\Рабочий стол\шшш\189502a76ed8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Елена\Desktop\сосны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1571612"/>
            <a:ext cx="4720406" cy="3076579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571472" y="571480"/>
            <a:ext cx="5643602" cy="1428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ПОЛ...КАРТИНЫ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571480"/>
            <a:ext cx="5572164" cy="1428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ПОЛКАРТИНЫ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85786" y="2000240"/>
            <a:ext cx="1857388" cy="1285884"/>
            <a:chOff x="285720" y="2357430"/>
            <a:chExt cx="1857388" cy="1285884"/>
          </a:xfrm>
        </p:grpSpPr>
        <p:sp>
          <p:nvSpPr>
            <p:cNvPr id="6" name="Выноска-облако 5"/>
            <p:cNvSpPr/>
            <p:nvPr/>
          </p:nvSpPr>
          <p:spPr>
            <a:xfrm>
              <a:off x="285720" y="2357430"/>
              <a:ext cx="1857388" cy="1285884"/>
            </a:xfrm>
            <a:prstGeom prst="cloudCallout">
              <a:avLst>
                <a:gd name="adj1" fmla="val 8361"/>
                <a:gd name="adj2" fmla="val 12661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7" name="Группа 28"/>
            <p:cNvGrpSpPr/>
            <p:nvPr/>
          </p:nvGrpSpPr>
          <p:grpSpPr>
            <a:xfrm>
              <a:off x="785786" y="2714620"/>
              <a:ext cx="857256" cy="500066"/>
              <a:chOff x="7858148" y="4714884"/>
              <a:chExt cx="857256" cy="500066"/>
            </a:xfrm>
          </p:grpSpPr>
          <p:cxnSp>
            <p:nvCxnSpPr>
              <p:cNvPr id="8" name="Прямая со стрелкой 7"/>
              <p:cNvCxnSpPr/>
              <p:nvPr/>
            </p:nvCxnSpPr>
            <p:spPr>
              <a:xfrm>
                <a:off x="7858148" y="5000636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 стрелкой 8"/>
              <p:cNvCxnSpPr/>
              <p:nvPr/>
            </p:nvCxnSpPr>
            <p:spPr>
              <a:xfrm rot="10800000">
                <a:off x="8358214" y="5000636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rot="5400000">
                <a:off x="8037537" y="4964123"/>
                <a:ext cx="500066" cy="1588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Группа 10"/>
          <p:cNvGrpSpPr/>
          <p:nvPr/>
        </p:nvGrpSpPr>
        <p:grpSpPr>
          <a:xfrm>
            <a:off x="2643174" y="3500438"/>
            <a:ext cx="2143140" cy="1285884"/>
            <a:chOff x="2214546" y="1357298"/>
            <a:chExt cx="2143140" cy="1285884"/>
          </a:xfrm>
        </p:grpSpPr>
        <p:sp>
          <p:nvSpPr>
            <p:cNvPr id="12" name="Выноска-облако 11"/>
            <p:cNvSpPr/>
            <p:nvPr/>
          </p:nvSpPr>
          <p:spPr>
            <a:xfrm>
              <a:off x="2214546" y="1357298"/>
              <a:ext cx="2143140" cy="1285884"/>
            </a:xfrm>
            <a:prstGeom prst="cloudCallout">
              <a:avLst>
                <a:gd name="adj1" fmla="val -47466"/>
                <a:gd name="adj2" fmla="val 6949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13" name="Группа 29"/>
            <p:cNvGrpSpPr/>
            <p:nvPr/>
          </p:nvGrpSpPr>
          <p:grpSpPr>
            <a:xfrm>
              <a:off x="2786050" y="1785926"/>
              <a:ext cx="857256" cy="500066"/>
              <a:chOff x="5929322" y="5643578"/>
              <a:chExt cx="857256" cy="500066"/>
            </a:xfrm>
          </p:grpSpPr>
          <p:cxnSp>
            <p:nvCxnSpPr>
              <p:cNvPr id="14" name="Прямая со стрелкой 13"/>
              <p:cNvCxnSpPr/>
              <p:nvPr/>
            </p:nvCxnSpPr>
            <p:spPr>
              <a:xfrm rot="10800000">
                <a:off x="5929322" y="5927741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 стрелкой 14"/>
              <p:cNvCxnSpPr/>
              <p:nvPr/>
            </p:nvCxnSpPr>
            <p:spPr>
              <a:xfrm flipV="1">
                <a:off x="6429388" y="5929330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rot="5400000">
                <a:off x="6108711" y="5892817"/>
                <a:ext cx="500066" cy="1588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Группа 16"/>
          <p:cNvGrpSpPr/>
          <p:nvPr/>
        </p:nvGrpSpPr>
        <p:grpSpPr>
          <a:xfrm>
            <a:off x="5000628" y="5000636"/>
            <a:ext cx="1643074" cy="1285884"/>
            <a:chOff x="3143240" y="4929198"/>
            <a:chExt cx="1643074" cy="1285884"/>
          </a:xfrm>
        </p:grpSpPr>
        <p:sp>
          <p:nvSpPr>
            <p:cNvPr id="18" name="Выноска-облако 17"/>
            <p:cNvSpPr/>
            <p:nvPr/>
          </p:nvSpPr>
          <p:spPr>
            <a:xfrm>
              <a:off x="3143240" y="4929198"/>
              <a:ext cx="1643074" cy="1285884"/>
            </a:xfrm>
            <a:prstGeom prst="cloudCallout">
              <a:avLst>
                <a:gd name="adj1" fmla="val -101118"/>
                <a:gd name="adj2" fmla="val -627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3714744" y="5572140"/>
              <a:ext cx="571504" cy="1588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2" descr="C:\Users\Елена\Desktop\сосны.jpg"/>
          <p:cNvPicPr>
            <a:picLocks noChangeAspect="1" noChangeArrowheads="1"/>
          </p:cNvPicPr>
          <p:nvPr/>
        </p:nvPicPr>
        <p:blipFill>
          <a:blip r:embed="rId4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6709610" y="1285860"/>
            <a:ext cx="2434390" cy="3643338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242" name="Picture 2" descr="C:\Users\Елена\Desktop\уке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929066"/>
            <a:ext cx="3101224" cy="2928934"/>
          </a:xfrm>
          <a:prstGeom prst="rect">
            <a:avLst/>
          </a:prstGeom>
          <a:noFill/>
        </p:spPr>
      </p:pic>
      <p:sp>
        <p:nvSpPr>
          <p:cNvPr id="22" name="Равнобедренный треугольник 21">
            <a:hlinkClick r:id="" action="ppaction://hlinkshowjump?jump=nextslide"/>
          </p:cNvPr>
          <p:cNvSpPr/>
          <p:nvPr/>
        </p:nvSpPr>
        <p:spPr>
          <a:xfrm rot="5400000">
            <a:off x="8322475" y="6036476"/>
            <a:ext cx="642920" cy="1000132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>
            <a:hlinkClick r:id="rId6" action="ppaction://hlinksldjump"/>
          </p:cNvPr>
          <p:cNvSpPr/>
          <p:nvPr/>
        </p:nvSpPr>
        <p:spPr>
          <a:xfrm>
            <a:off x="7500958" y="0"/>
            <a:ext cx="1643042" cy="5000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правило</a:t>
            </a:r>
            <a:endParaRPr lang="ru-RU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L 0.23594 -0.0553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:\Documents and Settings\Admin\Рабочий стол\шшш\189502a76ed8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C:\Users\Елена\Desktop\рабузы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143248"/>
            <a:ext cx="4346757" cy="3286148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857488" y="714356"/>
            <a:ext cx="5643602" cy="1428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ПОЛ...АРБУЗА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14612" y="714356"/>
            <a:ext cx="5572164" cy="1428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ПОЛ-АРБУЗА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571604" y="1428736"/>
            <a:ext cx="1857388" cy="1285884"/>
            <a:chOff x="285720" y="2357430"/>
            <a:chExt cx="1857388" cy="1285884"/>
          </a:xfrm>
        </p:grpSpPr>
        <p:sp>
          <p:nvSpPr>
            <p:cNvPr id="8" name="Выноска-облако 7"/>
            <p:cNvSpPr/>
            <p:nvPr/>
          </p:nvSpPr>
          <p:spPr>
            <a:xfrm>
              <a:off x="285720" y="2357430"/>
              <a:ext cx="1857388" cy="1285884"/>
            </a:xfrm>
            <a:prstGeom prst="cloudCallout">
              <a:avLst>
                <a:gd name="adj1" fmla="val 151129"/>
                <a:gd name="adj2" fmla="val 3298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9" name="Группа 28"/>
            <p:cNvGrpSpPr/>
            <p:nvPr/>
          </p:nvGrpSpPr>
          <p:grpSpPr>
            <a:xfrm>
              <a:off x="785786" y="2714620"/>
              <a:ext cx="857256" cy="500066"/>
              <a:chOff x="7858148" y="4714884"/>
              <a:chExt cx="857256" cy="500066"/>
            </a:xfrm>
          </p:grpSpPr>
          <p:cxnSp>
            <p:nvCxnSpPr>
              <p:cNvPr id="10" name="Прямая со стрелкой 9"/>
              <p:cNvCxnSpPr/>
              <p:nvPr/>
            </p:nvCxnSpPr>
            <p:spPr>
              <a:xfrm>
                <a:off x="7858148" y="5000636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 стрелкой 10"/>
              <p:cNvCxnSpPr/>
              <p:nvPr/>
            </p:nvCxnSpPr>
            <p:spPr>
              <a:xfrm rot="10800000">
                <a:off x="8358214" y="5000636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rot="5400000">
                <a:off x="8037537" y="4964123"/>
                <a:ext cx="500066" cy="1588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4786314" y="4857760"/>
            <a:ext cx="2143140" cy="1285884"/>
            <a:chOff x="2214546" y="1357298"/>
            <a:chExt cx="2143140" cy="1285884"/>
          </a:xfrm>
        </p:grpSpPr>
        <p:sp>
          <p:nvSpPr>
            <p:cNvPr id="14" name="Выноска-облако 13"/>
            <p:cNvSpPr/>
            <p:nvPr/>
          </p:nvSpPr>
          <p:spPr>
            <a:xfrm>
              <a:off x="2214546" y="1357298"/>
              <a:ext cx="2143140" cy="1285884"/>
            </a:xfrm>
            <a:prstGeom prst="cloudCallout">
              <a:avLst>
                <a:gd name="adj1" fmla="val 17955"/>
                <a:gd name="adj2" fmla="val -9998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15" name="Группа 29"/>
            <p:cNvGrpSpPr/>
            <p:nvPr/>
          </p:nvGrpSpPr>
          <p:grpSpPr>
            <a:xfrm>
              <a:off x="2786050" y="1785926"/>
              <a:ext cx="857256" cy="500066"/>
              <a:chOff x="5929322" y="5643578"/>
              <a:chExt cx="857256" cy="500066"/>
            </a:xfrm>
          </p:grpSpPr>
          <p:cxnSp>
            <p:nvCxnSpPr>
              <p:cNvPr id="16" name="Прямая со стрелкой 15"/>
              <p:cNvCxnSpPr/>
              <p:nvPr/>
            </p:nvCxnSpPr>
            <p:spPr>
              <a:xfrm rot="10800000">
                <a:off x="5929322" y="5927741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/>
              <p:cNvCxnSpPr/>
              <p:nvPr/>
            </p:nvCxnSpPr>
            <p:spPr>
              <a:xfrm flipV="1">
                <a:off x="6429388" y="5929330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>
                <a:off x="6108711" y="5892817"/>
                <a:ext cx="500066" cy="1588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Группа 18"/>
          <p:cNvGrpSpPr/>
          <p:nvPr/>
        </p:nvGrpSpPr>
        <p:grpSpPr>
          <a:xfrm>
            <a:off x="7286644" y="4929198"/>
            <a:ext cx="1643074" cy="1285884"/>
            <a:chOff x="3143240" y="4929198"/>
            <a:chExt cx="1643074" cy="1285884"/>
          </a:xfrm>
        </p:grpSpPr>
        <p:sp>
          <p:nvSpPr>
            <p:cNvPr id="20" name="Выноска-облако 19"/>
            <p:cNvSpPr/>
            <p:nvPr/>
          </p:nvSpPr>
          <p:spPr>
            <a:xfrm>
              <a:off x="3143240" y="4929198"/>
              <a:ext cx="1643074" cy="1285884"/>
            </a:xfrm>
            <a:prstGeom prst="cloudCallout">
              <a:avLst>
                <a:gd name="adj1" fmla="val -35263"/>
                <a:gd name="adj2" fmla="val -13072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3714744" y="5572140"/>
              <a:ext cx="571504" cy="1588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" descr="C:\Users\Елена\Desktop\рабузы.jpg"/>
          <p:cNvPicPr>
            <a:picLocks noChangeAspect="1" noChangeArrowheads="1"/>
          </p:cNvPicPr>
          <p:nvPr/>
        </p:nvPicPr>
        <p:blipFill>
          <a:blip r:embed="rId4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2714612" y="3143248"/>
            <a:ext cx="1846427" cy="3286148"/>
          </a:xfrm>
          <a:prstGeom prst="rect">
            <a:avLst/>
          </a:prstGeom>
          <a:noFill/>
        </p:spPr>
      </p:pic>
      <p:pic>
        <p:nvPicPr>
          <p:cNvPr id="11266" name="Picture 2" descr="C:\Users\Елена\Desktop\жшзщш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1714488"/>
            <a:ext cx="4071955" cy="2357448"/>
          </a:xfrm>
          <a:prstGeom prst="rect">
            <a:avLst/>
          </a:prstGeom>
          <a:noFill/>
        </p:spPr>
      </p:pic>
      <p:sp>
        <p:nvSpPr>
          <p:cNvPr id="23" name="Равнобедренный треугольник 22">
            <a:hlinkClick r:id="" action="ppaction://hlinkshowjump?jump=nextslide"/>
          </p:cNvPr>
          <p:cNvSpPr/>
          <p:nvPr/>
        </p:nvSpPr>
        <p:spPr>
          <a:xfrm rot="5400000">
            <a:off x="8358194" y="6072195"/>
            <a:ext cx="571482" cy="1000132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>
            <a:hlinkClick r:id="rId6" action="ppaction://hlinksldjump"/>
          </p:cNvPr>
          <p:cNvSpPr/>
          <p:nvPr/>
        </p:nvSpPr>
        <p:spPr>
          <a:xfrm>
            <a:off x="7429520" y="0"/>
            <a:ext cx="1714480" cy="5000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правило</a:t>
            </a:r>
            <a:endParaRPr lang="ru-RU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6" name="Picture 3" descr="C:\Users\Елена\Desktop\3b1a6b8df3fct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28596" y="3643314"/>
            <a:ext cx="2107884" cy="162402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-0.12726 0.1622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:\Documents and Settings\Admin\Рабочий стол\шшш\189502a76ed8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14282" y="214290"/>
            <a:ext cx="5643602" cy="1428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ПОЛУ...ДРЁМА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-142908" y="214290"/>
            <a:ext cx="5572164" cy="1428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ПОЛУДРЁМА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57158" y="2000240"/>
            <a:ext cx="1857388" cy="1285884"/>
            <a:chOff x="285720" y="2357430"/>
            <a:chExt cx="1857388" cy="1285884"/>
          </a:xfrm>
        </p:grpSpPr>
        <p:sp>
          <p:nvSpPr>
            <p:cNvPr id="6" name="Выноска-облако 5"/>
            <p:cNvSpPr/>
            <p:nvPr/>
          </p:nvSpPr>
          <p:spPr>
            <a:xfrm>
              <a:off x="285720" y="2357430"/>
              <a:ext cx="1857388" cy="1285884"/>
            </a:xfrm>
            <a:prstGeom prst="cloudCallout">
              <a:avLst>
                <a:gd name="adj1" fmla="val 8361"/>
                <a:gd name="adj2" fmla="val 12661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7" name="Группа 28"/>
            <p:cNvGrpSpPr/>
            <p:nvPr/>
          </p:nvGrpSpPr>
          <p:grpSpPr>
            <a:xfrm>
              <a:off x="785786" y="2714620"/>
              <a:ext cx="857256" cy="500066"/>
              <a:chOff x="7858148" y="4714884"/>
              <a:chExt cx="857256" cy="500066"/>
            </a:xfrm>
          </p:grpSpPr>
          <p:cxnSp>
            <p:nvCxnSpPr>
              <p:cNvPr id="8" name="Прямая со стрелкой 7"/>
              <p:cNvCxnSpPr/>
              <p:nvPr/>
            </p:nvCxnSpPr>
            <p:spPr>
              <a:xfrm>
                <a:off x="7858148" y="5000636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 стрелкой 8"/>
              <p:cNvCxnSpPr/>
              <p:nvPr/>
            </p:nvCxnSpPr>
            <p:spPr>
              <a:xfrm rot="10800000">
                <a:off x="8358214" y="5000636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rot="5400000">
                <a:off x="8037537" y="4964123"/>
                <a:ext cx="500066" cy="1588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Группа 10"/>
          <p:cNvGrpSpPr/>
          <p:nvPr/>
        </p:nvGrpSpPr>
        <p:grpSpPr>
          <a:xfrm>
            <a:off x="2500298" y="2928934"/>
            <a:ext cx="2143140" cy="1285884"/>
            <a:chOff x="2214546" y="1357298"/>
            <a:chExt cx="2143140" cy="1285884"/>
          </a:xfrm>
        </p:grpSpPr>
        <p:sp>
          <p:nvSpPr>
            <p:cNvPr id="12" name="Выноска-облако 11"/>
            <p:cNvSpPr/>
            <p:nvPr/>
          </p:nvSpPr>
          <p:spPr>
            <a:xfrm>
              <a:off x="2214546" y="1357298"/>
              <a:ext cx="2143140" cy="1285884"/>
            </a:xfrm>
            <a:prstGeom prst="cloudCallout">
              <a:avLst>
                <a:gd name="adj1" fmla="val -47466"/>
                <a:gd name="adj2" fmla="val 6949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13" name="Группа 29"/>
            <p:cNvGrpSpPr/>
            <p:nvPr/>
          </p:nvGrpSpPr>
          <p:grpSpPr>
            <a:xfrm>
              <a:off x="2786050" y="1785926"/>
              <a:ext cx="857256" cy="500066"/>
              <a:chOff x="5929322" y="5643578"/>
              <a:chExt cx="857256" cy="500066"/>
            </a:xfrm>
          </p:grpSpPr>
          <p:cxnSp>
            <p:nvCxnSpPr>
              <p:cNvPr id="14" name="Прямая со стрелкой 13"/>
              <p:cNvCxnSpPr/>
              <p:nvPr/>
            </p:nvCxnSpPr>
            <p:spPr>
              <a:xfrm rot="10800000">
                <a:off x="5929322" y="5927741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 стрелкой 14"/>
              <p:cNvCxnSpPr/>
              <p:nvPr/>
            </p:nvCxnSpPr>
            <p:spPr>
              <a:xfrm flipV="1">
                <a:off x="6429388" y="5929330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rot="5400000">
                <a:off x="6108711" y="5892817"/>
                <a:ext cx="500066" cy="1588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Группа 16"/>
          <p:cNvGrpSpPr/>
          <p:nvPr/>
        </p:nvGrpSpPr>
        <p:grpSpPr>
          <a:xfrm>
            <a:off x="3643306" y="4857760"/>
            <a:ext cx="1643074" cy="1285884"/>
            <a:chOff x="3143240" y="4929198"/>
            <a:chExt cx="1643074" cy="1285884"/>
          </a:xfrm>
        </p:grpSpPr>
        <p:sp>
          <p:nvSpPr>
            <p:cNvPr id="18" name="Выноска-облако 17"/>
            <p:cNvSpPr/>
            <p:nvPr/>
          </p:nvSpPr>
          <p:spPr>
            <a:xfrm>
              <a:off x="3143240" y="4929198"/>
              <a:ext cx="1643074" cy="1285884"/>
            </a:xfrm>
            <a:prstGeom prst="cloudCallout">
              <a:avLst>
                <a:gd name="adj1" fmla="val -101118"/>
                <a:gd name="adj2" fmla="val -627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3714744" y="5572140"/>
              <a:ext cx="571504" cy="1588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Users\Елена\Desktop\кот рыжий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68959" y="1714487"/>
            <a:ext cx="3103569" cy="3337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Елена\Desktop\дремлет кот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2143116"/>
            <a:ext cx="3974353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Елена\Desktop\вым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14818"/>
            <a:ext cx="2667102" cy="2643182"/>
          </a:xfrm>
          <a:prstGeom prst="rect">
            <a:avLst/>
          </a:prstGeom>
          <a:noFill/>
        </p:spPr>
      </p:pic>
      <p:sp>
        <p:nvSpPr>
          <p:cNvPr id="22" name="Равнобедренный треугольник 21">
            <a:hlinkClick r:id="" action="ppaction://hlinkshowjump?jump=nextslide"/>
          </p:cNvPr>
          <p:cNvSpPr/>
          <p:nvPr/>
        </p:nvSpPr>
        <p:spPr>
          <a:xfrm rot="5400000">
            <a:off x="8358194" y="6072195"/>
            <a:ext cx="571482" cy="1000132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>
            <a:hlinkClick r:id="rId6" action="ppaction://hlinksldjump"/>
          </p:cNvPr>
          <p:cNvSpPr/>
          <p:nvPr/>
        </p:nvSpPr>
        <p:spPr>
          <a:xfrm>
            <a:off x="7572396" y="0"/>
            <a:ext cx="1571604" cy="5714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правило</a:t>
            </a:r>
            <a:endParaRPr lang="ru-RU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12587 -0.12871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H:\Documents and Settings\Admin\Рабочий стол\шшш\189502a76ed8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Елена\Desktop\мандарин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928662" y="1643050"/>
            <a:ext cx="1357322" cy="35719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000232" y="785794"/>
            <a:ext cx="6286544" cy="1428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ПОЛ...МАНДАРИНА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57356" y="785794"/>
            <a:ext cx="5929354" cy="1428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ПОЛМАНДАРИНА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000364" y="5072074"/>
            <a:ext cx="1857388" cy="1285884"/>
            <a:chOff x="285720" y="2357430"/>
            <a:chExt cx="1857388" cy="1285884"/>
          </a:xfrm>
        </p:grpSpPr>
        <p:sp>
          <p:nvSpPr>
            <p:cNvPr id="8" name="Выноска-облако 7"/>
            <p:cNvSpPr/>
            <p:nvPr/>
          </p:nvSpPr>
          <p:spPr>
            <a:xfrm>
              <a:off x="285720" y="2357430"/>
              <a:ext cx="1857388" cy="1285884"/>
            </a:xfrm>
            <a:prstGeom prst="cloudCallout">
              <a:avLst>
                <a:gd name="adj1" fmla="val 127335"/>
                <a:gd name="adj2" fmla="val 335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9" name="Группа 28"/>
            <p:cNvGrpSpPr/>
            <p:nvPr/>
          </p:nvGrpSpPr>
          <p:grpSpPr>
            <a:xfrm>
              <a:off x="785786" y="2714620"/>
              <a:ext cx="857256" cy="500066"/>
              <a:chOff x="7858148" y="4714884"/>
              <a:chExt cx="857256" cy="500066"/>
            </a:xfrm>
          </p:grpSpPr>
          <p:cxnSp>
            <p:nvCxnSpPr>
              <p:cNvPr id="10" name="Прямая со стрелкой 9"/>
              <p:cNvCxnSpPr/>
              <p:nvPr/>
            </p:nvCxnSpPr>
            <p:spPr>
              <a:xfrm>
                <a:off x="7858148" y="5000636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 стрелкой 10"/>
              <p:cNvCxnSpPr/>
              <p:nvPr/>
            </p:nvCxnSpPr>
            <p:spPr>
              <a:xfrm rot="10800000">
                <a:off x="8358214" y="5000636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rot="5400000">
                <a:off x="8037537" y="4964123"/>
                <a:ext cx="500066" cy="1588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4214810" y="3143248"/>
            <a:ext cx="2143140" cy="1285884"/>
            <a:chOff x="2214546" y="1357298"/>
            <a:chExt cx="2143140" cy="1285884"/>
          </a:xfrm>
        </p:grpSpPr>
        <p:sp>
          <p:nvSpPr>
            <p:cNvPr id="14" name="Выноска-облако 13"/>
            <p:cNvSpPr/>
            <p:nvPr/>
          </p:nvSpPr>
          <p:spPr>
            <a:xfrm>
              <a:off x="2214546" y="1357298"/>
              <a:ext cx="2143140" cy="1285884"/>
            </a:xfrm>
            <a:prstGeom prst="cloudCallout">
              <a:avLst>
                <a:gd name="adj1" fmla="val 64889"/>
                <a:gd name="adj2" fmla="val 8371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15" name="Группа 29"/>
            <p:cNvGrpSpPr/>
            <p:nvPr/>
          </p:nvGrpSpPr>
          <p:grpSpPr>
            <a:xfrm>
              <a:off x="2786050" y="1785926"/>
              <a:ext cx="857256" cy="500066"/>
              <a:chOff x="5929322" y="5643578"/>
              <a:chExt cx="857256" cy="500066"/>
            </a:xfrm>
          </p:grpSpPr>
          <p:cxnSp>
            <p:nvCxnSpPr>
              <p:cNvPr id="16" name="Прямая со стрелкой 15"/>
              <p:cNvCxnSpPr/>
              <p:nvPr/>
            </p:nvCxnSpPr>
            <p:spPr>
              <a:xfrm rot="10800000">
                <a:off x="5929322" y="5927741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/>
              <p:cNvCxnSpPr/>
              <p:nvPr/>
            </p:nvCxnSpPr>
            <p:spPr>
              <a:xfrm flipV="1">
                <a:off x="6429388" y="5929330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>
                <a:off x="6108711" y="5892817"/>
                <a:ext cx="500066" cy="1588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Группа 18"/>
          <p:cNvGrpSpPr/>
          <p:nvPr/>
        </p:nvGrpSpPr>
        <p:grpSpPr>
          <a:xfrm>
            <a:off x="7072330" y="2285992"/>
            <a:ext cx="1643074" cy="1285884"/>
            <a:chOff x="3143240" y="4929198"/>
            <a:chExt cx="1643074" cy="1285884"/>
          </a:xfrm>
        </p:grpSpPr>
        <p:sp>
          <p:nvSpPr>
            <p:cNvPr id="20" name="Выноска-облако 19"/>
            <p:cNvSpPr/>
            <p:nvPr/>
          </p:nvSpPr>
          <p:spPr>
            <a:xfrm>
              <a:off x="3143240" y="4929198"/>
              <a:ext cx="1643074" cy="1285884"/>
            </a:xfrm>
            <a:prstGeom prst="cloudCallout">
              <a:avLst>
                <a:gd name="adj1" fmla="val 18533"/>
                <a:gd name="adj2" fmla="val 10512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3714744" y="5572140"/>
              <a:ext cx="571504" cy="1588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" descr="C:\Users\Елена\Desktop\мандарин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1643050"/>
            <a:ext cx="2214578" cy="3571900"/>
          </a:xfrm>
          <a:prstGeom prst="rect">
            <a:avLst/>
          </a:prstGeom>
          <a:noFill/>
        </p:spPr>
      </p:pic>
      <p:pic>
        <p:nvPicPr>
          <p:cNvPr id="23" name="Picture 2" descr="C:\Users\Елена\Desktop\мандарин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1643050"/>
            <a:ext cx="1357322" cy="3571900"/>
          </a:xfrm>
          <a:prstGeom prst="rect">
            <a:avLst/>
          </a:prstGeom>
          <a:noFill/>
        </p:spPr>
      </p:pic>
      <p:pic>
        <p:nvPicPr>
          <p:cNvPr id="12290" name="Picture 2" descr="C:\Users\Елена\Desktop\бюо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4202922"/>
            <a:ext cx="2500298" cy="2655078"/>
          </a:xfrm>
          <a:prstGeom prst="rect">
            <a:avLst/>
          </a:prstGeom>
          <a:noFill/>
        </p:spPr>
      </p:pic>
      <p:sp>
        <p:nvSpPr>
          <p:cNvPr id="24" name="Равнобедренный треугольник 23">
            <a:hlinkClick r:id="" action="ppaction://hlinkshowjump?jump=nextslide"/>
          </p:cNvPr>
          <p:cNvSpPr/>
          <p:nvPr/>
        </p:nvSpPr>
        <p:spPr>
          <a:xfrm rot="5400000">
            <a:off x="8429632" y="6143633"/>
            <a:ext cx="428606" cy="1000132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>
            <a:hlinkClick r:id="rId6" action="ppaction://hlinksldjump"/>
          </p:cNvPr>
          <p:cNvSpPr/>
          <p:nvPr/>
        </p:nvSpPr>
        <p:spPr>
          <a:xfrm>
            <a:off x="7572396" y="0"/>
            <a:ext cx="1571604" cy="5714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правило</a:t>
            </a:r>
            <a:endParaRPr lang="ru-RU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7" name="Picture 3" descr="C:\Users\Елена\Desktop\3b1a6b8df3fct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86"/>
          <a:stretch>
            <a:fillRect/>
          </a:stretch>
        </p:blipFill>
        <p:spPr bwMode="auto">
          <a:xfrm>
            <a:off x="3500430" y="3929066"/>
            <a:ext cx="1606860" cy="119795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-0.25295 -0.18009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-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:\Documents and Settings\Admin\Рабочий стол\шшш\189502a76ed8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57158" y="500042"/>
            <a:ext cx="8286808" cy="1428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ПОЛ...ЛАВРОВОГО ЛИСТА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44" y="500042"/>
            <a:ext cx="8286808" cy="1428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ПОЛ ЛАВРОВОГО ЛИСТА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3286116" y="2857496"/>
            <a:ext cx="1857388" cy="1285884"/>
            <a:chOff x="285720" y="2357430"/>
            <a:chExt cx="1857388" cy="1285884"/>
          </a:xfrm>
        </p:grpSpPr>
        <p:sp>
          <p:nvSpPr>
            <p:cNvPr id="10" name="Выноска-облако 9"/>
            <p:cNvSpPr/>
            <p:nvPr/>
          </p:nvSpPr>
          <p:spPr>
            <a:xfrm>
              <a:off x="285720" y="2357430"/>
              <a:ext cx="1857388" cy="1285884"/>
            </a:xfrm>
            <a:prstGeom prst="cloudCallout">
              <a:avLst>
                <a:gd name="adj1" fmla="val -57608"/>
                <a:gd name="adj2" fmla="val 7541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3" name="Группа 28"/>
            <p:cNvGrpSpPr/>
            <p:nvPr/>
          </p:nvGrpSpPr>
          <p:grpSpPr>
            <a:xfrm>
              <a:off x="785786" y="2714620"/>
              <a:ext cx="857256" cy="500066"/>
              <a:chOff x="7858148" y="4714884"/>
              <a:chExt cx="857256" cy="500066"/>
            </a:xfrm>
          </p:grpSpPr>
          <p:cxnSp>
            <p:nvCxnSpPr>
              <p:cNvPr id="12" name="Прямая со стрелкой 11"/>
              <p:cNvCxnSpPr/>
              <p:nvPr/>
            </p:nvCxnSpPr>
            <p:spPr>
              <a:xfrm>
                <a:off x="7858148" y="5000636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 стрелкой 12"/>
              <p:cNvCxnSpPr/>
              <p:nvPr/>
            </p:nvCxnSpPr>
            <p:spPr>
              <a:xfrm rot="10800000">
                <a:off x="8358214" y="5000636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rot="5400000">
                <a:off x="8037537" y="4964123"/>
                <a:ext cx="500066" cy="1588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Группа 14"/>
          <p:cNvGrpSpPr/>
          <p:nvPr/>
        </p:nvGrpSpPr>
        <p:grpSpPr>
          <a:xfrm>
            <a:off x="571472" y="1857364"/>
            <a:ext cx="2143140" cy="1285884"/>
            <a:chOff x="2214546" y="1357298"/>
            <a:chExt cx="2143140" cy="1285884"/>
          </a:xfrm>
        </p:grpSpPr>
        <p:sp>
          <p:nvSpPr>
            <p:cNvPr id="16" name="Выноска-облако 15"/>
            <p:cNvSpPr/>
            <p:nvPr/>
          </p:nvSpPr>
          <p:spPr>
            <a:xfrm>
              <a:off x="2214546" y="1357298"/>
              <a:ext cx="2143140" cy="1285884"/>
            </a:xfrm>
            <a:prstGeom prst="cloudCallout">
              <a:avLst>
                <a:gd name="adj1" fmla="val 13120"/>
                <a:gd name="adj2" fmla="val 10931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9" name="Группа 29"/>
            <p:cNvGrpSpPr/>
            <p:nvPr/>
          </p:nvGrpSpPr>
          <p:grpSpPr>
            <a:xfrm>
              <a:off x="2786050" y="1785926"/>
              <a:ext cx="857256" cy="500066"/>
              <a:chOff x="5929322" y="5643578"/>
              <a:chExt cx="857256" cy="500066"/>
            </a:xfrm>
          </p:grpSpPr>
          <p:cxnSp>
            <p:nvCxnSpPr>
              <p:cNvPr id="18" name="Прямая со стрелкой 17"/>
              <p:cNvCxnSpPr/>
              <p:nvPr/>
            </p:nvCxnSpPr>
            <p:spPr>
              <a:xfrm rot="10800000">
                <a:off x="5929322" y="5927741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/>
              <p:nvPr/>
            </p:nvCxnSpPr>
            <p:spPr>
              <a:xfrm flipV="1">
                <a:off x="6429388" y="5929330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rot="5400000">
                <a:off x="6108711" y="5892817"/>
                <a:ext cx="500066" cy="1588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Группа 20"/>
          <p:cNvGrpSpPr/>
          <p:nvPr/>
        </p:nvGrpSpPr>
        <p:grpSpPr>
          <a:xfrm>
            <a:off x="4429124" y="4786322"/>
            <a:ext cx="1643074" cy="1285884"/>
            <a:chOff x="3143240" y="4929198"/>
            <a:chExt cx="1643074" cy="1285884"/>
          </a:xfrm>
        </p:grpSpPr>
        <p:sp>
          <p:nvSpPr>
            <p:cNvPr id="22" name="Выноска-облако 21"/>
            <p:cNvSpPr/>
            <p:nvPr/>
          </p:nvSpPr>
          <p:spPr>
            <a:xfrm>
              <a:off x="3143240" y="4929198"/>
              <a:ext cx="1643074" cy="1285884"/>
            </a:xfrm>
            <a:prstGeom prst="cloudCallout">
              <a:avLst>
                <a:gd name="adj1" fmla="val -101118"/>
                <a:gd name="adj2" fmla="val -627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3714744" y="5572140"/>
              <a:ext cx="571504" cy="1588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" descr="C:\Users\Елена\Desktop\рьпр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3341361"/>
            <a:ext cx="4071934" cy="3516639"/>
          </a:xfrm>
          <a:prstGeom prst="rect">
            <a:avLst/>
          </a:prstGeom>
          <a:noFill/>
        </p:spPr>
      </p:pic>
      <p:pic>
        <p:nvPicPr>
          <p:cNvPr id="2050" name="Picture 2" descr="C:\Users\Елена\Desktop\amarak0227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404662">
            <a:off x="5665118" y="1110369"/>
            <a:ext cx="2114550" cy="5276850"/>
          </a:xfrm>
          <a:prstGeom prst="rect">
            <a:avLst/>
          </a:prstGeom>
          <a:noFill/>
        </p:spPr>
      </p:pic>
      <p:pic>
        <p:nvPicPr>
          <p:cNvPr id="25" name="Picture 2" descr="C:\Users\Елена\Desktop\amarak0227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 rot="19404662">
            <a:off x="6409897" y="3356866"/>
            <a:ext cx="2114550" cy="2777888"/>
          </a:xfrm>
          <a:prstGeom prst="rect">
            <a:avLst/>
          </a:prstGeom>
          <a:noFill/>
        </p:spPr>
      </p:pic>
      <p:sp>
        <p:nvSpPr>
          <p:cNvPr id="26" name="Равнобедренный треугольник 25">
            <a:hlinkClick r:id="" action="ppaction://hlinkshowjump?jump=nextslide"/>
          </p:cNvPr>
          <p:cNvSpPr/>
          <p:nvPr/>
        </p:nvSpPr>
        <p:spPr>
          <a:xfrm rot="5400000">
            <a:off x="8322475" y="6036476"/>
            <a:ext cx="642920" cy="1000132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>
            <a:hlinkClick r:id="rId6" action="ppaction://hlinksldjump"/>
          </p:cNvPr>
          <p:cNvSpPr/>
          <p:nvPr/>
        </p:nvSpPr>
        <p:spPr>
          <a:xfrm>
            <a:off x="7572396" y="0"/>
            <a:ext cx="1571604" cy="5714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правило</a:t>
            </a:r>
            <a:endParaRPr lang="ru-RU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9" name="Picture 3" descr="C:\Users\Елена\Desktop\3b1a6b8df3fct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7875" y="1928802"/>
            <a:ext cx="1548967" cy="115479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0.21441 -0.13843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:\Documents and Settings\Admin\Рабочий стол\шшш\189502a76ed8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C:\Users\Елена\Desktop\лимо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19" y="2714620"/>
            <a:ext cx="4653115" cy="2857520"/>
          </a:xfrm>
          <a:prstGeom prst="roundRect">
            <a:avLst/>
          </a:prstGeom>
          <a:noFill/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1857356" y="928670"/>
            <a:ext cx="5643602" cy="1428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ПОЛ...ЛИМОНА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14480" y="928670"/>
            <a:ext cx="5572164" cy="1428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ПОЛ-ЛИМОНА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072330" y="2071678"/>
            <a:ext cx="1857388" cy="1285884"/>
            <a:chOff x="285720" y="2357430"/>
            <a:chExt cx="1857388" cy="1285884"/>
          </a:xfrm>
        </p:grpSpPr>
        <p:sp>
          <p:nvSpPr>
            <p:cNvPr id="8" name="Выноска-облако 7"/>
            <p:cNvSpPr/>
            <p:nvPr/>
          </p:nvSpPr>
          <p:spPr>
            <a:xfrm>
              <a:off x="285720" y="2357430"/>
              <a:ext cx="1857388" cy="1285884"/>
            </a:xfrm>
            <a:prstGeom prst="cloudCallout">
              <a:avLst>
                <a:gd name="adj1" fmla="val -25280"/>
                <a:gd name="adj2" fmla="val 10765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9" name="Группа 28"/>
            <p:cNvGrpSpPr/>
            <p:nvPr/>
          </p:nvGrpSpPr>
          <p:grpSpPr>
            <a:xfrm>
              <a:off x="785786" y="2714620"/>
              <a:ext cx="857256" cy="500066"/>
              <a:chOff x="7858148" y="4714884"/>
              <a:chExt cx="857256" cy="500066"/>
            </a:xfrm>
          </p:grpSpPr>
          <p:cxnSp>
            <p:nvCxnSpPr>
              <p:cNvPr id="10" name="Прямая со стрелкой 9"/>
              <p:cNvCxnSpPr/>
              <p:nvPr/>
            </p:nvCxnSpPr>
            <p:spPr>
              <a:xfrm>
                <a:off x="7858148" y="5000636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 стрелкой 10"/>
              <p:cNvCxnSpPr/>
              <p:nvPr/>
            </p:nvCxnSpPr>
            <p:spPr>
              <a:xfrm rot="10800000">
                <a:off x="8358214" y="5000636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rot="5400000">
                <a:off x="8037537" y="4964123"/>
                <a:ext cx="500066" cy="1588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3929058" y="5572116"/>
            <a:ext cx="2143140" cy="1285884"/>
            <a:chOff x="2214546" y="1357298"/>
            <a:chExt cx="2143140" cy="1285884"/>
          </a:xfrm>
        </p:grpSpPr>
        <p:sp>
          <p:nvSpPr>
            <p:cNvPr id="14" name="Выноска-облако 13"/>
            <p:cNvSpPr/>
            <p:nvPr/>
          </p:nvSpPr>
          <p:spPr>
            <a:xfrm>
              <a:off x="2214546" y="1357298"/>
              <a:ext cx="2143140" cy="1285884"/>
            </a:xfrm>
            <a:prstGeom prst="cloudCallout">
              <a:avLst>
                <a:gd name="adj1" fmla="val 75555"/>
                <a:gd name="adj2" fmla="val -7865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15" name="Группа 29"/>
            <p:cNvGrpSpPr/>
            <p:nvPr/>
          </p:nvGrpSpPr>
          <p:grpSpPr>
            <a:xfrm>
              <a:off x="2786050" y="1785926"/>
              <a:ext cx="857256" cy="500066"/>
              <a:chOff x="5929322" y="5643578"/>
              <a:chExt cx="857256" cy="500066"/>
            </a:xfrm>
          </p:grpSpPr>
          <p:cxnSp>
            <p:nvCxnSpPr>
              <p:cNvPr id="16" name="Прямая со стрелкой 15"/>
              <p:cNvCxnSpPr/>
              <p:nvPr/>
            </p:nvCxnSpPr>
            <p:spPr>
              <a:xfrm rot="10800000">
                <a:off x="5929322" y="5927741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/>
              <p:cNvCxnSpPr/>
              <p:nvPr/>
            </p:nvCxnSpPr>
            <p:spPr>
              <a:xfrm flipV="1">
                <a:off x="6429388" y="5929330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>
                <a:off x="6108711" y="5892817"/>
                <a:ext cx="500066" cy="1588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Группа 18"/>
          <p:cNvGrpSpPr/>
          <p:nvPr/>
        </p:nvGrpSpPr>
        <p:grpSpPr>
          <a:xfrm>
            <a:off x="4929190" y="2571744"/>
            <a:ext cx="1643074" cy="1285884"/>
            <a:chOff x="3143240" y="4929198"/>
            <a:chExt cx="1643074" cy="1285884"/>
          </a:xfrm>
        </p:grpSpPr>
        <p:sp>
          <p:nvSpPr>
            <p:cNvPr id="20" name="Выноска-облако 19"/>
            <p:cNvSpPr/>
            <p:nvPr/>
          </p:nvSpPr>
          <p:spPr>
            <a:xfrm>
              <a:off x="3143240" y="4929198"/>
              <a:ext cx="1643074" cy="1285884"/>
            </a:xfrm>
            <a:prstGeom prst="cloudCallout">
              <a:avLst>
                <a:gd name="adj1" fmla="val 56562"/>
                <a:gd name="adj2" fmla="val 8498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3714744" y="5572140"/>
              <a:ext cx="571504" cy="1588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" descr="C:\Users\Елена\Desktop\лимон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5719" y="2714620"/>
            <a:ext cx="2397943" cy="2928958"/>
          </a:xfrm>
          <a:prstGeom prst="roundRect">
            <a:avLst/>
          </a:prstGeom>
          <a:noFill/>
        </p:spPr>
      </p:pic>
      <p:pic>
        <p:nvPicPr>
          <p:cNvPr id="13314" name="Picture 2" descr="C:\Users\Елена\Desktop\рьпр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643314"/>
            <a:ext cx="2963370" cy="2714620"/>
          </a:xfrm>
          <a:prstGeom prst="rect">
            <a:avLst/>
          </a:prstGeom>
          <a:noFill/>
        </p:spPr>
      </p:pic>
      <p:sp>
        <p:nvSpPr>
          <p:cNvPr id="23" name="Равнобедренный треугольник 22">
            <a:hlinkClick r:id="" action="ppaction://hlinkshowjump?jump=nextslide"/>
          </p:cNvPr>
          <p:cNvSpPr/>
          <p:nvPr/>
        </p:nvSpPr>
        <p:spPr>
          <a:xfrm rot="5400000">
            <a:off x="8358194" y="6072195"/>
            <a:ext cx="571482" cy="1000132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>
            <a:hlinkClick r:id="rId6" action="ppaction://hlinksldjump"/>
          </p:cNvPr>
          <p:cNvSpPr/>
          <p:nvPr/>
        </p:nvSpPr>
        <p:spPr>
          <a:xfrm>
            <a:off x="7572396" y="0"/>
            <a:ext cx="1571604" cy="4286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правило</a:t>
            </a:r>
            <a:endParaRPr lang="ru-RU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6" name="Picture 3" descr="C:\Users\Елена\Desktop\3b1a6b8df3fct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429000"/>
            <a:ext cx="1724808" cy="128588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728" y="1000108"/>
            <a:ext cx="5643602" cy="1428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Comic Sans MS" pitchFamily="66" charset="0"/>
              </a:rPr>
              <a:t>ПОЛ...НОЧЬ</a:t>
            </a:r>
            <a:endParaRPr lang="ru-RU" sz="4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1538" y="1000108"/>
            <a:ext cx="5572164" cy="1428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Comic Sans MS" pitchFamily="66" charset="0"/>
              </a:rPr>
              <a:t>ПОЛНОЧЬ</a:t>
            </a:r>
            <a:endParaRPr lang="ru-RU" sz="4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500166" y="2357430"/>
            <a:ext cx="1857388" cy="1285884"/>
            <a:chOff x="285720" y="2357430"/>
            <a:chExt cx="1857388" cy="1285884"/>
          </a:xfrm>
        </p:grpSpPr>
        <p:sp>
          <p:nvSpPr>
            <p:cNvPr id="7" name="Выноска-облако 6"/>
            <p:cNvSpPr/>
            <p:nvPr/>
          </p:nvSpPr>
          <p:spPr>
            <a:xfrm>
              <a:off x="285720" y="2357430"/>
              <a:ext cx="1857388" cy="1285884"/>
            </a:xfrm>
            <a:prstGeom prst="cloudCallout">
              <a:avLst>
                <a:gd name="adj1" fmla="val -665"/>
                <a:gd name="adj2" fmla="val 107653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8" name="Группа 28"/>
            <p:cNvGrpSpPr/>
            <p:nvPr/>
          </p:nvGrpSpPr>
          <p:grpSpPr>
            <a:xfrm>
              <a:off x="785786" y="2714620"/>
              <a:ext cx="857256" cy="500066"/>
              <a:chOff x="7858148" y="4714884"/>
              <a:chExt cx="857256" cy="500066"/>
            </a:xfrm>
          </p:grpSpPr>
          <p:cxnSp>
            <p:nvCxnSpPr>
              <p:cNvPr id="9" name="Прямая со стрелкой 8"/>
              <p:cNvCxnSpPr/>
              <p:nvPr/>
            </p:nvCxnSpPr>
            <p:spPr>
              <a:xfrm>
                <a:off x="7858148" y="5000636"/>
                <a:ext cx="357190" cy="1588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 стрелкой 9"/>
              <p:cNvCxnSpPr/>
              <p:nvPr/>
            </p:nvCxnSpPr>
            <p:spPr>
              <a:xfrm rot="10800000">
                <a:off x="8358214" y="5000636"/>
                <a:ext cx="357190" cy="1588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 rot="5400000">
                <a:off x="8037537" y="4964123"/>
                <a:ext cx="500066" cy="1588"/>
              </a:xfrm>
              <a:prstGeom prst="line">
                <a:avLst/>
              </a:prstGeom>
              <a:ln w="508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Группа 11"/>
          <p:cNvGrpSpPr/>
          <p:nvPr/>
        </p:nvGrpSpPr>
        <p:grpSpPr>
          <a:xfrm>
            <a:off x="5429256" y="4143380"/>
            <a:ext cx="2143140" cy="1285884"/>
            <a:chOff x="2214546" y="1357298"/>
            <a:chExt cx="2143140" cy="1285884"/>
          </a:xfrm>
        </p:grpSpPr>
        <p:sp>
          <p:nvSpPr>
            <p:cNvPr id="13" name="Выноска-облако 12"/>
            <p:cNvSpPr/>
            <p:nvPr/>
          </p:nvSpPr>
          <p:spPr>
            <a:xfrm>
              <a:off x="2214546" y="1357298"/>
              <a:ext cx="2143140" cy="1285884"/>
            </a:xfrm>
            <a:prstGeom prst="cloudCallout">
              <a:avLst>
                <a:gd name="adj1" fmla="val -148444"/>
                <a:gd name="adj2" fmla="val 17346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14" name="Группа 29"/>
            <p:cNvGrpSpPr/>
            <p:nvPr/>
          </p:nvGrpSpPr>
          <p:grpSpPr>
            <a:xfrm>
              <a:off x="2786050" y="1785926"/>
              <a:ext cx="857256" cy="500066"/>
              <a:chOff x="5929322" y="5643578"/>
              <a:chExt cx="857256" cy="500066"/>
            </a:xfrm>
          </p:grpSpPr>
          <p:cxnSp>
            <p:nvCxnSpPr>
              <p:cNvPr id="15" name="Прямая со стрелкой 14"/>
              <p:cNvCxnSpPr/>
              <p:nvPr/>
            </p:nvCxnSpPr>
            <p:spPr>
              <a:xfrm rot="10800000">
                <a:off x="5929322" y="5927741"/>
                <a:ext cx="357190" cy="1588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 стрелкой 15"/>
              <p:cNvCxnSpPr/>
              <p:nvPr/>
            </p:nvCxnSpPr>
            <p:spPr>
              <a:xfrm flipV="1">
                <a:off x="6429388" y="5929330"/>
                <a:ext cx="357190" cy="1588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5400000">
                <a:off x="6108711" y="5892817"/>
                <a:ext cx="500066" cy="1588"/>
              </a:xfrm>
              <a:prstGeom prst="line">
                <a:avLst/>
              </a:prstGeom>
              <a:ln w="508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Группа 17"/>
          <p:cNvGrpSpPr/>
          <p:nvPr/>
        </p:nvGrpSpPr>
        <p:grpSpPr>
          <a:xfrm>
            <a:off x="4357686" y="2571744"/>
            <a:ext cx="1643074" cy="1285884"/>
            <a:chOff x="3143240" y="4929198"/>
            <a:chExt cx="1643074" cy="1285884"/>
          </a:xfrm>
        </p:grpSpPr>
        <p:sp>
          <p:nvSpPr>
            <p:cNvPr id="19" name="Выноска-облако 18"/>
            <p:cNvSpPr/>
            <p:nvPr/>
          </p:nvSpPr>
          <p:spPr>
            <a:xfrm>
              <a:off x="3143240" y="4929198"/>
              <a:ext cx="1643074" cy="1285884"/>
            </a:xfrm>
            <a:prstGeom prst="cloudCallout">
              <a:avLst>
                <a:gd name="adj1" fmla="val -140075"/>
                <a:gd name="adj2" fmla="val 113424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714744" y="5572140"/>
              <a:ext cx="571504" cy="1588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340" name="Picture 4" descr="C:\Users\Елена\Desktop\ере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286256"/>
            <a:ext cx="2643206" cy="2184005"/>
          </a:xfrm>
          <a:prstGeom prst="rect">
            <a:avLst/>
          </a:prstGeom>
          <a:noFill/>
        </p:spPr>
      </p:pic>
      <p:sp>
        <p:nvSpPr>
          <p:cNvPr id="21" name="Равнобедренный треугольник 20">
            <a:hlinkClick r:id="" action="ppaction://hlinkshowjump?jump=nextslide"/>
          </p:cNvPr>
          <p:cNvSpPr/>
          <p:nvPr/>
        </p:nvSpPr>
        <p:spPr>
          <a:xfrm rot="5400000">
            <a:off x="8358194" y="6072195"/>
            <a:ext cx="571482" cy="1000132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>
            <a:hlinkClick r:id="rId4" action="ppaction://hlinksldjump"/>
          </p:cNvPr>
          <p:cNvSpPr/>
          <p:nvPr/>
        </p:nvSpPr>
        <p:spPr>
          <a:xfrm>
            <a:off x="0" y="0"/>
            <a:ext cx="1571604" cy="5000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правило</a:t>
            </a:r>
            <a:endParaRPr lang="ru-RU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0.33993 -0.21065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:\Documents and Settings\Admin\Рабочий стол\шшш\189502a76ed8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785794"/>
            <a:ext cx="5643602" cy="1428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ПОЛ...ЧАСА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-357222" y="785794"/>
            <a:ext cx="5572164" cy="1428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ПОЛЧАСА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071538" y="2000240"/>
            <a:ext cx="1857388" cy="1285884"/>
            <a:chOff x="285720" y="2357430"/>
            <a:chExt cx="1857388" cy="1285884"/>
          </a:xfrm>
        </p:grpSpPr>
        <p:sp>
          <p:nvSpPr>
            <p:cNvPr id="8" name="Выноска-облако 7"/>
            <p:cNvSpPr/>
            <p:nvPr/>
          </p:nvSpPr>
          <p:spPr>
            <a:xfrm>
              <a:off x="285720" y="2357430"/>
              <a:ext cx="1857388" cy="1285884"/>
            </a:xfrm>
            <a:prstGeom prst="cloudCallout">
              <a:avLst>
                <a:gd name="adj1" fmla="val 8361"/>
                <a:gd name="adj2" fmla="val 12661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9" name="Группа 28"/>
            <p:cNvGrpSpPr/>
            <p:nvPr/>
          </p:nvGrpSpPr>
          <p:grpSpPr>
            <a:xfrm>
              <a:off x="785786" y="2714620"/>
              <a:ext cx="857256" cy="500066"/>
              <a:chOff x="7858148" y="4714884"/>
              <a:chExt cx="857256" cy="500066"/>
            </a:xfrm>
          </p:grpSpPr>
          <p:cxnSp>
            <p:nvCxnSpPr>
              <p:cNvPr id="10" name="Прямая со стрелкой 9"/>
              <p:cNvCxnSpPr/>
              <p:nvPr/>
            </p:nvCxnSpPr>
            <p:spPr>
              <a:xfrm>
                <a:off x="7858148" y="5000636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 стрелкой 10"/>
              <p:cNvCxnSpPr/>
              <p:nvPr/>
            </p:nvCxnSpPr>
            <p:spPr>
              <a:xfrm rot="10800000">
                <a:off x="8358214" y="5000636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rot="5400000">
                <a:off x="8037537" y="4964123"/>
                <a:ext cx="500066" cy="1588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2786050" y="3000372"/>
            <a:ext cx="2143140" cy="1285884"/>
            <a:chOff x="2214546" y="1357298"/>
            <a:chExt cx="2143140" cy="1285884"/>
          </a:xfrm>
        </p:grpSpPr>
        <p:sp>
          <p:nvSpPr>
            <p:cNvPr id="14" name="Выноска-облако 13"/>
            <p:cNvSpPr/>
            <p:nvPr/>
          </p:nvSpPr>
          <p:spPr>
            <a:xfrm>
              <a:off x="2214546" y="1357298"/>
              <a:ext cx="2143140" cy="1285884"/>
            </a:xfrm>
            <a:prstGeom prst="cloudCallout">
              <a:avLst>
                <a:gd name="adj1" fmla="val -47466"/>
                <a:gd name="adj2" fmla="val 6949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15" name="Группа 29"/>
            <p:cNvGrpSpPr/>
            <p:nvPr/>
          </p:nvGrpSpPr>
          <p:grpSpPr>
            <a:xfrm>
              <a:off x="2786050" y="1785926"/>
              <a:ext cx="857256" cy="500066"/>
              <a:chOff x="5929322" y="5643578"/>
              <a:chExt cx="857256" cy="500066"/>
            </a:xfrm>
          </p:grpSpPr>
          <p:cxnSp>
            <p:nvCxnSpPr>
              <p:cNvPr id="16" name="Прямая со стрелкой 15"/>
              <p:cNvCxnSpPr/>
              <p:nvPr/>
            </p:nvCxnSpPr>
            <p:spPr>
              <a:xfrm rot="10800000">
                <a:off x="5929322" y="5927741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/>
              <p:cNvCxnSpPr/>
              <p:nvPr/>
            </p:nvCxnSpPr>
            <p:spPr>
              <a:xfrm flipV="1">
                <a:off x="6429388" y="5929330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>
                <a:off x="6108711" y="5892817"/>
                <a:ext cx="500066" cy="1588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Группа 18"/>
          <p:cNvGrpSpPr/>
          <p:nvPr/>
        </p:nvGrpSpPr>
        <p:grpSpPr>
          <a:xfrm>
            <a:off x="3071802" y="4786322"/>
            <a:ext cx="1643074" cy="1285884"/>
            <a:chOff x="3143240" y="4929198"/>
            <a:chExt cx="1643074" cy="1285884"/>
          </a:xfrm>
        </p:grpSpPr>
        <p:sp>
          <p:nvSpPr>
            <p:cNvPr id="20" name="Выноска-облако 19"/>
            <p:cNvSpPr/>
            <p:nvPr/>
          </p:nvSpPr>
          <p:spPr>
            <a:xfrm>
              <a:off x="3143240" y="4929198"/>
              <a:ext cx="1643074" cy="1285884"/>
            </a:xfrm>
            <a:prstGeom prst="cloudCallout">
              <a:avLst>
                <a:gd name="adj1" fmla="val -101118"/>
                <a:gd name="adj2" fmla="val -627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3714744" y="5572140"/>
              <a:ext cx="571504" cy="1588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70" name="Picture 2" descr="C:\Users\Елена\Desktop\циферблат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1357298"/>
            <a:ext cx="3660500" cy="3786214"/>
          </a:xfrm>
          <a:prstGeom prst="rect">
            <a:avLst/>
          </a:prstGeom>
          <a:noFill/>
        </p:spPr>
      </p:pic>
      <p:cxnSp>
        <p:nvCxnSpPr>
          <p:cNvPr id="23" name="Прямая со стрелкой 22"/>
          <p:cNvCxnSpPr/>
          <p:nvPr/>
        </p:nvCxnSpPr>
        <p:spPr>
          <a:xfrm rot="5400000" flipH="1" flipV="1">
            <a:off x="6660897" y="2571744"/>
            <a:ext cx="857256" cy="28575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6304501" y="3785396"/>
            <a:ext cx="1285884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 descr="C:\Users\Елена\Desktop\шгд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75105" y="3714752"/>
            <a:ext cx="3246907" cy="3073739"/>
          </a:xfrm>
          <a:prstGeom prst="rect">
            <a:avLst/>
          </a:prstGeom>
          <a:noFill/>
        </p:spPr>
      </p:pic>
      <p:cxnSp>
        <p:nvCxnSpPr>
          <p:cNvPr id="32" name="Прямая со стрелкой 31"/>
          <p:cNvCxnSpPr/>
          <p:nvPr/>
        </p:nvCxnSpPr>
        <p:spPr>
          <a:xfrm rot="5400000" flipH="1" flipV="1">
            <a:off x="6786578" y="2571744"/>
            <a:ext cx="785818" cy="50006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>
            <a:off x="6107917" y="3393281"/>
            <a:ext cx="1000132" cy="64294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0800000" flipV="1">
            <a:off x="5786446" y="3214686"/>
            <a:ext cx="1143008" cy="64294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0800000">
            <a:off x="5643570" y="3214686"/>
            <a:ext cx="1214446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0800000">
            <a:off x="6072198" y="2643182"/>
            <a:ext cx="857256" cy="57150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16200000" flipV="1">
            <a:off x="6250793" y="2536025"/>
            <a:ext cx="857256" cy="50006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 flipH="1" flipV="1">
            <a:off x="6287306" y="2570950"/>
            <a:ext cx="1285884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Равнобедренный треугольник 29">
            <a:hlinkClick r:id="" action="ppaction://hlinkshowjump?jump=nextslide"/>
          </p:cNvPr>
          <p:cNvSpPr/>
          <p:nvPr/>
        </p:nvSpPr>
        <p:spPr>
          <a:xfrm rot="5400000">
            <a:off x="8358194" y="6072195"/>
            <a:ext cx="571482" cy="1000132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>
            <a:hlinkClick r:id="rId5" action="ppaction://hlinksldjump"/>
          </p:cNvPr>
          <p:cNvSpPr/>
          <p:nvPr/>
        </p:nvSpPr>
        <p:spPr>
          <a:xfrm>
            <a:off x="7500958" y="0"/>
            <a:ext cx="1643042" cy="5000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правило</a:t>
            </a:r>
            <a:endParaRPr lang="ru-RU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22361 -0.07685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-3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:\Documents and Settings\Admin\Рабочий стол\шшш\189502a76ed8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C:\Users\Елена\Desktop\утро в сосновом лесу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857364"/>
            <a:ext cx="4640068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928926" y="428604"/>
            <a:ext cx="5643602" cy="1428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ПОЛ...ЛЕСА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86050" y="428604"/>
            <a:ext cx="5572164" cy="1428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ПОЛ-ЛЕСА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286380" y="3071810"/>
            <a:ext cx="1857388" cy="1285884"/>
            <a:chOff x="285720" y="2357430"/>
            <a:chExt cx="1857388" cy="1285884"/>
          </a:xfrm>
        </p:grpSpPr>
        <p:sp>
          <p:nvSpPr>
            <p:cNvPr id="8" name="Выноска-облако 7"/>
            <p:cNvSpPr/>
            <p:nvPr/>
          </p:nvSpPr>
          <p:spPr>
            <a:xfrm>
              <a:off x="285720" y="2357430"/>
              <a:ext cx="1857388" cy="1285884"/>
            </a:xfrm>
            <a:prstGeom prst="cloudCallout">
              <a:avLst>
                <a:gd name="adj1" fmla="val 57591"/>
                <a:gd name="adj2" fmla="val 10097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9" name="Группа 28"/>
            <p:cNvGrpSpPr/>
            <p:nvPr/>
          </p:nvGrpSpPr>
          <p:grpSpPr>
            <a:xfrm>
              <a:off x="785786" y="2714620"/>
              <a:ext cx="857256" cy="500066"/>
              <a:chOff x="7858148" y="4714884"/>
              <a:chExt cx="857256" cy="500066"/>
            </a:xfrm>
          </p:grpSpPr>
          <p:cxnSp>
            <p:nvCxnSpPr>
              <p:cNvPr id="10" name="Прямая со стрелкой 9"/>
              <p:cNvCxnSpPr/>
              <p:nvPr/>
            </p:nvCxnSpPr>
            <p:spPr>
              <a:xfrm>
                <a:off x="7858148" y="5000636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 стрелкой 10"/>
              <p:cNvCxnSpPr/>
              <p:nvPr/>
            </p:nvCxnSpPr>
            <p:spPr>
              <a:xfrm rot="10800000">
                <a:off x="8358214" y="5000636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rot="5400000">
                <a:off x="8037537" y="4964123"/>
                <a:ext cx="500066" cy="1588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3857620" y="5072074"/>
            <a:ext cx="2143140" cy="1285884"/>
            <a:chOff x="2214546" y="1357298"/>
            <a:chExt cx="2143140" cy="1285884"/>
          </a:xfrm>
        </p:grpSpPr>
        <p:sp>
          <p:nvSpPr>
            <p:cNvPr id="14" name="Выноска-облако 13"/>
            <p:cNvSpPr/>
            <p:nvPr/>
          </p:nvSpPr>
          <p:spPr>
            <a:xfrm>
              <a:off x="2214546" y="1357298"/>
              <a:ext cx="2143140" cy="1285884"/>
            </a:xfrm>
            <a:prstGeom prst="cloudCallout">
              <a:avLst>
                <a:gd name="adj1" fmla="val 85510"/>
                <a:gd name="adj2" fmla="val 75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15" name="Группа 29"/>
            <p:cNvGrpSpPr/>
            <p:nvPr/>
          </p:nvGrpSpPr>
          <p:grpSpPr>
            <a:xfrm>
              <a:off x="2786050" y="1785926"/>
              <a:ext cx="857256" cy="500066"/>
              <a:chOff x="5929322" y="5643578"/>
              <a:chExt cx="857256" cy="500066"/>
            </a:xfrm>
          </p:grpSpPr>
          <p:cxnSp>
            <p:nvCxnSpPr>
              <p:cNvPr id="16" name="Прямая со стрелкой 15"/>
              <p:cNvCxnSpPr/>
              <p:nvPr/>
            </p:nvCxnSpPr>
            <p:spPr>
              <a:xfrm rot="10800000">
                <a:off x="5929322" y="5927741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/>
              <p:cNvCxnSpPr/>
              <p:nvPr/>
            </p:nvCxnSpPr>
            <p:spPr>
              <a:xfrm flipV="1">
                <a:off x="6429388" y="5929330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>
                <a:off x="6108711" y="5892817"/>
                <a:ext cx="500066" cy="1588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Группа 18"/>
          <p:cNvGrpSpPr/>
          <p:nvPr/>
        </p:nvGrpSpPr>
        <p:grpSpPr>
          <a:xfrm>
            <a:off x="7286644" y="1928802"/>
            <a:ext cx="1643074" cy="1285884"/>
            <a:chOff x="3143240" y="4929198"/>
            <a:chExt cx="1643074" cy="1285884"/>
          </a:xfrm>
        </p:grpSpPr>
        <p:sp>
          <p:nvSpPr>
            <p:cNvPr id="20" name="Выноска-облако 19"/>
            <p:cNvSpPr/>
            <p:nvPr/>
          </p:nvSpPr>
          <p:spPr>
            <a:xfrm>
              <a:off x="3143240" y="4929198"/>
              <a:ext cx="1643074" cy="1285884"/>
            </a:xfrm>
            <a:prstGeom prst="cloudCallout">
              <a:avLst>
                <a:gd name="adj1" fmla="val 15660"/>
                <a:gd name="adj2" fmla="val 9397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3714744" y="5572140"/>
              <a:ext cx="571504" cy="1588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" descr="C:\Users\Елена\Desktop\утро в сосновом лесу.jpg"/>
          <p:cNvPicPr>
            <a:picLocks noChangeAspect="1" noChangeArrowheads="1"/>
          </p:cNvPicPr>
          <p:nvPr/>
        </p:nvPicPr>
        <p:blipFill>
          <a:blip r:embed="rId4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285720" y="1857364"/>
            <a:ext cx="2357454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Елена\Desktop\.жлж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3929066"/>
            <a:ext cx="2464413" cy="2657478"/>
          </a:xfrm>
          <a:prstGeom prst="rect">
            <a:avLst/>
          </a:prstGeom>
          <a:noFill/>
        </p:spPr>
      </p:pic>
      <p:sp>
        <p:nvSpPr>
          <p:cNvPr id="23" name="Равнобедренный треугольник 22">
            <a:hlinkClick r:id="" action="ppaction://hlinkshowjump?jump=nextslide"/>
          </p:cNvPr>
          <p:cNvSpPr/>
          <p:nvPr/>
        </p:nvSpPr>
        <p:spPr>
          <a:xfrm rot="5400000">
            <a:off x="8358194" y="6072195"/>
            <a:ext cx="571482" cy="1000132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>
            <a:hlinkClick r:id="rId6" action="ppaction://hlinksldjump"/>
          </p:cNvPr>
          <p:cNvSpPr/>
          <p:nvPr/>
        </p:nvSpPr>
        <p:spPr>
          <a:xfrm>
            <a:off x="0" y="0"/>
            <a:ext cx="1643042" cy="5000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правило</a:t>
            </a:r>
            <a:endParaRPr lang="ru-RU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08092E-6 L -0.10538 -0.18012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-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с сово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-1"/>
            <a:ext cx="9144000" cy="6908801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1000100" y="0"/>
            <a:ext cx="7286676" cy="2357430"/>
          </a:xfrm>
          <a:prstGeom prst="wedgeEllipseCallout">
            <a:avLst>
              <a:gd name="adj1" fmla="val 4636"/>
              <a:gd name="adj2" fmla="val 9499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У меня </a:t>
            </a:r>
            <a:r>
              <a:rPr lang="ru-RU" sz="2400" b="1" dirty="0" err="1" smtClean="0">
                <a:solidFill>
                  <a:srgbClr val="002060"/>
                </a:solidFill>
                <a:latin typeface="Comic Sans MS" pitchFamily="66" charset="0"/>
              </a:rPr>
              <a:t>правильнописание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какое-то хромое. Вообще-то оно хорошее </a:t>
            </a:r>
            <a:r>
              <a:rPr lang="ru-RU" sz="2400" b="1" dirty="0" err="1" smtClean="0">
                <a:solidFill>
                  <a:srgbClr val="002060"/>
                </a:solidFill>
                <a:latin typeface="Comic Sans MS" pitchFamily="66" charset="0"/>
              </a:rPr>
              <a:t>правильнописание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, но только почему-то хромает...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42976" y="1357298"/>
            <a:ext cx="7072362" cy="25717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РЕБЯТА!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Вы помните  разговор </a:t>
            </a:r>
            <a:r>
              <a:rPr lang="ru-RU" sz="3600" b="1" dirty="0" err="1" smtClean="0">
                <a:solidFill>
                  <a:srgbClr val="002060"/>
                </a:solidFill>
                <a:latin typeface="Comic Sans MS" pitchFamily="66" charset="0"/>
              </a:rPr>
              <a:t>Винни</a:t>
            </a:r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 Пуха с Совой о правописании?  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5429264"/>
            <a:ext cx="9144000" cy="14287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А вы хотите, чтобы «</a:t>
            </a:r>
            <a:r>
              <a:rPr lang="ru-RU" sz="2400" b="1" dirty="0" err="1" smtClean="0">
                <a:solidFill>
                  <a:srgbClr val="002060"/>
                </a:solidFill>
                <a:latin typeface="Comic Sans MS" pitchFamily="66" charset="0"/>
              </a:rPr>
              <a:t>правильнописание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» 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у вас не хромало?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Для этого нужно много тренироваться.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Если вы готовы  проверить свои знания, то вперёд! </a:t>
            </a:r>
          </a:p>
        </p:txBody>
      </p:sp>
      <p:pic>
        <p:nvPicPr>
          <p:cNvPr id="8" name="Picture 4" descr="C:\Users\Елена\Desktop\ерек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929066"/>
            <a:ext cx="3026025" cy="2500317"/>
          </a:xfrm>
          <a:prstGeom prst="rect">
            <a:avLst/>
          </a:prstGeom>
          <a:noFill/>
        </p:spPr>
      </p:pic>
      <p:pic>
        <p:nvPicPr>
          <p:cNvPr id="9" name="Picture 2" descr="C:\Users\Елена\Desktop\жшзщш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15" y="500042"/>
            <a:ext cx="3000385" cy="1737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Елена\Desktop\48766966_Letniy_pold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214678" y="1571612"/>
            <a:ext cx="5643602" cy="1428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ПОЛ...ДЕНЬ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488" y="1571612"/>
            <a:ext cx="5572164" cy="1428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Comic Sans MS" pitchFamily="66" charset="0"/>
              </a:rPr>
              <a:t>ПОЛДЕНЬ</a:t>
            </a:r>
            <a:endParaRPr lang="ru-RU" sz="4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357290" y="2357430"/>
            <a:ext cx="1857388" cy="1285884"/>
            <a:chOff x="285720" y="2357430"/>
            <a:chExt cx="1857388" cy="1285884"/>
          </a:xfrm>
        </p:grpSpPr>
        <p:sp>
          <p:nvSpPr>
            <p:cNvPr id="8" name="Выноска-облако 7"/>
            <p:cNvSpPr/>
            <p:nvPr/>
          </p:nvSpPr>
          <p:spPr>
            <a:xfrm>
              <a:off x="285720" y="2357430"/>
              <a:ext cx="1857388" cy="1285884"/>
            </a:xfrm>
            <a:prstGeom prst="cloudCallout">
              <a:avLst>
                <a:gd name="adj1" fmla="val -28764"/>
                <a:gd name="adj2" fmla="val 13477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9" name="Группа 28"/>
            <p:cNvGrpSpPr/>
            <p:nvPr/>
          </p:nvGrpSpPr>
          <p:grpSpPr>
            <a:xfrm>
              <a:off x="785786" y="2714620"/>
              <a:ext cx="857256" cy="500066"/>
              <a:chOff x="7858148" y="4714884"/>
              <a:chExt cx="857256" cy="500066"/>
            </a:xfrm>
          </p:grpSpPr>
          <p:cxnSp>
            <p:nvCxnSpPr>
              <p:cNvPr id="10" name="Прямая со стрелкой 9"/>
              <p:cNvCxnSpPr/>
              <p:nvPr/>
            </p:nvCxnSpPr>
            <p:spPr>
              <a:xfrm>
                <a:off x="7858148" y="5000636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 стрелкой 10"/>
              <p:cNvCxnSpPr/>
              <p:nvPr/>
            </p:nvCxnSpPr>
            <p:spPr>
              <a:xfrm rot="10800000">
                <a:off x="8358214" y="5000636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rot="5400000">
                <a:off x="8037537" y="4964123"/>
                <a:ext cx="500066" cy="1588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4071934" y="3286124"/>
            <a:ext cx="2143140" cy="1285884"/>
            <a:chOff x="2214546" y="1357298"/>
            <a:chExt cx="2143140" cy="1285884"/>
          </a:xfrm>
        </p:grpSpPr>
        <p:sp>
          <p:nvSpPr>
            <p:cNvPr id="14" name="Выноска-облако 13"/>
            <p:cNvSpPr/>
            <p:nvPr/>
          </p:nvSpPr>
          <p:spPr>
            <a:xfrm>
              <a:off x="2214546" y="1357298"/>
              <a:ext cx="2143140" cy="1285884"/>
            </a:xfrm>
            <a:prstGeom prst="cloudCallout">
              <a:avLst>
                <a:gd name="adj1" fmla="val -116012"/>
                <a:gd name="adj2" fmla="val 7765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15" name="Группа 29"/>
            <p:cNvGrpSpPr/>
            <p:nvPr/>
          </p:nvGrpSpPr>
          <p:grpSpPr>
            <a:xfrm>
              <a:off x="2786050" y="1785926"/>
              <a:ext cx="857256" cy="500066"/>
              <a:chOff x="5929322" y="5643578"/>
              <a:chExt cx="857256" cy="500066"/>
            </a:xfrm>
          </p:grpSpPr>
          <p:cxnSp>
            <p:nvCxnSpPr>
              <p:cNvPr id="16" name="Прямая со стрелкой 15"/>
              <p:cNvCxnSpPr/>
              <p:nvPr/>
            </p:nvCxnSpPr>
            <p:spPr>
              <a:xfrm rot="10800000">
                <a:off x="5929322" y="5927741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/>
              <p:cNvCxnSpPr/>
              <p:nvPr/>
            </p:nvCxnSpPr>
            <p:spPr>
              <a:xfrm flipV="1">
                <a:off x="6429388" y="5929330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>
                <a:off x="6108711" y="5892817"/>
                <a:ext cx="500066" cy="1588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Группа 18"/>
          <p:cNvGrpSpPr/>
          <p:nvPr/>
        </p:nvGrpSpPr>
        <p:grpSpPr>
          <a:xfrm>
            <a:off x="4429124" y="5143512"/>
            <a:ext cx="1643074" cy="1285884"/>
            <a:chOff x="3143240" y="4929198"/>
            <a:chExt cx="1643074" cy="1285884"/>
          </a:xfrm>
        </p:grpSpPr>
        <p:sp>
          <p:nvSpPr>
            <p:cNvPr id="20" name="Выноска-облако 19"/>
            <p:cNvSpPr/>
            <p:nvPr/>
          </p:nvSpPr>
          <p:spPr>
            <a:xfrm>
              <a:off x="3143240" y="4929198"/>
              <a:ext cx="1643074" cy="1285884"/>
            </a:xfrm>
            <a:prstGeom prst="cloudCallout">
              <a:avLst>
                <a:gd name="adj1" fmla="val -139436"/>
                <a:gd name="adj2" fmla="val -2609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3714744" y="5572140"/>
              <a:ext cx="571504" cy="1588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1" name="Picture 3" descr="C:\Users\Елена\Desktop\лбо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4429108"/>
            <a:ext cx="2714644" cy="2428892"/>
          </a:xfrm>
          <a:prstGeom prst="rect">
            <a:avLst/>
          </a:prstGeom>
          <a:noFill/>
        </p:spPr>
      </p:pic>
      <p:sp>
        <p:nvSpPr>
          <p:cNvPr id="23" name="Скругленный прямоугольник 22">
            <a:hlinkClick r:id="rId5" action="ppaction://hlinksldjump"/>
          </p:cNvPr>
          <p:cNvSpPr/>
          <p:nvPr/>
        </p:nvSpPr>
        <p:spPr>
          <a:xfrm>
            <a:off x="7500958" y="6429396"/>
            <a:ext cx="1643042" cy="4286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правило</a:t>
            </a:r>
            <a:endParaRPr lang="ru-RU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68208E-6 L 0.27274 -0.0393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-2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dirty="0" smtClean="0">
                <a:hlinkClick r:id="rId2"/>
              </a:rPr>
              <a:t>http://www.solnet.ee/parents/p1_54_1.html</a:t>
            </a:r>
            <a:r>
              <a:rPr lang="ru-RU" sz="1800" dirty="0" smtClean="0"/>
              <a:t> - стихотворение</a:t>
            </a:r>
          </a:p>
          <a:p>
            <a:r>
              <a:rPr lang="en-US" sz="1800" dirty="0" smtClean="0">
                <a:hlinkClick r:id="rId3"/>
              </a:rPr>
              <a:t>http://i050.radikal.ru/0902/5f/c758418861e0.png</a:t>
            </a:r>
            <a:r>
              <a:rPr lang="ru-RU" sz="1800" dirty="0" smtClean="0"/>
              <a:t> -яблоко</a:t>
            </a:r>
          </a:p>
          <a:p>
            <a:r>
              <a:rPr lang="en-US" sz="1800" dirty="0" smtClean="0">
                <a:hlinkClick r:id="rId4"/>
              </a:rPr>
              <a:t>http://www.znaika.com.ua/upload/images_znaika/bimgs/1205743781.jpg</a:t>
            </a:r>
            <a:r>
              <a:rPr lang="ru-RU" sz="1800" dirty="0" smtClean="0"/>
              <a:t> - огурец</a:t>
            </a:r>
          </a:p>
          <a:p>
            <a:r>
              <a:rPr lang="en-US" sz="1800" dirty="0" smtClean="0">
                <a:hlinkClick r:id="rId5"/>
              </a:rPr>
              <a:t>http://assets3.lookatme.ru/1265700791/assets/article_image-image/31/dd/676003/article_image-image-article.jpg</a:t>
            </a:r>
            <a:r>
              <a:rPr lang="ru-RU" sz="1800" dirty="0" smtClean="0"/>
              <a:t> - лист</a:t>
            </a:r>
          </a:p>
          <a:p>
            <a:r>
              <a:rPr lang="en-US" sz="1800" dirty="0" smtClean="0">
                <a:hlinkClick r:id="rId6"/>
              </a:rPr>
              <a:t>http://www.anacleta.com/files/4129169.jpg</a:t>
            </a:r>
            <a:r>
              <a:rPr lang="ru-RU" sz="1800" dirty="0" smtClean="0"/>
              <a:t>  - луковичка</a:t>
            </a:r>
          </a:p>
          <a:p>
            <a:r>
              <a:rPr lang="en-US" sz="1800" dirty="0" smtClean="0">
                <a:hlinkClick r:id="rId7"/>
              </a:rPr>
              <a:t>http://74.ru/_i/forum/files/51/40/92/514092_238395_1285921015.jpg</a:t>
            </a:r>
            <a:r>
              <a:rPr lang="ru-RU" sz="1800" dirty="0" smtClean="0"/>
              <a:t> - мотоцикл</a:t>
            </a:r>
          </a:p>
          <a:p>
            <a:r>
              <a:rPr lang="en-US" sz="1800" dirty="0" smtClean="0">
                <a:hlinkClick r:id="rId8"/>
              </a:rPr>
              <a:t>http://www.proza.ru/pics/2010/08/25/1112.jpg</a:t>
            </a:r>
            <a:r>
              <a:rPr lang="ru-RU" sz="1800" dirty="0" smtClean="0"/>
              <a:t> - Байкал</a:t>
            </a:r>
          </a:p>
          <a:p>
            <a:r>
              <a:rPr lang="en-US" sz="1800" dirty="0" smtClean="0">
                <a:hlinkClick r:id="rId9"/>
              </a:rPr>
              <a:t>http://content.foto.mail.ru/mail/n.kafanova/_blogs/i-346.jpg</a:t>
            </a:r>
            <a:r>
              <a:rPr lang="ru-RU" sz="1800" dirty="0" smtClean="0"/>
              <a:t> -Москва</a:t>
            </a:r>
          </a:p>
          <a:p>
            <a:r>
              <a:rPr lang="en-US" sz="1800" dirty="0" smtClean="0">
                <a:hlinkClick r:id="rId10"/>
              </a:rPr>
              <a:t>http://fashiony.ru/pic_cos/9/50/b/6032.jpg</a:t>
            </a:r>
            <a:r>
              <a:rPr lang="ru-RU" sz="1800" dirty="0" smtClean="0"/>
              <a:t> - флакон</a:t>
            </a:r>
          </a:p>
          <a:p>
            <a:r>
              <a:rPr lang="en-US" sz="1800" dirty="0" smtClean="0">
                <a:hlinkClick r:id="rId11"/>
              </a:rPr>
              <a:t>http://s45.radikal.ru/i108/0902/65/045f053cb454.jpg</a:t>
            </a:r>
            <a:r>
              <a:rPr lang="ru-RU" sz="1800" dirty="0" smtClean="0"/>
              <a:t> - озеро</a:t>
            </a:r>
          </a:p>
          <a:p>
            <a:r>
              <a:rPr lang="en-US" sz="1800" dirty="0" smtClean="0">
                <a:hlinkClick r:id="rId12"/>
              </a:rPr>
              <a:t>http://images.yandex.ru/yandsearch?rpt=simage&amp;ed=1&amp;text=%D0%BE%D0%B7%D0%B5%D1%80%D0%BE&amp;p=175&amp;img_url=s45.radikal.ru%2Fi108%2F0902%2F65%2F045f053cb454.jpg&amp;reqtime=1307711396</a:t>
            </a:r>
            <a:r>
              <a:rPr lang="ru-RU" sz="1800" dirty="0" smtClean="0"/>
              <a:t> – озеро лесное</a:t>
            </a:r>
          </a:p>
          <a:p>
            <a:r>
              <a:rPr lang="en-US" sz="1800" dirty="0" smtClean="0">
                <a:hlinkClick r:id="rId13"/>
              </a:rPr>
              <a:t>http://www.arthistory.ru/img/shishkin/1.jpg</a:t>
            </a:r>
            <a:r>
              <a:rPr lang="ru-RU" sz="1800" dirty="0" smtClean="0"/>
              <a:t> - сосны</a:t>
            </a:r>
          </a:p>
          <a:p>
            <a:r>
              <a:rPr lang="en-US" sz="1800" dirty="0" smtClean="0">
                <a:hlinkClick r:id="rId14"/>
              </a:rPr>
              <a:t>http://tphv-art.ru/images/kartiny-Shishkin/017m.jpg</a:t>
            </a:r>
            <a:r>
              <a:rPr lang="ru-RU" sz="1800" dirty="0" smtClean="0"/>
              <a:t> - утро в сосновом лесу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214974"/>
          </a:xfrm>
        </p:spPr>
        <p:txBody>
          <a:bodyPr>
            <a:normAutofit/>
          </a:bodyPr>
          <a:lstStyle/>
          <a:p>
            <a:r>
              <a:rPr lang="en-US" sz="2000" dirty="0" smtClean="0">
                <a:hlinkClick r:id="rId2"/>
              </a:rPr>
              <a:t>http://img-fotki.yandex.ru/get/7/vibpxhgglzd.583/0_155a2_177bec0_XL</a:t>
            </a:r>
            <a:r>
              <a:rPr lang="ru-RU" sz="2000" dirty="0" smtClean="0"/>
              <a:t> - полночь</a:t>
            </a:r>
          </a:p>
          <a:p>
            <a:r>
              <a:rPr lang="en-US" sz="2000" dirty="0" smtClean="0">
                <a:hlinkClick r:id="rId3"/>
              </a:rPr>
              <a:t>http://www.pentagon.in.ua/uploads/posts/2010-09/1285789013_cache_500_53535.jpg</a:t>
            </a:r>
            <a:r>
              <a:rPr lang="ru-RU" sz="2000" dirty="0" smtClean="0"/>
              <a:t> - дыня</a:t>
            </a:r>
          </a:p>
          <a:p>
            <a:r>
              <a:rPr lang="en-US" sz="2000" dirty="0" smtClean="0">
                <a:hlinkClick r:id="rId4"/>
              </a:rPr>
              <a:t>http://s55.radikal.ru/i147/0908/e8/2696842641a6.jpg</a:t>
            </a:r>
            <a:r>
              <a:rPr lang="ru-RU" sz="2000" dirty="0" smtClean="0"/>
              <a:t> - арбузы</a:t>
            </a:r>
          </a:p>
          <a:p>
            <a:r>
              <a:rPr lang="en-US" sz="2000" dirty="0" smtClean="0">
                <a:hlinkClick r:id="rId5"/>
              </a:rPr>
              <a:t>http://www.diets.ru/data/cache/2010dec/28/37/32952_39071-700x500.jpg</a:t>
            </a:r>
            <a:r>
              <a:rPr lang="ru-RU" sz="2000" dirty="0" smtClean="0"/>
              <a:t> - лимон</a:t>
            </a:r>
          </a:p>
          <a:p>
            <a:r>
              <a:rPr lang="en-US" sz="2000" dirty="0" smtClean="0">
                <a:hlinkClick r:id="rId6"/>
              </a:rPr>
              <a:t>http://www.mebelnysad.ru/published/publicdata/GBXMEBEL1A5/attachments/SC/products_pictures/0024_enl.jpg</a:t>
            </a:r>
            <a:r>
              <a:rPr lang="ru-RU" sz="2000" dirty="0" smtClean="0"/>
              <a:t> - ящик</a:t>
            </a:r>
          </a:p>
          <a:p>
            <a:r>
              <a:rPr lang="en-US" sz="2000" dirty="0" smtClean="0">
                <a:hlinkClick r:id="rId7"/>
              </a:rPr>
              <a:t>http://900igr.net/datas/tsvet-i-forma/Figury-6.files/0009-009-Polukrug.jpg</a:t>
            </a:r>
            <a:r>
              <a:rPr lang="ru-RU" sz="2000" dirty="0" smtClean="0"/>
              <a:t> - полукруг</a:t>
            </a:r>
          </a:p>
          <a:p>
            <a:r>
              <a:rPr lang="en-US" sz="2000" dirty="0" smtClean="0">
                <a:hlinkClick r:id="rId8"/>
              </a:rPr>
              <a:t>http://kitchengeek.net/wp-content/gallery/popsicles/tangerine.jpg</a:t>
            </a:r>
            <a:r>
              <a:rPr lang="ru-RU" sz="2000" dirty="0" smtClean="0"/>
              <a:t> -мандарин</a:t>
            </a:r>
          </a:p>
          <a:p>
            <a:r>
              <a:rPr lang="en-US" sz="2000" dirty="0" smtClean="0">
                <a:hlinkClick r:id="rId9"/>
              </a:rPr>
              <a:t>http://content.foto.mail.ru/mail/magic-note/78/i-103.jpg</a:t>
            </a:r>
            <a:r>
              <a:rPr lang="ru-RU" sz="2000" dirty="0" smtClean="0"/>
              <a:t>  - летний полдень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214974"/>
          </a:xfrm>
        </p:spPr>
        <p:txBody>
          <a:bodyPr>
            <a:normAutofit/>
          </a:bodyPr>
          <a:lstStyle/>
          <a:p>
            <a:r>
              <a:rPr lang="en-US" sz="2000" dirty="0" smtClean="0">
                <a:hlinkClick r:id="rId2"/>
              </a:rPr>
              <a:t>http://tigris1952.narod.ru/clock_face4.jpg</a:t>
            </a:r>
            <a:r>
              <a:rPr lang="ru-RU" sz="2000" dirty="0" smtClean="0"/>
              <a:t> -циферблат</a:t>
            </a:r>
          </a:p>
          <a:p>
            <a:r>
              <a:rPr lang="en-US" sz="2000" dirty="0" smtClean="0">
                <a:hlinkClick r:id="rId3"/>
              </a:rPr>
              <a:t>http://i008.radikal.ru/1101/e2/7a248b50ef93.jpg</a:t>
            </a:r>
            <a:r>
              <a:rPr lang="ru-RU" sz="2000" dirty="0" smtClean="0"/>
              <a:t> - котики</a:t>
            </a:r>
          </a:p>
          <a:p>
            <a:r>
              <a:rPr lang="en-US" sz="2000" dirty="0" smtClean="0">
                <a:hlinkClick r:id="rId4"/>
              </a:rPr>
              <a:t>http://s41.radikal.ru/i094/1007/94/6ebb473474c4.jpg</a:t>
            </a:r>
            <a:r>
              <a:rPr lang="ru-RU" sz="2000" dirty="0" smtClean="0"/>
              <a:t>  -</a:t>
            </a:r>
            <a:r>
              <a:rPr lang="ru-RU" sz="2000" dirty="0" err="1" smtClean="0"/>
              <a:t>винни</a:t>
            </a:r>
            <a:r>
              <a:rPr lang="ru-RU" sz="2000" dirty="0" smtClean="0"/>
              <a:t> с совой</a:t>
            </a:r>
          </a:p>
          <a:p>
            <a:r>
              <a:rPr lang="en-US" sz="2000" dirty="0" smtClean="0">
                <a:hlinkClick r:id="rId5"/>
              </a:rPr>
              <a:t>http://videoblock.info/images/albums/vinni_pux/ph1.jpeg</a:t>
            </a:r>
            <a:r>
              <a:rPr lang="ru-RU" sz="2000" dirty="0" smtClean="0"/>
              <a:t>  -</a:t>
            </a:r>
            <a:r>
              <a:rPr lang="ru-RU" sz="2000" dirty="0" err="1" smtClean="0"/>
              <a:t>винни</a:t>
            </a:r>
            <a:r>
              <a:rPr lang="ru-RU" sz="2000" dirty="0" smtClean="0"/>
              <a:t> один</a:t>
            </a:r>
          </a:p>
          <a:p>
            <a:r>
              <a:rPr lang="en-US" sz="2000" dirty="0" smtClean="0">
                <a:hlinkClick r:id="rId6"/>
              </a:rPr>
              <a:t>http://www.payer.de/amarakosa/amarak02271.jpg</a:t>
            </a:r>
            <a:r>
              <a:rPr lang="ru-RU" sz="2000" dirty="0" smtClean="0"/>
              <a:t> - лавровый лист</a:t>
            </a:r>
          </a:p>
          <a:p>
            <a:r>
              <a:rPr lang="en-US" sz="2000" dirty="0" smtClean="0">
                <a:hlinkClick r:id="rId7"/>
              </a:rPr>
              <a:t>http://rusammarket.ru/images/pictures/27857.jpg</a:t>
            </a:r>
            <a:r>
              <a:rPr lang="ru-RU" sz="2000" dirty="0" smtClean="0"/>
              <a:t> - столовая ложка</a:t>
            </a:r>
          </a:p>
          <a:p>
            <a:r>
              <a:rPr lang="en-US" sz="2000" dirty="0" smtClean="0">
                <a:hlinkClick r:id="rId8"/>
              </a:rPr>
              <a:t>http://s002.radikal.ru/i198/1101/04/1d8748c234d4.jpg</a:t>
            </a:r>
            <a:r>
              <a:rPr lang="ru-RU" sz="2000" dirty="0" smtClean="0"/>
              <a:t> - ёжик</a:t>
            </a:r>
          </a:p>
          <a:p>
            <a:r>
              <a:rPr lang="en-US" sz="2000" dirty="0" smtClean="0">
                <a:hlinkClick r:id="rId9"/>
              </a:rPr>
              <a:t>http://img0.liveinternet.ru/images/attach/c/1/59/567/59567865_1274987337_5.jpg</a:t>
            </a:r>
            <a:r>
              <a:rPr lang="ru-RU" sz="2000" dirty="0" smtClean="0"/>
              <a:t> -дремлет кот</a:t>
            </a:r>
          </a:p>
          <a:p>
            <a:r>
              <a:rPr lang="en-US" sz="2000" dirty="0" smtClean="0">
                <a:hlinkClick r:id="rId10"/>
              </a:rPr>
              <a:t>http://img-8.photosight.ru/9a1/2766437_large.jpeg</a:t>
            </a:r>
            <a:r>
              <a:rPr lang="ru-RU" sz="2000" dirty="0" smtClean="0"/>
              <a:t> - кот рыжий</a:t>
            </a:r>
          </a:p>
          <a:p>
            <a:r>
              <a:rPr lang="en-US" sz="2000" dirty="0" smtClean="0">
                <a:hlinkClick r:id="rId11"/>
              </a:rPr>
              <a:t>http://activerain.com/image_store/uploads/5/7/1/7/3/ar118135492137175.jpg</a:t>
            </a:r>
            <a:r>
              <a:rPr lang="ru-RU" sz="2000" dirty="0" smtClean="0"/>
              <a:t>        - молоко</a:t>
            </a:r>
          </a:p>
          <a:p>
            <a:r>
              <a:rPr lang="en-US" sz="2000" dirty="0" smtClean="0">
                <a:hlinkClick r:id="rId12"/>
              </a:rPr>
              <a:t>http://www.proshkolu.ru/user/kovalenko70/file/1535231/</a:t>
            </a:r>
            <a:r>
              <a:rPr lang="ru-RU" sz="2000" dirty="0" smtClean="0"/>
              <a:t> - фон из работы О.Н.Коваленко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-1214470"/>
            <a:ext cx="8715436" cy="77867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Вместе  с вами  выполнять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задания будут </a:t>
            </a:r>
            <a:r>
              <a:rPr lang="ru-RU" sz="2400" b="1" dirty="0" err="1" smtClean="0">
                <a:solidFill>
                  <a:srgbClr val="002060"/>
                </a:solidFill>
                <a:latin typeface="Comic Sans MS" pitchFamily="66" charset="0"/>
              </a:rPr>
              <a:t>пушистики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Вы можете повторить правило или же сразу приступить к тренажёру. 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Если слово пишется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слитно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, то нажимай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раздельно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– 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через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дефис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- 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286644" y="2143116"/>
            <a:ext cx="1285884" cy="642942"/>
            <a:chOff x="285720" y="2357430"/>
            <a:chExt cx="1857388" cy="1285884"/>
          </a:xfrm>
        </p:grpSpPr>
        <p:sp>
          <p:nvSpPr>
            <p:cNvPr id="6" name="Выноска-облако 5"/>
            <p:cNvSpPr/>
            <p:nvPr/>
          </p:nvSpPr>
          <p:spPr>
            <a:xfrm>
              <a:off x="285720" y="2357430"/>
              <a:ext cx="1857388" cy="1285884"/>
            </a:xfrm>
            <a:prstGeom prst="cloudCallout">
              <a:avLst>
                <a:gd name="adj1" fmla="val 36805"/>
                <a:gd name="adj2" fmla="val 2654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7" name="Группа 28"/>
            <p:cNvGrpSpPr/>
            <p:nvPr/>
          </p:nvGrpSpPr>
          <p:grpSpPr>
            <a:xfrm>
              <a:off x="785786" y="2714620"/>
              <a:ext cx="857256" cy="500066"/>
              <a:chOff x="7858148" y="4714884"/>
              <a:chExt cx="857256" cy="500066"/>
            </a:xfrm>
          </p:grpSpPr>
          <p:cxnSp>
            <p:nvCxnSpPr>
              <p:cNvPr id="8" name="Прямая со стрелкой 7"/>
              <p:cNvCxnSpPr/>
              <p:nvPr/>
            </p:nvCxnSpPr>
            <p:spPr>
              <a:xfrm>
                <a:off x="7858148" y="5000636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 стрелкой 8"/>
              <p:cNvCxnSpPr/>
              <p:nvPr/>
            </p:nvCxnSpPr>
            <p:spPr>
              <a:xfrm rot="10800000">
                <a:off x="8358214" y="5000636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rot="5400000">
                <a:off x="8037537" y="4964123"/>
                <a:ext cx="500066" cy="1588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Группа 10"/>
          <p:cNvGrpSpPr/>
          <p:nvPr/>
        </p:nvGrpSpPr>
        <p:grpSpPr>
          <a:xfrm>
            <a:off x="5786446" y="2857496"/>
            <a:ext cx="1714512" cy="642942"/>
            <a:chOff x="2214546" y="1357298"/>
            <a:chExt cx="2143140" cy="1285884"/>
          </a:xfrm>
        </p:grpSpPr>
        <p:sp>
          <p:nvSpPr>
            <p:cNvPr id="12" name="Выноска-облако 11"/>
            <p:cNvSpPr/>
            <p:nvPr/>
          </p:nvSpPr>
          <p:spPr>
            <a:xfrm>
              <a:off x="2214546" y="1357298"/>
              <a:ext cx="2143140" cy="1285884"/>
            </a:xfrm>
            <a:prstGeom prst="cloudCallout">
              <a:avLst>
                <a:gd name="adj1" fmla="val -12020"/>
                <a:gd name="adj2" fmla="val 3536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13" name="Группа 29"/>
            <p:cNvGrpSpPr/>
            <p:nvPr/>
          </p:nvGrpSpPr>
          <p:grpSpPr>
            <a:xfrm>
              <a:off x="2786050" y="1785926"/>
              <a:ext cx="857256" cy="500066"/>
              <a:chOff x="5929322" y="5643578"/>
              <a:chExt cx="857256" cy="500066"/>
            </a:xfrm>
          </p:grpSpPr>
          <p:cxnSp>
            <p:nvCxnSpPr>
              <p:cNvPr id="14" name="Прямая со стрелкой 13"/>
              <p:cNvCxnSpPr/>
              <p:nvPr/>
            </p:nvCxnSpPr>
            <p:spPr>
              <a:xfrm rot="10800000">
                <a:off x="5929322" y="5927741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 стрелкой 14"/>
              <p:cNvCxnSpPr/>
              <p:nvPr/>
            </p:nvCxnSpPr>
            <p:spPr>
              <a:xfrm flipV="1">
                <a:off x="6429388" y="5929330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rot="5400000">
                <a:off x="6108711" y="5892817"/>
                <a:ext cx="500066" cy="1588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Группа 16"/>
          <p:cNvGrpSpPr/>
          <p:nvPr/>
        </p:nvGrpSpPr>
        <p:grpSpPr>
          <a:xfrm>
            <a:off x="6000760" y="3643314"/>
            <a:ext cx="1571636" cy="571504"/>
            <a:chOff x="3143239" y="4929198"/>
            <a:chExt cx="1643074" cy="1285884"/>
          </a:xfrm>
        </p:grpSpPr>
        <p:sp>
          <p:nvSpPr>
            <p:cNvPr id="18" name="Выноска-облако 17"/>
            <p:cNvSpPr/>
            <p:nvPr/>
          </p:nvSpPr>
          <p:spPr>
            <a:xfrm>
              <a:off x="3143239" y="4929198"/>
              <a:ext cx="1643074" cy="1285884"/>
            </a:xfrm>
            <a:prstGeom prst="cloudCallout">
              <a:avLst>
                <a:gd name="adj1" fmla="val -41773"/>
                <a:gd name="adj2" fmla="val 3354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3714744" y="5572140"/>
              <a:ext cx="571504" cy="1588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0" y="4500570"/>
            <a:ext cx="9144000" cy="20002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Ответ правильный - исчезнут неверные варианты и откроется то, что обозначает  корень ПОЛ-. Неправильный ответ – можете обратиться к правилу,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но тогда придётся пройти тренажёр заново.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Успеха!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1" name="Picture 4" descr="C:\Users\Елена\Desktop\вым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857232"/>
            <a:ext cx="1354033" cy="1341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:\Documents and Settings\Admin\Рабочий стол\шшш\189502a76ed8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" name="Скругленный прямоугольник 25"/>
          <p:cNvSpPr/>
          <p:nvPr/>
        </p:nvSpPr>
        <p:spPr>
          <a:xfrm>
            <a:off x="3786182" y="3286124"/>
            <a:ext cx="1714512" cy="5000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раздельно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142976" y="3000372"/>
            <a:ext cx="1571636" cy="5715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слитно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00034" y="1857364"/>
            <a:ext cx="2786082" cy="1928826"/>
            <a:chOff x="285720" y="2357430"/>
            <a:chExt cx="1857388" cy="1285884"/>
          </a:xfrm>
        </p:grpSpPr>
        <p:sp>
          <p:nvSpPr>
            <p:cNvPr id="5" name="Выноска-облако 4"/>
            <p:cNvSpPr/>
            <p:nvPr/>
          </p:nvSpPr>
          <p:spPr>
            <a:xfrm>
              <a:off x="285720" y="2357430"/>
              <a:ext cx="1857388" cy="1285884"/>
            </a:xfrm>
            <a:prstGeom prst="cloudCallout">
              <a:avLst>
                <a:gd name="adj1" fmla="val 11642"/>
                <a:gd name="adj2" fmla="val 7541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6" name="Группа 28"/>
            <p:cNvGrpSpPr/>
            <p:nvPr/>
          </p:nvGrpSpPr>
          <p:grpSpPr>
            <a:xfrm>
              <a:off x="785786" y="2714620"/>
              <a:ext cx="857256" cy="500066"/>
              <a:chOff x="7858148" y="4714884"/>
              <a:chExt cx="857256" cy="500066"/>
            </a:xfrm>
          </p:grpSpPr>
          <p:cxnSp>
            <p:nvCxnSpPr>
              <p:cNvPr id="7" name="Прямая со стрелкой 6"/>
              <p:cNvCxnSpPr/>
              <p:nvPr/>
            </p:nvCxnSpPr>
            <p:spPr>
              <a:xfrm>
                <a:off x="7858148" y="5000636"/>
                <a:ext cx="357190" cy="1588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 стрелкой 7"/>
              <p:cNvCxnSpPr/>
              <p:nvPr/>
            </p:nvCxnSpPr>
            <p:spPr>
              <a:xfrm rot="10800000">
                <a:off x="8358214" y="5000636"/>
                <a:ext cx="357190" cy="1588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rot="5400000">
                <a:off x="8037537" y="4964123"/>
                <a:ext cx="500066" cy="1588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Группа 9"/>
          <p:cNvGrpSpPr/>
          <p:nvPr/>
        </p:nvGrpSpPr>
        <p:grpSpPr>
          <a:xfrm>
            <a:off x="3357554" y="2214554"/>
            <a:ext cx="2643206" cy="1785950"/>
            <a:chOff x="2214546" y="1357298"/>
            <a:chExt cx="2143140" cy="1285884"/>
          </a:xfrm>
        </p:grpSpPr>
        <p:sp>
          <p:nvSpPr>
            <p:cNvPr id="11" name="Выноска-облако 10"/>
            <p:cNvSpPr/>
            <p:nvPr/>
          </p:nvSpPr>
          <p:spPr>
            <a:xfrm>
              <a:off x="2214546" y="1357298"/>
              <a:ext cx="2143140" cy="1285884"/>
            </a:xfrm>
            <a:prstGeom prst="cloudCallout">
              <a:avLst>
                <a:gd name="adj1" fmla="val 7885"/>
                <a:gd name="adj2" fmla="val 8178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12" name="Группа 29"/>
            <p:cNvGrpSpPr/>
            <p:nvPr/>
          </p:nvGrpSpPr>
          <p:grpSpPr>
            <a:xfrm>
              <a:off x="2967541" y="1665910"/>
              <a:ext cx="820572" cy="500066"/>
              <a:chOff x="6110813" y="5523562"/>
              <a:chExt cx="820572" cy="500066"/>
            </a:xfrm>
          </p:grpSpPr>
          <p:cxnSp>
            <p:nvCxnSpPr>
              <p:cNvPr id="13" name="Прямая со стрелкой 12"/>
              <p:cNvCxnSpPr/>
              <p:nvPr/>
            </p:nvCxnSpPr>
            <p:spPr>
              <a:xfrm rot="10800000">
                <a:off x="6110813" y="5780739"/>
                <a:ext cx="357190" cy="1588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 стрелкой 13"/>
              <p:cNvCxnSpPr/>
              <p:nvPr/>
            </p:nvCxnSpPr>
            <p:spPr>
              <a:xfrm flipV="1">
                <a:off x="6574195" y="5780739"/>
                <a:ext cx="357190" cy="1588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rot="5400000">
                <a:off x="6267033" y="5772801"/>
                <a:ext cx="500066" cy="1588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Группа 15"/>
          <p:cNvGrpSpPr/>
          <p:nvPr/>
        </p:nvGrpSpPr>
        <p:grpSpPr>
          <a:xfrm>
            <a:off x="6143636" y="1500174"/>
            <a:ext cx="2500330" cy="1857388"/>
            <a:chOff x="3143240" y="4929198"/>
            <a:chExt cx="1643074" cy="1285884"/>
          </a:xfrm>
        </p:grpSpPr>
        <p:sp>
          <p:nvSpPr>
            <p:cNvPr id="17" name="Выноска-облако 16"/>
            <p:cNvSpPr/>
            <p:nvPr/>
          </p:nvSpPr>
          <p:spPr>
            <a:xfrm>
              <a:off x="3143240" y="4929198"/>
              <a:ext cx="1643074" cy="1285884"/>
            </a:xfrm>
            <a:prstGeom prst="cloudCallout">
              <a:avLst>
                <a:gd name="adj1" fmla="val -15542"/>
                <a:gd name="adj2" fmla="val 8922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3714744" y="5572140"/>
              <a:ext cx="571504" cy="158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Скругленный прямоугольник 18"/>
          <p:cNvSpPr/>
          <p:nvPr/>
        </p:nvSpPr>
        <p:spPr>
          <a:xfrm>
            <a:off x="571472" y="285728"/>
            <a:ext cx="6429420" cy="1428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ПОВТОРИМ С ПУШИСТИКАМИ!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0" name="Picture 2" descr="C:\Users\Елена\Desktop\5e65c679c96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4000504"/>
            <a:ext cx="2571768" cy="2668815"/>
          </a:xfrm>
          <a:prstGeom prst="rect">
            <a:avLst/>
          </a:prstGeom>
          <a:noFill/>
        </p:spPr>
      </p:pic>
      <p:pic>
        <p:nvPicPr>
          <p:cNvPr id="21" name="Picture 2" descr="C:\Users\Елена\Desktop\7a248b50ef9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714744" y="4429132"/>
            <a:ext cx="2143140" cy="2202678"/>
          </a:xfrm>
          <a:prstGeom prst="rect">
            <a:avLst/>
          </a:prstGeom>
          <a:noFill/>
        </p:spPr>
      </p:pic>
      <p:pic>
        <p:nvPicPr>
          <p:cNvPr id="22" name="Picture 2" descr="C:\Users\Елена\Desktop\лбо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1464" y="3714752"/>
            <a:ext cx="3342536" cy="2857520"/>
          </a:xfrm>
          <a:prstGeom prst="rect">
            <a:avLst/>
          </a:prstGeom>
          <a:noFill/>
        </p:spPr>
      </p:pic>
      <p:sp>
        <p:nvSpPr>
          <p:cNvPr id="23" name="Скругленный прямоугольник 22"/>
          <p:cNvSpPr/>
          <p:nvPr/>
        </p:nvSpPr>
        <p:spPr>
          <a:xfrm>
            <a:off x="357158" y="1857364"/>
            <a:ext cx="5286412" cy="47863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Перед Л и перед гласной,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перед буквой прописной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слово ПОЛ - любому ясно -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отделяется чертой.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643702" y="2571744"/>
            <a:ext cx="1571636" cy="5715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дефис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428992" y="1857364"/>
            <a:ext cx="5429288" cy="47149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Если далее не следует Л, гласная или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прописная буква.</a:t>
            </a:r>
          </a:p>
          <a:p>
            <a:pPr algn="ctr"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Слова с корнем полу-.</a:t>
            </a:r>
          </a:p>
          <a:p>
            <a:pPr algn="ctr"/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85786" y="4071942"/>
            <a:ext cx="8143932" cy="25003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Раздельно во всех случаях, если корень пол- стоит перед сочетанием: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</a:rPr>
              <a:t>пол следующего дня</a:t>
            </a:r>
            <a:endParaRPr lang="ru-RU" sz="3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32" name="Picture 2" descr="C:\Users\Елена\Desktop\7a248b50ef9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143636" y="1500174"/>
            <a:ext cx="2143140" cy="2202678"/>
          </a:xfrm>
          <a:prstGeom prst="rect">
            <a:avLst/>
          </a:prstGeom>
          <a:noFill/>
        </p:spPr>
      </p:pic>
      <p:sp>
        <p:nvSpPr>
          <p:cNvPr id="33" name="Равнобедренный треугольник 32">
            <a:hlinkClick r:id="" action="ppaction://hlinkshowjump?jump=nextslide"/>
          </p:cNvPr>
          <p:cNvSpPr/>
          <p:nvPr/>
        </p:nvSpPr>
        <p:spPr>
          <a:xfrm rot="5400000">
            <a:off x="8358194" y="6072195"/>
            <a:ext cx="571482" cy="1000132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9" grpId="1" animBg="1"/>
      <p:bldP spid="29" grpId="2" animBg="1"/>
      <p:bldP spid="30" grpId="0" animBg="1"/>
      <p:bldP spid="30" grpId="1" animBg="1"/>
      <p:bldP spid="30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H:\Documents and Settings\Admin\Рабочий стол\шшш\189502a76ed8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8" name="Picture 3" descr="C:\Users\Елена\Desktop\3b1a6b8df3fc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1357298"/>
            <a:ext cx="2178364" cy="1624020"/>
          </a:xfrm>
          <a:prstGeom prst="rect">
            <a:avLst/>
          </a:prstGeom>
          <a:noFill/>
        </p:spPr>
      </p:pic>
      <p:pic>
        <p:nvPicPr>
          <p:cNvPr id="14338" name="Picture 2" descr="C:\Users\Елена\Desktop\дыня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1643050"/>
            <a:ext cx="2285984" cy="2733675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285728"/>
            <a:ext cx="4500594" cy="1428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ПОЛ...ДЫНИ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-32" y="285728"/>
            <a:ext cx="4500594" cy="1428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ПОЛДЫНИ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Елена\Desktop\5e65c679c969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59886"/>
            <a:ext cx="2214546" cy="2298114"/>
          </a:xfrm>
          <a:prstGeom prst="rect">
            <a:avLst/>
          </a:prstGeom>
          <a:noFill/>
        </p:spPr>
      </p:pic>
      <p:grpSp>
        <p:nvGrpSpPr>
          <p:cNvPr id="34" name="Группа 33"/>
          <p:cNvGrpSpPr/>
          <p:nvPr/>
        </p:nvGrpSpPr>
        <p:grpSpPr>
          <a:xfrm>
            <a:off x="2000232" y="3000372"/>
            <a:ext cx="2143140" cy="1285884"/>
            <a:chOff x="2214546" y="1357298"/>
            <a:chExt cx="2143140" cy="1285884"/>
          </a:xfrm>
        </p:grpSpPr>
        <p:sp>
          <p:nvSpPr>
            <p:cNvPr id="9" name="Выноска-облако 8"/>
            <p:cNvSpPr/>
            <p:nvPr/>
          </p:nvSpPr>
          <p:spPr>
            <a:xfrm>
              <a:off x="2214546" y="1357298"/>
              <a:ext cx="2143140" cy="1285884"/>
            </a:xfrm>
            <a:prstGeom prst="cloudCallout">
              <a:avLst>
                <a:gd name="adj1" fmla="val -47466"/>
                <a:gd name="adj2" fmla="val 6949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2786050" y="1785926"/>
              <a:ext cx="857256" cy="500066"/>
              <a:chOff x="5929322" y="5643578"/>
              <a:chExt cx="857256" cy="500066"/>
            </a:xfrm>
          </p:grpSpPr>
          <p:cxnSp>
            <p:nvCxnSpPr>
              <p:cNvPr id="21" name="Прямая со стрелкой 20"/>
              <p:cNvCxnSpPr/>
              <p:nvPr/>
            </p:nvCxnSpPr>
            <p:spPr>
              <a:xfrm rot="10800000">
                <a:off x="5929322" y="5927741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 стрелкой 21"/>
              <p:cNvCxnSpPr/>
              <p:nvPr/>
            </p:nvCxnSpPr>
            <p:spPr>
              <a:xfrm flipV="1">
                <a:off x="6429388" y="5929330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5400000">
                <a:off x="6108711" y="5892817"/>
                <a:ext cx="500066" cy="1588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Группа 32"/>
          <p:cNvGrpSpPr/>
          <p:nvPr/>
        </p:nvGrpSpPr>
        <p:grpSpPr>
          <a:xfrm>
            <a:off x="285720" y="1928802"/>
            <a:ext cx="1857388" cy="1285884"/>
            <a:chOff x="285720" y="2357430"/>
            <a:chExt cx="1857388" cy="1285884"/>
          </a:xfrm>
        </p:grpSpPr>
        <p:sp>
          <p:nvSpPr>
            <p:cNvPr id="8" name="Выноска-облако 7"/>
            <p:cNvSpPr/>
            <p:nvPr/>
          </p:nvSpPr>
          <p:spPr>
            <a:xfrm>
              <a:off x="285720" y="2357430"/>
              <a:ext cx="1857388" cy="1285884"/>
            </a:xfrm>
            <a:prstGeom prst="cloudCallout">
              <a:avLst>
                <a:gd name="adj1" fmla="val 8361"/>
                <a:gd name="adj2" fmla="val 12661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785786" y="2714620"/>
              <a:ext cx="857256" cy="500066"/>
              <a:chOff x="7858148" y="4714884"/>
              <a:chExt cx="857256" cy="500066"/>
            </a:xfrm>
          </p:grpSpPr>
          <p:cxnSp>
            <p:nvCxnSpPr>
              <p:cNvPr id="12" name="Прямая со стрелкой 11"/>
              <p:cNvCxnSpPr/>
              <p:nvPr/>
            </p:nvCxnSpPr>
            <p:spPr>
              <a:xfrm>
                <a:off x="7858148" y="5000636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 стрелкой 12"/>
              <p:cNvCxnSpPr/>
              <p:nvPr/>
            </p:nvCxnSpPr>
            <p:spPr>
              <a:xfrm rot="10800000">
                <a:off x="8358214" y="5000636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 rot="5400000">
                <a:off x="8037537" y="4964123"/>
                <a:ext cx="500066" cy="1588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Группа 34"/>
          <p:cNvGrpSpPr/>
          <p:nvPr/>
        </p:nvGrpSpPr>
        <p:grpSpPr>
          <a:xfrm>
            <a:off x="3143240" y="4929198"/>
            <a:ext cx="1643074" cy="1285884"/>
            <a:chOff x="3143240" y="4929198"/>
            <a:chExt cx="1643074" cy="1285884"/>
          </a:xfrm>
        </p:grpSpPr>
        <p:sp>
          <p:nvSpPr>
            <p:cNvPr id="10" name="Выноска-облако 9"/>
            <p:cNvSpPr/>
            <p:nvPr/>
          </p:nvSpPr>
          <p:spPr>
            <a:xfrm>
              <a:off x="3143240" y="4929198"/>
              <a:ext cx="1643074" cy="1285884"/>
            </a:xfrm>
            <a:prstGeom prst="cloudCallout">
              <a:avLst>
                <a:gd name="adj1" fmla="val -101118"/>
                <a:gd name="adj2" fmla="val -627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>
              <a:off x="3714744" y="5572140"/>
              <a:ext cx="571504" cy="1588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Picture 2" descr="C:\Users\Елена\Desktop\дыня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4357686" y="1643050"/>
            <a:ext cx="2500330" cy="2733675"/>
          </a:xfrm>
          <a:prstGeom prst="rect">
            <a:avLst/>
          </a:prstGeom>
          <a:noFill/>
        </p:spPr>
      </p:pic>
      <p:pic>
        <p:nvPicPr>
          <p:cNvPr id="36" name="Picture 2" descr="C:\Users\Елена\Desktop\дыня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1624019"/>
            <a:ext cx="2571768" cy="2733675"/>
          </a:xfrm>
          <a:prstGeom prst="rect">
            <a:avLst/>
          </a:prstGeom>
          <a:noFill/>
        </p:spPr>
      </p:pic>
      <p:sp>
        <p:nvSpPr>
          <p:cNvPr id="26" name="Равнобедренный треугольник 25">
            <a:hlinkClick r:id="" action="ppaction://hlinkshowjump?jump=nextslide"/>
          </p:cNvPr>
          <p:cNvSpPr/>
          <p:nvPr/>
        </p:nvSpPr>
        <p:spPr>
          <a:xfrm rot="5400000">
            <a:off x="8358194" y="6072195"/>
            <a:ext cx="571482" cy="1000132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>
            <a:hlinkClick r:id="rId8" action="ppaction://hlinksldjump"/>
          </p:cNvPr>
          <p:cNvSpPr/>
          <p:nvPr/>
        </p:nvSpPr>
        <p:spPr>
          <a:xfrm>
            <a:off x="7358082" y="0"/>
            <a:ext cx="1785918" cy="5000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правило</a:t>
            </a:r>
            <a:endParaRPr lang="ru-RU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0.26093 -0.17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H:\Documents and Settings\Admin\Рабочий стол\шшш\189502a76ed8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Елена\Desktop\3b1a6b8df3fc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2214554"/>
            <a:ext cx="2178364" cy="1624020"/>
          </a:xfrm>
          <a:prstGeom prst="rect">
            <a:avLst/>
          </a:prstGeom>
          <a:noFill/>
        </p:spPr>
      </p:pic>
      <p:pic>
        <p:nvPicPr>
          <p:cNvPr id="1026" name="Picture 2" descr="C:\Users\Елена\Desktop\ябллко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768" y="1571612"/>
            <a:ext cx="1477351" cy="3857652"/>
          </a:xfrm>
          <a:prstGeom prst="rect">
            <a:avLst/>
          </a:prstGeom>
          <a:noFill/>
        </p:spPr>
      </p:pic>
      <p:pic>
        <p:nvPicPr>
          <p:cNvPr id="8" name="Picture 2" descr="C:\Users\Елена\Desktop\Рисунок1.png"/>
          <p:cNvPicPr>
            <a:picLocks noChangeAspect="1" noChangeArrowheads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5357818" y="1500174"/>
            <a:ext cx="1822187" cy="3929090"/>
          </a:xfrm>
          <a:prstGeom prst="rect">
            <a:avLst/>
          </a:prstGeom>
          <a:noFill/>
        </p:spPr>
      </p:pic>
      <p:pic>
        <p:nvPicPr>
          <p:cNvPr id="4" name="Picture 2" descr="C:\Users\Елена\Desktop\Рисунок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1500174"/>
            <a:ext cx="1822187" cy="392909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14282" y="285728"/>
            <a:ext cx="4857752" cy="1428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ПОЛ...ЯБЛОКА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" name="Picture 2" descr="C:\Users\Елена\Desktop\7a248b50ef93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2" y="4214819"/>
            <a:ext cx="2571737" cy="2643182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214282" y="285728"/>
            <a:ext cx="4500594" cy="1428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ПОЛ-ЯБЛОКА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1928794" y="3429000"/>
            <a:ext cx="2143140" cy="1285884"/>
            <a:chOff x="1928794" y="3429000"/>
            <a:chExt cx="2143140" cy="1285884"/>
          </a:xfrm>
        </p:grpSpPr>
        <p:sp>
          <p:nvSpPr>
            <p:cNvPr id="9" name="Выноска-облако 8"/>
            <p:cNvSpPr/>
            <p:nvPr/>
          </p:nvSpPr>
          <p:spPr>
            <a:xfrm>
              <a:off x="1928794" y="3429000"/>
              <a:ext cx="2143140" cy="1285884"/>
            </a:xfrm>
            <a:prstGeom prst="cloudCallout">
              <a:avLst>
                <a:gd name="adj1" fmla="val -47466"/>
                <a:gd name="adj2" fmla="val 6949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2428860" y="3857628"/>
              <a:ext cx="1071570" cy="428628"/>
              <a:chOff x="6286512" y="6073000"/>
              <a:chExt cx="1071570" cy="428628"/>
            </a:xfrm>
          </p:grpSpPr>
          <p:cxnSp>
            <p:nvCxnSpPr>
              <p:cNvPr id="19" name="Прямая со стрелкой 18"/>
              <p:cNvCxnSpPr/>
              <p:nvPr/>
            </p:nvCxnSpPr>
            <p:spPr>
              <a:xfrm rot="10800000">
                <a:off x="6286512" y="6286520"/>
                <a:ext cx="428628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/>
              <p:nvPr/>
            </p:nvCxnSpPr>
            <p:spPr>
              <a:xfrm flipV="1">
                <a:off x="6858016" y="6286520"/>
                <a:ext cx="500066" cy="11112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5400000">
                <a:off x="6573058" y="6286520"/>
                <a:ext cx="428628" cy="1588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Группа 45"/>
          <p:cNvGrpSpPr/>
          <p:nvPr/>
        </p:nvGrpSpPr>
        <p:grpSpPr>
          <a:xfrm>
            <a:off x="3143240" y="4929198"/>
            <a:ext cx="1643074" cy="1285884"/>
            <a:chOff x="3143240" y="4929198"/>
            <a:chExt cx="1643074" cy="1285884"/>
          </a:xfrm>
        </p:grpSpPr>
        <p:sp>
          <p:nvSpPr>
            <p:cNvPr id="10" name="Выноска-облако 9"/>
            <p:cNvSpPr/>
            <p:nvPr/>
          </p:nvSpPr>
          <p:spPr>
            <a:xfrm>
              <a:off x="3143240" y="4929198"/>
              <a:ext cx="1643074" cy="1285884"/>
            </a:xfrm>
            <a:prstGeom prst="cloudCallout">
              <a:avLst>
                <a:gd name="adj1" fmla="val -101118"/>
                <a:gd name="adj2" fmla="val -627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>
              <a:off x="3714744" y="5572140"/>
              <a:ext cx="500066" cy="1588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Группа 44"/>
          <p:cNvGrpSpPr/>
          <p:nvPr/>
        </p:nvGrpSpPr>
        <p:grpSpPr>
          <a:xfrm>
            <a:off x="642910" y="2285992"/>
            <a:ext cx="1857388" cy="1285884"/>
            <a:chOff x="642910" y="2285992"/>
            <a:chExt cx="1857388" cy="1285884"/>
          </a:xfrm>
        </p:grpSpPr>
        <p:sp>
          <p:nvSpPr>
            <p:cNvPr id="6" name="Выноска-облако 5"/>
            <p:cNvSpPr/>
            <p:nvPr/>
          </p:nvSpPr>
          <p:spPr>
            <a:xfrm>
              <a:off x="642910" y="2285992"/>
              <a:ext cx="1857388" cy="1285884"/>
            </a:xfrm>
            <a:prstGeom prst="cloudCallout">
              <a:avLst>
                <a:gd name="adj1" fmla="val 8361"/>
                <a:gd name="adj2" fmla="val 12661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1142976" y="2714620"/>
              <a:ext cx="785818" cy="428628"/>
              <a:chOff x="6357950" y="5929330"/>
              <a:chExt cx="785818" cy="428628"/>
            </a:xfrm>
          </p:grpSpPr>
          <p:cxnSp>
            <p:nvCxnSpPr>
              <p:cNvPr id="30" name="Прямая со стрелкой 29"/>
              <p:cNvCxnSpPr/>
              <p:nvPr/>
            </p:nvCxnSpPr>
            <p:spPr>
              <a:xfrm>
                <a:off x="6357950" y="6143644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 rot="5400000">
                <a:off x="6501620" y="6142850"/>
                <a:ext cx="428628" cy="1588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 стрелкой 32"/>
              <p:cNvCxnSpPr/>
              <p:nvPr/>
            </p:nvCxnSpPr>
            <p:spPr>
              <a:xfrm rot="10800000" flipV="1">
                <a:off x="6715140" y="6143644"/>
                <a:ext cx="428628" cy="11112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Равнобедренный треугольник 25">
            <a:hlinkClick r:id="" action="ppaction://hlinkshowjump?jump=nextslide"/>
          </p:cNvPr>
          <p:cNvSpPr/>
          <p:nvPr/>
        </p:nvSpPr>
        <p:spPr>
          <a:xfrm rot="5400000">
            <a:off x="8286756" y="6000757"/>
            <a:ext cx="714358" cy="1000132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>
            <a:hlinkClick r:id="rId7" action="ppaction://hlinksldjump"/>
          </p:cNvPr>
          <p:cNvSpPr/>
          <p:nvPr/>
        </p:nvSpPr>
        <p:spPr>
          <a:xfrm>
            <a:off x="7286644" y="0"/>
            <a:ext cx="1857356" cy="5714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правило</a:t>
            </a:r>
            <a:endParaRPr lang="ru-RU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0.09167 -0.275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H:\Documents and Settings\Admin\Рабочий стол\шшш\189502a76ed8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" name="Picture 3" descr="C:\Users\Елена\Desktop\3b1a6b8df3fc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1142984"/>
            <a:ext cx="2178364" cy="1624020"/>
          </a:xfrm>
          <a:prstGeom prst="rect">
            <a:avLst/>
          </a:prstGeom>
          <a:noFill/>
        </p:spPr>
      </p:pic>
      <p:pic>
        <p:nvPicPr>
          <p:cNvPr id="2050" name="Picture 2" descr="C:\Users\Елена\Desktop\огурец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 rot="18408541">
            <a:off x="5185887" y="2486254"/>
            <a:ext cx="2645106" cy="3214710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1071538" y="2000240"/>
            <a:ext cx="1857388" cy="1285884"/>
            <a:chOff x="285720" y="2357430"/>
            <a:chExt cx="1857388" cy="1285884"/>
          </a:xfrm>
        </p:grpSpPr>
        <p:sp>
          <p:nvSpPr>
            <p:cNvPr id="6" name="Выноска-облако 5"/>
            <p:cNvSpPr/>
            <p:nvPr/>
          </p:nvSpPr>
          <p:spPr>
            <a:xfrm>
              <a:off x="285720" y="2357430"/>
              <a:ext cx="1857388" cy="1285884"/>
            </a:xfrm>
            <a:prstGeom prst="cloudCallout">
              <a:avLst>
                <a:gd name="adj1" fmla="val 8361"/>
                <a:gd name="adj2" fmla="val 12661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7" name="Группа 28"/>
            <p:cNvGrpSpPr/>
            <p:nvPr/>
          </p:nvGrpSpPr>
          <p:grpSpPr>
            <a:xfrm>
              <a:off x="785786" y="2714620"/>
              <a:ext cx="857256" cy="500066"/>
              <a:chOff x="7858148" y="4714884"/>
              <a:chExt cx="857256" cy="500066"/>
            </a:xfrm>
          </p:grpSpPr>
          <p:cxnSp>
            <p:nvCxnSpPr>
              <p:cNvPr id="8" name="Прямая со стрелкой 7"/>
              <p:cNvCxnSpPr/>
              <p:nvPr/>
            </p:nvCxnSpPr>
            <p:spPr>
              <a:xfrm>
                <a:off x="7858148" y="5000636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 стрелкой 8"/>
              <p:cNvCxnSpPr/>
              <p:nvPr/>
            </p:nvCxnSpPr>
            <p:spPr>
              <a:xfrm rot="10800000">
                <a:off x="8358214" y="5000636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rot="5400000">
                <a:off x="8037537" y="4964123"/>
                <a:ext cx="500066" cy="1588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Группа 10"/>
          <p:cNvGrpSpPr/>
          <p:nvPr/>
        </p:nvGrpSpPr>
        <p:grpSpPr>
          <a:xfrm>
            <a:off x="2786050" y="3000372"/>
            <a:ext cx="2143140" cy="1285884"/>
            <a:chOff x="2214546" y="1357298"/>
            <a:chExt cx="2143140" cy="1285884"/>
          </a:xfrm>
        </p:grpSpPr>
        <p:sp>
          <p:nvSpPr>
            <p:cNvPr id="12" name="Выноска-облако 11"/>
            <p:cNvSpPr/>
            <p:nvPr/>
          </p:nvSpPr>
          <p:spPr>
            <a:xfrm>
              <a:off x="2214546" y="1357298"/>
              <a:ext cx="2143140" cy="1285884"/>
            </a:xfrm>
            <a:prstGeom prst="cloudCallout">
              <a:avLst>
                <a:gd name="adj1" fmla="val -47466"/>
                <a:gd name="adj2" fmla="val 6949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13" name="Группа 29"/>
            <p:cNvGrpSpPr/>
            <p:nvPr/>
          </p:nvGrpSpPr>
          <p:grpSpPr>
            <a:xfrm>
              <a:off x="2786050" y="1785926"/>
              <a:ext cx="857256" cy="500066"/>
              <a:chOff x="5929322" y="5643578"/>
              <a:chExt cx="857256" cy="500066"/>
            </a:xfrm>
          </p:grpSpPr>
          <p:cxnSp>
            <p:nvCxnSpPr>
              <p:cNvPr id="14" name="Прямая со стрелкой 13"/>
              <p:cNvCxnSpPr/>
              <p:nvPr/>
            </p:nvCxnSpPr>
            <p:spPr>
              <a:xfrm rot="10800000">
                <a:off x="5929322" y="5927741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 стрелкой 14"/>
              <p:cNvCxnSpPr/>
              <p:nvPr/>
            </p:nvCxnSpPr>
            <p:spPr>
              <a:xfrm flipV="1">
                <a:off x="6429388" y="5929330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rot="5400000">
                <a:off x="6108711" y="5892817"/>
                <a:ext cx="500066" cy="1588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Группа 16"/>
          <p:cNvGrpSpPr/>
          <p:nvPr/>
        </p:nvGrpSpPr>
        <p:grpSpPr>
          <a:xfrm>
            <a:off x="3929058" y="4572008"/>
            <a:ext cx="1643074" cy="1285884"/>
            <a:chOff x="3143240" y="4929198"/>
            <a:chExt cx="1643074" cy="1285884"/>
          </a:xfrm>
        </p:grpSpPr>
        <p:sp>
          <p:nvSpPr>
            <p:cNvPr id="18" name="Выноска-облако 17"/>
            <p:cNvSpPr/>
            <p:nvPr/>
          </p:nvSpPr>
          <p:spPr>
            <a:xfrm>
              <a:off x="3143240" y="4929198"/>
              <a:ext cx="1643074" cy="1285884"/>
            </a:xfrm>
            <a:prstGeom prst="cloudCallout">
              <a:avLst>
                <a:gd name="adj1" fmla="val -101118"/>
                <a:gd name="adj2" fmla="val -627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3714744" y="5572140"/>
              <a:ext cx="571504" cy="1588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Скругленный прямоугольник 21"/>
          <p:cNvSpPr/>
          <p:nvPr/>
        </p:nvSpPr>
        <p:spPr>
          <a:xfrm>
            <a:off x="1071538" y="428604"/>
            <a:ext cx="4500594" cy="1428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ПОЛ-ОГУРЦА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142976" y="428604"/>
            <a:ext cx="4786346" cy="1428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ПОЛ...ОГУРЦА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4" name="Picture 2" descr="C:\Users\Елена\Desktop\огурец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408541">
            <a:off x="5122333" y="2507588"/>
            <a:ext cx="2729385" cy="3276601"/>
          </a:xfrm>
          <a:prstGeom prst="rect">
            <a:avLst/>
          </a:prstGeom>
          <a:noFill/>
        </p:spPr>
      </p:pic>
      <p:pic>
        <p:nvPicPr>
          <p:cNvPr id="25" name="Picture 2" descr="C:\Users\Елена\Desktop\огурец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408541">
            <a:off x="6809756" y="524538"/>
            <a:ext cx="2384493" cy="3214710"/>
          </a:xfrm>
          <a:prstGeom prst="rect">
            <a:avLst/>
          </a:prstGeom>
          <a:noFill/>
        </p:spPr>
      </p:pic>
      <p:pic>
        <p:nvPicPr>
          <p:cNvPr id="3074" name="Picture 2" descr="C:\Users\Елена\Desktop\1d8748c234d4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6190"/>
            <a:ext cx="2357422" cy="3332356"/>
          </a:xfrm>
          <a:prstGeom prst="rect">
            <a:avLst/>
          </a:prstGeom>
          <a:noFill/>
        </p:spPr>
      </p:pic>
      <p:sp>
        <p:nvSpPr>
          <p:cNvPr id="27" name="Равнобедренный треугольник 26">
            <a:hlinkClick r:id="" action="ppaction://hlinkshowjump?jump=nextslide"/>
          </p:cNvPr>
          <p:cNvSpPr/>
          <p:nvPr/>
        </p:nvSpPr>
        <p:spPr>
          <a:xfrm rot="5400000">
            <a:off x="8322475" y="6036476"/>
            <a:ext cx="642920" cy="1000132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>
            <a:hlinkClick r:id="rId8" action="ppaction://hlinksldjump"/>
          </p:cNvPr>
          <p:cNvSpPr/>
          <p:nvPr/>
        </p:nvSpPr>
        <p:spPr>
          <a:xfrm>
            <a:off x="7358082" y="0"/>
            <a:ext cx="1785918" cy="4286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правило</a:t>
            </a:r>
            <a:endParaRPr lang="ru-RU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22153 -0.34746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-1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:\Documents and Settings\Admin\Рабочий стол\шшш\189502a76ed8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Елена\Desktop\мотоцикл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72034" y="1500174"/>
            <a:ext cx="2286048" cy="3143252"/>
          </a:xfrm>
          <a:prstGeom prst="rect">
            <a:avLst/>
          </a:prstGeom>
          <a:noFill/>
        </p:spPr>
      </p:pic>
      <p:grpSp>
        <p:nvGrpSpPr>
          <p:cNvPr id="3" name="Группа 2"/>
          <p:cNvGrpSpPr/>
          <p:nvPr/>
        </p:nvGrpSpPr>
        <p:grpSpPr>
          <a:xfrm>
            <a:off x="1071538" y="2000240"/>
            <a:ext cx="1857388" cy="1285884"/>
            <a:chOff x="285720" y="2357430"/>
            <a:chExt cx="1857388" cy="1285884"/>
          </a:xfrm>
        </p:grpSpPr>
        <p:sp>
          <p:nvSpPr>
            <p:cNvPr id="4" name="Выноска-облако 3"/>
            <p:cNvSpPr/>
            <p:nvPr/>
          </p:nvSpPr>
          <p:spPr>
            <a:xfrm>
              <a:off x="285720" y="2357430"/>
              <a:ext cx="1857388" cy="1285884"/>
            </a:xfrm>
            <a:prstGeom prst="cloudCallout">
              <a:avLst>
                <a:gd name="adj1" fmla="val 8361"/>
                <a:gd name="adj2" fmla="val 12661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5" name="Группа 28"/>
            <p:cNvGrpSpPr/>
            <p:nvPr/>
          </p:nvGrpSpPr>
          <p:grpSpPr>
            <a:xfrm>
              <a:off x="785786" y="2714620"/>
              <a:ext cx="857256" cy="500066"/>
              <a:chOff x="7858148" y="4714884"/>
              <a:chExt cx="857256" cy="500066"/>
            </a:xfrm>
          </p:grpSpPr>
          <p:cxnSp>
            <p:nvCxnSpPr>
              <p:cNvPr id="6" name="Прямая со стрелкой 5"/>
              <p:cNvCxnSpPr/>
              <p:nvPr/>
            </p:nvCxnSpPr>
            <p:spPr>
              <a:xfrm>
                <a:off x="7858148" y="5000636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 стрелкой 6"/>
              <p:cNvCxnSpPr/>
              <p:nvPr/>
            </p:nvCxnSpPr>
            <p:spPr>
              <a:xfrm rot="10800000">
                <a:off x="8358214" y="5000636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 rot="5400000">
                <a:off x="8037537" y="4964123"/>
                <a:ext cx="500066" cy="1588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Группа 8"/>
          <p:cNvGrpSpPr/>
          <p:nvPr/>
        </p:nvGrpSpPr>
        <p:grpSpPr>
          <a:xfrm>
            <a:off x="2786050" y="3000372"/>
            <a:ext cx="2143140" cy="1285884"/>
            <a:chOff x="2214546" y="1357298"/>
            <a:chExt cx="2143140" cy="1285884"/>
          </a:xfrm>
        </p:grpSpPr>
        <p:sp>
          <p:nvSpPr>
            <p:cNvPr id="10" name="Выноска-облако 9"/>
            <p:cNvSpPr/>
            <p:nvPr/>
          </p:nvSpPr>
          <p:spPr>
            <a:xfrm>
              <a:off x="2214546" y="1357298"/>
              <a:ext cx="2143140" cy="1285884"/>
            </a:xfrm>
            <a:prstGeom prst="cloudCallout">
              <a:avLst>
                <a:gd name="adj1" fmla="val -47466"/>
                <a:gd name="adj2" fmla="val 6949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11" name="Группа 29"/>
            <p:cNvGrpSpPr/>
            <p:nvPr/>
          </p:nvGrpSpPr>
          <p:grpSpPr>
            <a:xfrm>
              <a:off x="2786050" y="1785926"/>
              <a:ext cx="857256" cy="500066"/>
              <a:chOff x="5929322" y="5643578"/>
              <a:chExt cx="857256" cy="500066"/>
            </a:xfrm>
          </p:grpSpPr>
          <p:cxnSp>
            <p:nvCxnSpPr>
              <p:cNvPr id="12" name="Прямая со стрелкой 11"/>
              <p:cNvCxnSpPr/>
              <p:nvPr/>
            </p:nvCxnSpPr>
            <p:spPr>
              <a:xfrm rot="10800000">
                <a:off x="5929322" y="5927741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 стрелкой 12"/>
              <p:cNvCxnSpPr/>
              <p:nvPr/>
            </p:nvCxnSpPr>
            <p:spPr>
              <a:xfrm flipV="1">
                <a:off x="6429388" y="5929330"/>
                <a:ext cx="357190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rot="5400000">
                <a:off x="6108711" y="5892817"/>
                <a:ext cx="500066" cy="1588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Группа 14"/>
          <p:cNvGrpSpPr/>
          <p:nvPr/>
        </p:nvGrpSpPr>
        <p:grpSpPr>
          <a:xfrm>
            <a:off x="3929058" y="4572008"/>
            <a:ext cx="1643074" cy="1285884"/>
            <a:chOff x="3143240" y="4929198"/>
            <a:chExt cx="1643074" cy="1285884"/>
          </a:xfrm>
        </p:grpSpPr>
        <p:sp>
          <p:nvSpPr>
            <p:cNvPr id="16" name="Выноска-облако 15"/>
            <p:cNvSpPr/>
            <p:nvPr/>
          </p:nvSpPr>
          <p:spPr>
            <a:xfrm>
              <a:off x="3143240" y="4929198"/>
              <a:ext cx="1643074" cy="1285884"/>
            </a:xfrm>
            <a:prstGeom prst="cloudCallout">
              <a:avLst>
                <a:gd name="adj1" fmla="val -101118"/>
                <a:gd name="adj2" fmla="val -627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3714744" y="5572140"/>
              <a:ext cx="571504" cy="1588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Скругленный прямоугольник 17"/>
          <p:cNvSpPr/>
          <p:nvPr/>
        </p:nvSpPr>
        <p:spPr>
          <a:xfrm>
            <a:off x="500034" y="285728"/>
            <a:ext cx="6715172" cy="1428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ПОЛ...МОТОЦИКЛА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71472" y="285728"/>
            <a:ext cx="5786478" cy="1428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ПОЛМОТОЦИКЛА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Елена\Desktop\рьпр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7224" y="4144114"/>
            <a:ext cx="3000396" cy="2713886"/>
          </a:xfrm>
          <a:prstGeom prst="rect">
            <a:avLst/>
          </a:prstGeom>
          <a:noFill/>
        </p:spPr>
      </p:pic>
      <p:pic>
        <p:nvPicPr>
          <p:cNvPr id="22" name="Picture 2" descr="C:\Users\Елена\Desktop\мотоцикл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 flipH="1">
            <a:off x="7286612" y="1428736"/>
            <a:ext cx="1857388" cy="3143252"/>
          </a:xfrm>
          <a:prstGeom prst="rect">
            <a:avLst/>
          </a:prstGeom>
          <a:noFill/>
        </p:spPr>
      </p:pic>
      <p:pic>
        <p:nvPicPr>
          <p:cNvPr id="21" name="Picture 2" descr="C:\Users\Елена\Desktop\мотоцикл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15206" y="1500174"/>
            <a:ext cx="1857420" cy="3143252"/>
          </a:xfrm>
          <a:prstGeom prst="rect">
            <a:avLst/>
          </a:prstGeom>
          <a:noFill/>
        </p:spPr>
      </p:pic>
      <p:sp>
        <p:nvSpPr>
          <p:cNvPr id="23" name="Равнобедренный треугольник 22">
            <a:hlinkClick r:id="" action="ppaction://hlinkshowjump?jump=nextslide"/>
          </p:cNvPr>
          <p:cNvSpPr/>
          <p:nvPr/>
        </p:nvSpPr>
        <p:spPr>
          <a:xfrm rot="5400000">
            <a:off x="8322475" y="6036476"/>
            <a:ext cx="642920" cy="1000132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>
            <a:hlinkClick r:id="rId6" action="ppaction://hlinksldjump"/>
          </p:cNvPr>
          <p:cNvSpPr/>
          <p:nvPr/>
        </p:nvSpPr>
        <p:spPr>
          <a:xfrm>
            <a:off x="7429520" y="0"/>
            <a:ext cx="1714480" cy="5000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правило</a:t>
            </a:r>
            <a:endParaRPr lang="ru-RU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524</Words>
  <PresentationFormat>Экран (4:3)</PresentationFormat>
  <Paragraphs>156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 Конкурс интерактивных презентаций  "Интерактивная мозаика»  Номинация  «Интерактивный  тренажёр»</vt:lpstr>
      <vt:lpstr>ТРЕНАЖЁР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Использованные ресурсы</vt:lpstr>
      <vt:lpstr>Использованные ресурсы</vt:lpstr>
      <vt:lpstr>Использованные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77</cp:revision>
  <dcterms:created xsi:type="dcterms:W3CDTF">2011-06-10T11:50:04Z</dcterms:created>
  <dcterms:modified xsi:type="dcterms:W3CDTF">2011-06-12T16:23:53Z</dcterms:modified>
</cp:coreProperties>
</file>