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61" r:id="rId5"/>
    <p:sldId id="259" r:id="rId6"/>
    <p:sldId id="265" r:id="rId7"/>
    <p:sldId id="258" r:id="rId8"/>
    <p:sldId id="264" r:id="rId9"/>
    <p:sldId id="260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4A9C2-3694-4CF2-9135-5179BF4DF74E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F5833F-3BFA-45D5-86AB-2E58D5190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8-tub-ru.yandex.net/i?id=97856665-07-73&amp;n=21" TargetMode="External"/><Relationship Id="rId7" Type="http://schemas.openxmlformats.org/officeDocument/2006/relationships/hyperlink" Target="http://im0-tub-ru.yandex.net/i?id=119695257-61-73&amp;n=21" TargetMode="External"/><Relationship Id="rId2" Type="http://schemas.openxmlformats.org/officeDocument/2006/relationships/hyperlink" Target="http://sovetskiymultik.at.ua/_ph/186/951106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8-tub-ru.yandex.net/i?id=82367337-38-73&amp;n=21" TargetMode="External"/><Relationship Id="rId5" Type="http://schemas.openxmlformats.org/officeDocument/2006/relationships/hyperlink" Target="http://im3-tub-ru.yandex.net/i?id=111105870-01-73&amp;n=21" TargetMode="External"/><Relationship Id="rId4" Type="http://schemas.openxmlformats.org/officeDocument/2006/relationships/hyperlink" Target="http://im7-tub-ru.yandex.net/i?id=147325779-21-73&amp;n=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ovetskiymultik.at.ua/_ph/186/951106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23" y="0"/>
            <a:ext cx="9129577" cy="6858000"/>
          </a:xfrm>
          <a:prstGeom prst="rect">
            <a:avLst/>
          </a:prstGeom>
          <a:noFill/>
        </p:spPr>
      </p:pic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428596" y="6000768"/>
            <a:ext cx="714380" cy="571504"/>
          </a:xfrm>
          <a:prstGeom prst="actionButtonInform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714356"/>
            <a:ext cx="4071966" cy="228601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8080"/>
                </a:solidFill>
                <a:latin typeface="Monotype Corsiva" pitchFamily="66" charset="0"/>
              </a:rPr>
              <a:t>Правило ослика</a:t>
            </a:r>
          </a:p>
          <a:p>
            <a:pPr algn="ctr"/>
            <a:r>
              <a:rPr lang="ru-RU" sz="3600" b="1" dirty="0" smtClean="0">
                <a:solidFill>
                  <a:srgbClr val="008080"/>
                </a:solidFill>
                <a:latin typeface="Monotype Corsiva" pitchFamily="66" charset="0"/>
              </a:rPr>
              <a:t>(чередование е//и в корне слова) </a:t>
            </a:r>
            <a:endParaRPr lang="ru-RU" sz="3600" b="1" dirty="0">
              <a:solidFill>
                <a:srgbClr val="008080"/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5072074"/>
            <a:ext cx="3143272" cy="1643074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Кучмина</a:t>
            </a:r>
            <a:r>
              <a:rPr lang="ru-RU" sz="1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Н.В., </a:t>
            </a:r>
          </a:p>
          <a:p>
            <a:pPr algn="ctr"/>
            <a:r>
              <a:rPr lang="ru-RU" sz="1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МОУ «СОШ р.п.Духовницкое Духовницкого района Саратовской области»</a:t>
            </a:r>
            <a:endParaRPr lang="ru-RU" sz="16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hotomonster.ru/data/upload/c2184/6895e/5407998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endshow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Выход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нат_реть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357166"/>
            <a:ext cx="271464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упом_нание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428604"/>
            <a:ext cx="271464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упом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и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Использованные ресурсы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ma-SE" sz="2800" dirty="0" smtClean="0">
                <a:hlinkClick r:id="rId2"/>
              </a:rPr>
              <a:t>http://sovetskiymultik.at.ua/_ph/186/95110604.jpg</a:t>
            </a:r>
            <a:r>
              <a:rPr lang="ru-RU" sz="2800" dirty="0" smtClean="0"/>
              <a:t> </a:t>
            </a:r>
          </a:p>
          <a:p>
            <a:r>
              <a:rPr lang="sma-SE" sz="2800" dirty="0" smtClean="0">
                <a:hlinkClick r:id="rId3"/>
              </a:rPr>
              <a:t>http://im8-tub-ru.yandex.net/i?id=97856665-07-73&amp;n=21</a:t>
            </a:r>
            <a:endParaRPr lang="ru-RU" sz="2800" dirty="0" smtClean="0"/>
          </a:p>
          <a:p>
            <a:r>
              <a:rPr lang="sma-SE" sz="2800" dirty="0" smtClean="0">
                <a:hlinkClick r:id="rId4"/>
              </a:rPr>
              <a:t>http://im7-tub-ru.yandex.net/i?id=147325779-21-73&amp;n=21</a:t>
            </a:r>
            <a:endParaRPr lang="ru-RU" sz="2800" dirty="0" smtClean="0"/>
          </a:p>
          <a:p>
            <a:r>
              <a:rPr lang="sma-SE" sz="2800" dirty="0" smtClean="0">
                <a:hlinkClick r:id="rId5"/>
              </a:rPr>
              <a:t>http://im3-tub-ru.yandex.net/i?id=111105870-01-73&amp;n=21</a:t>
            </a:r>
            <a:endParaRPr lang="ru-RU" sz="2800" dirty="0" smtClean="0"/>
          </a:p>
          <a:p>
            <a:r>
              <a:rPr lang="sma-SE" sz="2800" dirty="0" smtClean="0">
                <a:hlinkClick r:id="rId6"/>
              </a:rPr>
              <a:t>http://im8-tub-ru.yandex.net/i?id=82367337-38-73&amp;n=21</a:t>
            </a:r>
            <a:endParaRPr lang="ru-RU" sz="2800" dirty="0" smtClean="0"/>
          </a:p>
          <a:p>
            <a:r>
              <a:rPr lang="sma-SE" sz="2600" dirty="0" smtClean="0">
                <a:hlinkClick r:id="rId7"/>
              </a:rPr>
              <a:t>http://im0-tub-ru.yandex.net/i?id=119695257-61-73&amp;n=21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15338" y="5929330"/>
            <a:ext cx="541337" cy="54133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fasoccer.ru/i/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8991"/>
            <a:ext cx="9144000" cy="689699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57422" y="214290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пост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785794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ам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реть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357298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отп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реть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928802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подж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>
                <a:solidFill>
                  <a:srgbClr val="002060"/>
                </a:solidFill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785794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зам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7422" y="1357298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отп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57422" y="1928802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подж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643834" y="6143644"/>
            <a:ext cx="1214446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Начать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" name="Капля 18"/>
          <p:cNvSpPr/>
          <p:nvPr/>
        </p:nvSpPr>
        <p:spPr>
          <a:xfrm flipH="1" flipV="1">
            <a:off x="5214942" y="0"/>
            <a:ext cx="3214710" cy="1928802"/>
          </a:xfrm>
          <a:prstGeom prst="teardrop">
            <a:avLst>
              <a:gd name="adj" fmla="val 10344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357166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Выбери слова с буквой И в корне.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214290"/>
            <a:ext cx="2071702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лить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amlib.ru/img/o/olxga_dago/b16_tibet/main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714356"/>
            <a:ext cx="221457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Зам_реть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785794"/>
            <a:ext cx="207170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Зам_рать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785794"/>
            <a:ext cx="221457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Зам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amlib.ru/img/o/olxga_dago/b16_tibet/main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643306" y="642918"/>
            <a:ext cx="200026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Зап_реть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64291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Заж_гание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642918"/>
            <a:ext cx="257176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Заж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429520" y="6143644"/>
            <a:ext cx="1428760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есь пишется 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orod.tomsk.ru/uploads/56317/1308412103/6b17d14891b925c0ae08a2d0aa45d4ac_6640337cf8a0463154a464c05f32b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пост_лить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214290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разд_рает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142852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разд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429520" y="6143644"/>
            <a:ext cx="1428760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ра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orod.tomsk.ru/uploads/56317/1308412103/6b17d14891b925c0ae08a2d0aa45d4ac_6640337cf8a0463154a464c05f32b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714356"/>
            <a:ext cx="2143140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ум_реть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214290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отн_мать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214290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отн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есь пишется 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fasoccer.ru/i/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38991"/>
            <a:ext cx="9144000" cy="689699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429520" y="6143644"/>
            <a:ext cx="1428760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714356"/>
            <a:ext cx="200026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бл_стеть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пот_рание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714356"/>
            <a:ext cx="242889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пот</a:t>
            </a:r>
            <a:r>
              <a:rPr lang="ru-RU" sz="3200" b="1" dirty="0" err="1" smtClean="0">
                <a:solidFill>
                  <a:srgbClr val="FF0000"/>
                </a:solidFill>
              </a:rPr>
              <a:t>и</a:t>
            </a:r>
            <a:r>
              <a:rPr lang="ru-RU" sz="3200" b="1" dirty="0" err="1" smtClean="0">
                <a:solidFill>
                  <a:srgbClr val="002060"/>
                </a:solidFill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</a:rPr>
              <a:t>а</a:t>
            </a:r>
            <a:r>
              <a:rPr lang="ru-RU" sz="3200" b="1" dirty="0" err="1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 так ра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fasoccer.ru/i/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9699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358082" y="6143644"/>
            <a:ext cx="1500198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6" y="64291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наб_рёшь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64291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раст_рать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642918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раст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ть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hotomonster.ru/data/upload/c2184/6895e/5407998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216803" cy="68580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286644" y="6143644"/>
            <a:ext cx="1571636" cy="7143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285728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нат_реть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714356"/>
            <a:ext cx="2286016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вн_мание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714356"/>
            <a:ext cx="2357454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вн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есь нет 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148</TotalTime>
  <Words>99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Использованные 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Олег</cp:lastModifiedBy>
  <cp:revision>19</cp:revision>
  <dcterms:created xsi:type="dcterms:W3CDTF">2013-07-06T08:31:12Z</dcterms:created>
  <dcterms:modified xsi:type="dcterms:W3CDTF">2013-07-27T17:23:34Z</dcterms:modified>
</cp:coreProperties>
</file>