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57" r:id="rId4"/>
    <p:sldId id="261" r:id="rId5"/>
    <p:sldId id="259" r:id="rId6"/>
    <p:sldId id="265" r:id="rId7"/>
    <p:sldId id="258" r:id="rId8"/>
    <p:sldId id="264" r:id="rId9"/>
    <p:sldId id="260" r:id="rId10"/>
    <p:sldId id="266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8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654A9C2-3694-4CF2-9135-5179BF4DF74E}" type="datetimeFigureOut">
              <a:rPr lang="ru-RU" smtClean="0"/>
              <a:pPr/>
              <a:t>27.07.2013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0F5833F-3BFA-45D5-86AB-2E58D51908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8-tub-ru.yandex.net/i?id=97856665-07-73&amp;n=21" TargetMode="External"/><Relationship Id="rId7" Type="http://schemas.openxmlformats.org/officeDocument/2006/relationships/hyperlink" Target="http://im0-tub-ru.yandex.net/i?id=119695257-61-73&amp;n=21" TargetMode="External"/><Relationship Id="rId2" Type="http://schemas.openxmlformats.org/officeDocument/2006/relationships/hyperlink" Target="http://sovetskiymultik.at.ua/_ph/186/9511060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8-tub-ru.yandex.net/i?id=82367337-38-73&amp;n=21" TargetMode="External"/><Relationship Id="rId5" Type="http://schemas.openxmlformats.org/officeDocument/2006/relationships/hyperlink" Target="http://im3-tub-ru.yandex.net/i?id=111105870-01-73&amp;n=21" TargetMode="External"/><Relationship Id="rId4" Type="http://schemas.openxmlformats.org/officeDocument/2006/relationships/hyperlink" Target="http://im7-tub-ru.yandex.net/i?id=147325779-21-73&amp;n=2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sovetskiymultik.at.ua/_ph/186/9511060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423" y="0"/>
            <a:ext cx="9129577" cy="6858000"/>
          </a:xfrm>
          <a:prstGeom prst="rect">
            <a:avLst/>
          </a:prstGeom>
          <a:noFill/>
        </p:spPr>
      </p:pic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428596" y="6000768"/>
            <a:ext cx="714380" cy="571504"/>
          </a:xfrm>
          <a:prstGeom prst="actionButtonInformati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224" y="714356"/>
            <a:ext cx="4071966" cy="2286016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8080"/>
                </a:solidFill>
                <a:latin typeface="Monotype Corsiva" pitchFamily="66" charset="0"/>
              </a:rPr>
              <a:t>Правило ослика</a:t>
            </a:r>
          </a:p>
          <a:p>
            <a:pPr algn="ctr"/>
            <a:r>
              <a:rPr lang="ru-RU" sz="3600" b="1" dirty="0" smtClean="0">
                <a:solidFill>
                  <a:srgbClr val="008080"/>
                </a:solidFill>
                <a:latin typeface="Monotype Corsiva" pitchFamily="66" charset="0"/>
              </a:rPr>
              <a:t>(чередование е//и в корне слова) </a:t>
            </a:r>
            <a:endParaRPr lang="ru-RU" sz="3600" b="1" dirty="0">
              <a:solidFill>
                <a:srgbClr val="008080"/>
              </a:solidFill>
              <a:latin typeface="Monotype Corsiva" pitchFamily="66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57884" y="5072074"/>
            <a:ext cx="3143272" cy="1643074"/>
          </a:xfrm>
          <a:prstGeom prst="roundRect">
            <a:avLst/>
          </a:prstGeom>
          <a:solidFill>
            <a:srgbClr val="FFFF66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Кучмина</a:t>
            </a:r>
            <a:r>
              <a:rPr lang="ru-RU" sz="1600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 Н.В., </a:t>
            </a:r>
          </a:p>
          <a:p>
            <a:pPr algn="ctr"/>
            <a:r>
              <a:rPr lang="ru-RU" sz="1600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 МОУ «СОШ р.п.Духовницкое Духовницкого района Саратовской области»</a:t>
            </a:r>
            <a:endParaRPr lang="ru-RU" sz="1600" dirty="0">
              <a:solidFill>
                <a:srgbClr val="0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photomonster.ru/data/upload/c2184/6895e/540799847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" y="0"/>
            <a:ext cx="9216803" cy="6858000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" action="ppaction://hlinkshowjump?jump=endshow"/>
          </p:cNvPr>
          <p:cNvSpPr/>
          <p:nvPr/>
        </p:nvSpPr>
        <p:spPr>
          <a:xfrm>
            <a:off x="7358082" y="6143644"/>
            <a:ext cx="1500198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Выход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5786" y="714356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нат_реть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57620" y="357166"/>
            <a:ext cx="2714644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упом_нание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29058" y="428604"/>
            <a:ext cx="2714644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упом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, не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иа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Использованные ресурсы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ma-SE" sz="2800" dirty="0" smtClean="0">
                <a:hlinkClick r:id="rId2"/>
              </a:rPr>
              <a:t>http://sovetskiymultik.at.ua/_ph/186/95110604.jpg</a:t>
            </a:r>
            <a:r>
              <a:rPr lang="ru-RU" sz="2800" dirty="0" smtClean="0"/>
              <a:t> </a:t>
            </a:r>
          </a:p>
          <a:p>
            <a:r>
              <a:rPr lang="sma-SE" sz="2800" dirty="0" smtClean="0">
                <a:hlinkClick r:id="rId3"/>
              </a:rPr>
              <a:t>http://im8-tub-ru.yandex.net/i?id=97856665-07-73&amp;n=21</a:t>
            </a:r>
            <a:endParaRPr lang="ru-RU" sz="2800" dirty="0" smtClean="0"/>
          </a:p>
          <a:p>
            <a:r>
              <a:rPr lang="sma-SE" sz="2800" dirty="0" smtClean="0">
                <a:hlinkClick r:id="rId4"/>
              </a:rPr>
              <a:t>http://im7-tub-ru.yandex.net/i?id=147325779-21-73&amp;n=21</a:t>
            </a:r>
            <a:endParaRPr lang="ru-RU" sz="2800" dirty="0" smtClean="0"/>
          </a:p>
          <a:p>
            <a:r>
              <a:rPr lang="sma-SE" sz="2800" dirty="0" smtClean="0">
                <a:hlinkClick r:id="rId5"/>
              </a:rPr>
              <a:t>http://im3-tub-ru.yandex.net/i?id=111105870-01-73&amp;n=21</a:t>
            </a:r>
            <a:endParaRPr lang="ru-RU" sz="2800" dirty="0" smtClean="0"/>
          </a:p>
          <a:p>
            <a:r>
              <a:rPr lang="sma-SE" sz="2800" dirty="0" smtClean="0">
                <a:hlinkClick r:id="rId6"/>
              </a:rPr>
              <a:t>http://im8-tub-ru.yandex.net/i?id=82367337-38-73&amp;n=21</a:t>
            </a:r>
            <a:endParaRPr lang="ru-RU" sz="2800" dirty="0" smtClean="0"/>
          </a:p>
          <a:p>
            <a:r>
              <a:rPr lang="sma-SE" sz="2600" dirty="0" smtClean="0">
                <a:hlinkClick r:id="rId7"/>
              </a:rPr>
              <a:t>http://im0-tub-ru.yandex.net/i?id=119695257-61-73&amp;n=21</a:t>
            </a:r>
            <a:r>
              <a:rPr lang="ru-RU" sz="2600" dirty="0" smtClean="0"/>
              <a:t> </a:t>
            </a:r>
            <a:endParaRPr lang="ru-RU" sz="2600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215338" y="5929330"/>
            <a:ext cx="541337" cy="541338"/>
          </a:xfrm>
          <a:prstGeom prst="actionButtonHo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fifasoccer.ru/i/i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38991"/>
            <a:ext cx="9144000" cy="689699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2357422" y="214290"/>
            <a:ext cx="2071702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пост</a:t>
            </a:r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r>
              <a:rPr lang="ru-RU" sz="2800" b="1" dirty="0" smtClean="0">
                <a:solidFill>
                  <a:srgbClr val="002060"/>
                </a:solidFill>
              </a:rPr>
              <a:t>л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b="1" dirty="0">
                <a:solidFill>
                  <a:srgbClr val="002060"/>
                </a:solidFill>
              </a:rPr>
              <a:t>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785794"/>
            <a:ext cx="2071702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з</a:t>
            </a:r>
            <a:r>
              <a:rPr lang="ru-RU" sz="2800" b="1" dirty="0" smtClean="0">
                <a:solidFill>
                  <a:srgbClr val="002060"/>
                </a:solidFill>
              </a:rPr>
              <a:t>ам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b="1" dirty="0" smtClean="0">
                <a:solidFill>
                  <a:srgbClr val="002060"/>
                </a:solidFill>
              </a:rPr>
              <a:t>реть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1357298"/>
            <a:ext cx="2071702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отп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b="1" dirty="0" smtClean="0">
                <a:solidFill>
                  <a:srgbClr val="002060"/>
                </a:solidFill>
              </a:rPr>
              <a:t>реть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2" y="1928802"/>
            <a:ext cx="2071702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подж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b="1" dirty="0">
                <a:solidFill>
                  <a:srgbClr val="002060"/>
                </a:solidFill>
              </a:rPr>
              <a:t>ч</a:t>
            </a:r>
            <a:r>
              <a:rPr lang="ru-RU" sz="2800" b="1" dirty="0" smtClean="0">
                <a:solidFill>
                  <a:srgbClr val="002060"/>
                </a:solidFill>
              </a:rPr>
              <a:t>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785794"/>
            <a:ext cx="2071702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зам</a:t>
            </a:r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r>
              <a:rPr lang="ru-RU" sz="2800" b="1" dirty="0" smtClean="0">
                <a:solidFill>
                  <a:srgbClr val="002060"/>
                </a:solidFill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b="1" dirty="0">
                <a:solidFill>
                  <a:srgbClr val="002060"/>
                </a:solidFill>
              </a:rPr>
              <a:t>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1357298"/>
            <a:ext cx="2071702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отп</a:t>
            </a:r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r>
              <a:rPr lang="ru-RU" sz="2800" b="1" dirty="0" smtClean="0">
                <a:solidFill>
                  <a:srgbClr val="002060"/>
                </a:solidFill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b="1" dirty="0">
                <a:solidFill>
                  <a:srgbClr val="002060"/>
                </a:solidFill>
              </a:rPr>
              <a:t>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1928802"/>
            <a:ext cx="2071702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подж</a:t>
            </a:r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r>
              <a:rPr lang="ru-RU" sz="2800" b="1" dirty="0" smtClean="0">
                <a:solidFill>
                  <a:srgbClr val="002060"/>
                </a:solidFill>
              </a:rPr>
              <a:t>г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b="1" dirty="0">
                <a:solidFill>
                  <a:srgbClr val="002060"/>
                </a:solidFill>
              </a:rPr>
              <a:t>л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7643834" y="6143644"/>
            <a:ext cx="1214446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hlinkClick r:id="" action="ppaction://hlinkshowjump?jump=nextslide"/>
              </a:rPr>
              <a:t>Начать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9" name="Капля 18"/>
          <p:cNvSpPr/>
          <p:nvPr/>
        </p:nvSpPr>
        <p:spPr>
          <a:xfrm flipH="1" flipV="1">
            <a:off x="5214942" y="0"/>
            <a:ext cx="3214710" cy="1928802"/>
          </a:xfrm>
          <a:prstGeom prst="teardrop">
            <a:avLst>
              <a:gd name="adj" fmla="val 103441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00694" y="357166"/>
            <a:ext cx="30718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Comic Sans MS" pitchFamily="66" charset="0"/>
              </a:rPr>
              <a:t>Выбери слова с буквой И в корне.</a:t>
            </a:r>
            <a:endParaRPr lang="ru-RU" sz="32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4282" y="214290"/>
            <a:ext cx="2071702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пост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b="1" dirty="0" smtClean="0">
                <a:solidFill>
                  <a:srgbClr val="002060"/>
                </a:solidFill>
              </a:rPr>
              <a:t>лить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равил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1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samlib.ru/img/o/olxga_dago/b16_tibet/main_big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85786" y="714356"/>
            <a:ext cx="2214578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Зам_реть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7620" y="785794"/>
            <a:ext cx="2071702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Зам_рать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57620" y="785794"/>
            <a:ext cx="2214578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Зам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7358082" y="6143644"/>
            <a:ext cx="1500198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hlinkClick r:id="" action="ppaction://hlinkshowjump?jump=nextslide"/>
              </a:rPr>
              <a:t>Дальше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samlib.ru/img/o/olxga_dago/b16_tibet/main_big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643306" y="642918"/>
            <a:ext cx="2000264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Зап_реть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642918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Заж_гание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472" y="642918"/>
            <a:ext cx="2571768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Заж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г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429520" y="6143644"/>
            <a:ext cx="1428760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hlinkClick r:id="" action="ppaction://hlinkshowjump?jump=nextslide"/>
              </a:rPr>
              <a:t>Дальше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десь пишется 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gorod.tomsk.ru/uploads/56317/1308412103/6b17d14891b925c0ae08a2d0aa45d4ac_6640337cf8a0463154a464c05f32b74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216803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42910" y="714356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пост_лить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7620" y="214290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разд_рает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57620" y="142852"/>
            <a:ext cx="2357454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разд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429520" y="6143644"/>
            <a:ext cx="1428760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hlinkClick r:id="" action="ppaction://hlinkshowjump?jump=nextslide"/>
              </a:rPr>
              <a:t>Дальше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, не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я так ра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gorod.tomsk.ru/uploads/56317/1308412103/6b17d14891b925c0ae08a2d0aa45d4ac_6640337cf8a0463154a464c05f32b74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" y="0"/>
            <a:ext cx="9216803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85786" y="714356"/>
            <a:ext cx="2143140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ум_реть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868" y="214290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отн_мать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214290"/>
            <a:ext cx="2357454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отн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358082" y="6143644"/>
            <a:ext cx="1500198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hlinkClick r:id="" action="ppaction://hlinkshowjump?jump=nextslide"/>
              </a:rPr>
              <a:t>Дальше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десь пишется 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fifasoccer.ru/i/i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-38991"/>
            <a:ext cx="9144000" cy="6896991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7429520" y="6143644"/>
            <a:ext cx="1428760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hlinkClick r:id="" action="ppaction://hlinkshowjump?jump=nextslide"/>
              </a:rPr>
              <a:t>Дальше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43372" y="714356"/>
            <a:ext cx="2000264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бл_стеть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00100" y="714356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пот_рание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0100" y="714356"/>
            <a:ext cx="2428892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пот</a:t>
            </a:r>
            <a:r>
              <a:rPr lang="ru-RU" sz="3200" b="1" dirty="0" err="1" smtClean="0">
                <a:solidFill>
                  <a:srgbClr val="FF0000"/>
                </a:solidFill>
              </a:rPr>
              <a:t>и</a:t>
            </a:r>
            <a:r>
              <a:rPr lang="ru-RU" sz="3200" b="1" dirty="0" err="1" smtClean="0">
                <a:solidFill>
                  <a:srgbClr val="002060"/>
                </a:solidFill>
              </a:rPr>
              <a:t>р</a:t>
            </a:r>
            <a:r>
              <a:rPr lang="ru-RU" sz="3200" b="1" dirty="0" err="1" smtClean="0">
                <a:solidFill>
                  <a:srgbClr val="FF0000"/>
                </a:solidFill>
              </a:rPr>
              <a:t>а</a:t>
            </a:r>
            <a:r>
              <a:rPr lang="ru-RU" sz="3200" b="1" dirty="0" err="1" smtClean="0">
                <a:solidFill>
                  <a:srgbClr val="002060"/>
                </a:solidFill>
              </a:rPr>
              <a:t>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, не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я так ра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fifasoccer.ru/i/i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96991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7358082" y="6143644"/>
            <a:ext cx="1500198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hlinkClick r:id="" action="ppaction://hlinkshowjump?jump=nextslide"/>
              </a:rPr>
              <a:t>Дальше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7686" y="642918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наб_рёшь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4414" y="642918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раст_рать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4414" y="642918"/>
            <a:ext cx="2357454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раст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ть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дума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photomonster.ru/data/upload/c2184/6895e/540799847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" y="0"/>
            <a:ext cx="9216803" cy="6858000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7286644" y="6143644"/>
            <a:ext cx="1571636" cy="714356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hlinkClick r:id="" action="ppaction://hlinkshowjump?jump=nextslide"/>
              </a:rPr>
              <a:t>Дальше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1934" y="285728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нат_реть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4414" y="714356"/>
            <a:ext cx="2286016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вн_мание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2976" y="714356"/>
            <a:ext cx="2357454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вн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b="1" dirty="0" smtClean="0">
                <a:solidFill>
                  <a:srgbClr val="002060"/>
                </a:solidFill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</a:rPr>
              <a:t>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десь нет 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148</TotalTime>
  <Words>99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Использованные ресурсы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Олег</cp:lastModifiedBy>
  <cp:revision>19</cp:revision>
  <dcterms:created xsi:type="dcterms:W3CDTF">2013-07-06T08:31:12Z</dcterms:created>
  <dcterms:modified xsi:type="dcterms:W3CDTF">2013-07-27T17:23:34Z</dcterms:modified>
</cp:coreProperties>
</file>