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22" r:id="rId2"/>
    <p:sldId id="327" r:id="rId3"/>
    <p:sldId id="32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  <a:srgbClr val="CCFFCC"/>
    <a:srgbClr val="CC6600"/>
    <a:srgbClr val="993300"/>
    <a:srgbClr val="FF3399"/>
    <a:srgbClr val="FF0000"/>
    <a:srgbClr val="66FF33"/>
    <a:srgbClr val="FFCCF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200" autoAdjust="0"/>
    <p:restoredTop sz="94660"/>
  </p:normalViewPr>
  <p:slideViewPr>
    <p:cSldViewPr>
      <p:cViewPr varScale="1">
        <p:scale>
          <a:sx n="71" d="100"/>
          <a:sy n="71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7FC27-7591-471B-BA6A-D3FA52BD7D5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52BC-C95D-48E5-BED7-DA7EECF9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___Microsoft_Office_PowerPoint1.pptx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5633/134091466.7c/0_b13ae_56f2991b_S" TargetMode="External"/><Relationship Id="rId13" Type="http://schemas.openxmlformats.org/officeDocument/2006/relationships/hyperlink" Target="https://img-fotki.yandex.ru/get/9502/134091466.ef/0_d2f89_7f3681df_S" TargetMode="External"/><Relationship Id="rId18" Type="http://schemas.openxmlformats.org/officeDocument/2006/relationships/hyperlink" Target="https://img-fotki.yandex.ru/get/4802/96594199.263/0_b3a69_12e777d6_S" TargetMode="External"/><Relationship Id="rId3" Type="http://schemas.openxmlformats.org/officeDocument/2006/relationships/hyperlink" Target="http://blog.tystoybox.com/wp-content/uploads/2012/06/strawberry-shortcake.jpg" TargetMode="External"/><Relationship Id="rId21" Type="http://schemas.openxmlformats.org/officeDocument/2006/relationships/hyperlink" Target="http://img-fotki.yandex.ru/get/54/102699435.71c/0_8d5fe_d1bb695f_XL.jpg" TargetMode="External"/><Relationship Id="rId7" Type="http://schemas.openxmlformats.org/officeDocument/2006/relationships/hyperlink" Target="https://img-fotki.yandex.ru/get/4914/134091466.1e4/0_10cb27_2a42ac21_S" TargetMode="External"/><Relationship Id="rId12" Type="http://schemas.openxmlformats.org/officeDocument/2006/relationships/hyperlink" Target="https://img-fotki.yandex.ru/get/4125/134091466.75/0_b06e4_f27ae081_S" TargetMode="External"/><Relationship Id="rId17" Type="http://schemas.openxmlformats.org/officeDocument/2006/relationships/hyperlink" Target="https://img-fotki.yandex.ru/get/5105/96594199.263/0_b3a5b_dd637023_S" TargetMode="External"/><Relationship Id="rId25" Type="http://schemas.openxmlformats.org/officeDocument/2006/relationships/hyperlink" Target="http://www.ilosik.ru/zvukeffekt.html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img-fotki.yandex.ru/get/9834/134091466.117/0_dd3e9_6228c73b_S" TargetMode="External"/><Relationship Id="rId20" Type="http://schemas.openxmlformats.org/officeDocument/2006/relationships/hyperlink" Target="https://img-fotki.yandex.ru/get/5407/134091466.171/0_f5c4c_6dee3a94_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643/16969765.df/0_6f3ea_ad1c5d5d_M.png" TargetMode="External"/><Relationship Id="rId11" Type="http://schemas.openxmlformats.org/officeDocument/2006/relationships/hyperlink" Target="https://img-fotki.yandex.ru/get/5634/134091466.7b/0_b1381_2618ab91_S" TargetMode="External"/><Relationship Id="rId24" Type="http://schemas.openxmlformats.org/officeDocument/2006/relationships/image" Target="../media/image6.png"/><Relationship Id="rId5" Type="http://schemas.openxmlformats.org/officeDocument/2006/relationships/hyperlink" Target="https://img-fotki.yandex.ru/get/6834/134091466.1a4/0_102b3f_d841d685_S" TargetMode="External"/><Relationship Id="rId15" Type="http://schemas.openxmlformats.org/officeDocument/2006/relationships/hyperlink" Target="https://img-fotki.yandex.ru/get/9895/134091466.117/0_dd3ea_e052b62a_S" TargetMode="External"/><Relationship Id="rId23" Type="http://schemas.openxmlformats.org/officeDocument/2006/relationships/slide" Target="slide2.xml"/><Relationship Id="rId10" Type="http://schemas.openxmlformats.org/officeDocument/2006/relationships/hyperlink" Target="https://img-fotki.yandex.ru/get/6441/134091466.7c/0_b13aa_214f8ba5_S" TargetMode="External"/><Relationship Id="rId19" Type="http://schemas.openxmlformats.org/officeDocument/2006/relationships/hyperlink" Target="http://santa-laptikus.ru/wp-content/uploads/2014/04/5f2094948246d34f60aca0679c8ef29f.png" TargetMode="External"/><Relationship Id="rId4" Type="http://schemas.openxmlformats.org/officeDocument/2006/relationships/hyperlink" Target="http://img-fotki.yandex.ru/get/6311/131624064.19a/0_855a8_19728a71_XL" TargetMode="External"/><Relationship Id="rId9" Type="http://schemas.openxmlformats.org/officeDocument/2006/relationships/hyperlink" Target="https://img-fotki.yandex.ru/get/6446/134091466.7c/0_b13ab_4bcd43fb_S" TargetMode="External"/><Relationship Id="rId14" Type="http://schemas.openxmlformats.org/officeDocument/2006/relationships/hyperlink" Target="https://img-fotki.yandex.ru/get/5646/134091466.1e1/0_10c440_7b89d45_S" TargetMode="External"/><Relationship Id="rId22" Type="http://schemas.openxmlformats.org/officeDocument/2006/relationships/hyperlink" Target="https://img-fotki.yandex.ru/get/6412/134091466.19/0_8f3e6_ca133f92_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http://pedsovet.su/_pu/53/86282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03562" cy="8424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59632" y="1268760"/>
            <a:ext cx="7128792" cy="792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566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 smtClean="0">
                <a:ln w="50800"/>
                <a:solidFill>
                  <a:srgbClr val="008000"/>
                </a:solidFill>
                <a:latin typeface="Cambria" pitchFamily="18" charset="0"/>
              </a:rPr>
              <a:t>Интерактивный тренажёр по русскому языку</a:t>
            </a:r>
          </a:p>
          <a:p>
            <a:pPr algn="ctr"/>
            <a:r>
              <a:rPr lang="ru-RU" b="1" i="1" dirty="0" smtClean="0">
                <a:ln w="50800"/>
                <a:solidFill>
                  <a:srgbClr val="008000"/>
                </a:solidFill>
                <a:latin typeface="Cambria" pitchFamily="18" charset="0"/>
              </a:rPr>
              <a:t> для учащихся 5 классов</a:t>
            </a:r>
            <a:endParaRPr lang="ru-RU" b="1" i="1" dirty="0">
              <a:ln w="50800"/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068960"/>
            <a:ext cx="6624736" cy="36004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0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 smtClean="0">
                <a:ln w="50800"/>
                <a:solidFill>
                  <a:srgbClr val="008000"/>
                </a:solidFill>
                <a:latin typeface="Cambria" pitchFamily="18" charset="0"/>
              </a:rPr>
              <a:t>(орфограмма "Буквы А-О в корне –</a:t>
            </a:r>
            <a:r>
              <a:rPr lang="ru-RU" b="1" i="1" dirty="0" err="1" smtClean="0">
                <a:ln w="50800"/>
                <a:solidFill>
                  <a:srgbClr val="008000"/>
                </a:solidFill>
                <a:latin typeface="Cambria" pitchFamily="18" charset="0"/>
              </a:rPr>
              <a:t>раст</a:t>
            </a:r>
            <a:r>
              <a:rPr lang="ru-RU" b="1" i="1" dirty="0" smtClean="0">
                <a:ln w="50800"/>
                <a:solidFill>
                  <a:srgbClr val="008000"/>
                </a:solidFill>
                <a:latin typeface="Cambria" pitchFamily="18" charset="0"/>
              </a:rPr>
              <a:t> – — – рос –") </a:t>
            </a:r>
            <a:endParaRPr lang="ru-RU" b="1" i="1" dirty="0">
              <a:ln w="50800"/>
              <a:solidFill>
                <a:srgbClr val="008000"/>
              </a:solidFill>
              <a:latin typeface="Cambria" pitchFamily="18" charset="0"/>
            </a:endParaRPr>
          </a:p>
        </p:txBody>
      </p:sp>
      <p:sp useBgFill="1"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288032" cy="288032"/>
          </a:xfrm>
          <a:prstGeom prst="actionButtonForwardNex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за ягодам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916832"/>
            <a:ext cx="7704856" cy="1296144"/>
          </a:xfrm>
          <a:prstGeom prst="rect">
            <a:avLst/>
          </a:prstGeom>
        </p:spPr>
      </p:pic>
      <p:sp useBgFill="1">
        <p:nvSpPr>
          <p:cNvPr id="16" name="Скругленный прямоугольник 15"/>
          <p:cNvSpPr/>
          <p:nvPr/>
        </p:nvSpPr>
        <p:spPr>
          <a:xfrm>
            <a:off x="2339752" y="5661248"/>
            <a:ext cx="5184576" cy="99091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Воропаева Наталья Алексеевна, </a:t>
            </a:r>
          </a:p>
          <a:p>
            <a:pPr algn="ctr">
              <a:lnSpc>
                <a:spcPts val="18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учитель русского языка и литературы </a:t>
            </a:r>
          </a:p>
          <a:p>
            <a:pPr algn="ctr">
              <a:lnSpc>
                <a:spcPts val="18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МБОУ лицея № 5г.Ельца Липецкой области</a:t>
            </a:r>
          </a:p>
        </p:txBody>
      </p:sp>
      <p:pic>
        <p:nvPicPr>
          <p:cNvPr id="10" name="Рисунок 9" descr="0_8d3f8_42c0cd7d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478270"/>
            <a:ext cx="1656184" cy="211097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051720" y="0"/>
            <a:ext cx="5832648" cy="10215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Конкурс интерактивных презентаций </a:t>
            </a:r>
          </a:p>
          <a:p>
            <a:pPr lvl="0"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"Интерактивная мозаика-2014"</a:t>
            </a:r>
          </a:p>
          <a:p>
            <a:pPr lvl="0" algn="ctr"/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Pedsovet.su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2987824" y="5733256"/>
            <a:ext cx="4032448" cy="715089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Нажми на картинку,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чтобы перейти к заданию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 useBgFill="1">
        <p:nvSpPr>
          <p:cNvPr id="7" name="Управляющая кнопка: домой 6">
            <a:hlinkClick r:id="" action="ppaction://hlinkshowjump?jump=lastslide" highlightClick="1"/>
          </p:cNvPr>
          <p:cNvSpPr/>
          <p:nvPr/>
        </p:nvSpPr>
        <p:spPr>
          <a:xfrm>
            <a:off x="323528" y="260648"/>
            <a:ext cx="288032" cy="288032"/>
          </a:xfrm>
          <a:prstGeom prst="actionButtonHom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нопка.png">
            <a:hlinkClick r:id="" action="ppaction://hlinkshowjump?jump=endshow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4448" y="260648"/>
            <a:ext cx="353539" cy="353539"/>
          </a:xfrm>
          <a:prstGeom prst="rect">
            <a:avLst/>
          </a:prstGeom>
        </p:spPr>
      </p:pic>
      <p:graphicFrame>
        <p:nvGraphicFramePr>
          <p:cNvPr id="10" name="Объект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91680" y="260648"/>
          <a:ext cx="6445028" cy="4896544"/>
        </p:xfrm>
        <a:graphic>
          <a:graphicData uri="http://schemas.openxmlformats.org/presentationml/2006/ole">
            <p:oleObj spid="_x0000_s1032" name="Презентация" r:id="rId5" imgW="4570610" imgH="3427576" progId="PowerPoint.Show.12">
              <p:embed/>
            </p:oleObj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4868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itchFamily="18" charset="0"/>
                <a:hlinkClick r:id="rId3"/>
              </a:rPr>
              <a:t>http://img-fotki.yandex.ru/get/6102/153292660.77/0_6aee8_d0fba933_XL</a:t>
            </a:r>
            <a:endParaRPr lang="ru-RU" sz="1400" dirty="0" smtClean="0">
              <a:latin typeface="Cambria" pitchFamily="18" charset="0"/>
              <a:hlinkClick r:id="rId3"/>
            </a:endParaRPr>
          </a:p>
          <a:p>
            <a:r>
              <a:rPr lang="en-US" sz="1400" dirty="0" smtClean="0">
                <a:latin typeface="Cambria" pitchFamily="18" charset="0"/>
                <a:hlinkClick r:id="rId3"/>
              </a:rPr>
              <a:t>https://img-fotki.yandex.ru/get/6204/102699435.60b/0_85123_6ed7bf98_XXL</a:t>
            </a:r>
            <a:endParaRPr lang="ru-RU" sz="1400" dirty="0" smtClean="0">
              <a:latin typeface="Cambria" pitchFamily="18" charset="0"/>
              <a:hlinkClick r:id="rId3"/>
            </a:endParaRPr>
          </a:p>
          <a:p>
            <a:r>
              <a:rPr lang="en-US" sz="1400" dirty="0" smtClean="0">
                <a:latin typeface="Cambria" pitchFamily="18" charset="0"/>
                <a:hlinkClick r:id="rId3"/>
              </a:rPr>
              <a:t>http://good-wallpapers.com/wallpapers/22385/bigpreview_Fabulous%20House.jpg </a:t>
            </a:r>
            <a:endParaRPr lang="ru-RU" sz="1400" dirty="0" smtClean="0">
              <a:latin typeface="Cambria" pitchFamily="18" charset="0"/>
              <a:hlinkClick r:id="rId3"/>
            </a:endParaRPr>
          </a:p>
          <a:p>
            <a:r>
              <a:rPr lang="en-US" sz="1400" dirty="0" smtClean="0">
                <a:latin typeface="Cambria" pitchFamily="18" charset="0"/>
                <a:hlinkClick r:id="rId3"/>
              </a:rPr>
              <a:t>http://blog.tystoybox.com/wp-content/uploads/2012/06/strawberry-shortcake.jpg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4"/>
              </a:rPr>
              <a:t>http://img-fotki.yandex.ru/get/6311/131624064.19a/0_855a8_19728a71_XL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5"/>
              </a:rPr>
              <a:t>https://img-fotki.yandex.ru/get/6834/134091466.1a4/0_102b3f_d841d685_S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6"/>
              </a:rPr>
              <a:t>http://img-fotki.yandex.ru/get/5643/16969765.df/0_6f3ea_ad1c5d5d_M.png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7"/>
              </a:rPr>
              <a:t>https://img-fotki.yandex.ru/get/4914/134091466.1e4/0_10cb27_2a42ac21_S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8"/>
              </a:rPr>
              <a:t>https://img-fotki.yandex.ru/get/5633/134091466.7c/0_b13ae_56f2991b_S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9"/>
              </a:rPr>
              <a:t>https://img-fotki.yandex.ru/get/6446/134091466.7c/0_b13ab_4bcd43fb_S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0"/>
              </a:rPr>
              <a:t>https://img-fotki.yandex.ru/get/6441/134091466.7c/0_b13aa_214f8ba5_S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1"/>
              </a:rPr>
              <a:t>https://img-fotki.yandex.ru/get/5634/134091466.7b/0_b1381_2618ab91_S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2"/>
              </a:rPr>
              <a:t>https://img-fotki.yandex.ru/get/4125/134091466.75/0_b06e4_f27ae081_S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3"/>
              </a:rPr>
              <a:t>https://img-fotki.yandex.ru/get/9502/134091466.ef/0_d2f89_7f3681df_S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4"/>
              </a:rPr>
              <a:t>https://img-fotki.yandex.ru/get/5646/134091466.1e1/0_10c440_7b89d45_S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5"/>
              </a:rPr>
              <a:t>https://img-fotki.yandex.ru/get/9895/134091466.117/0_dd3ea_e052b62a_S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6"/>
              </a:rPr>
              <a:t>https://img-fotki.yandex.ru/get/9834/134091466.117/0_dd3e9_6228c73b_S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7"/>
              </a:rPr>
              <a:t>https://img-fotki.yandex.ru/get/5105/96594199.263/0_b3a5b_dd637023_S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8"/>
              </a:rPr>
              <a:t>https://img-fotki.yandex.ru/get/4802/96594199.263/0_b3a69_12e777d6_S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19"/>
              </a:rPr>
              <a:t>http://santa-laptikus.ru/wp-content/uploads/2014/04/5f2094948246d34f60aca0679c8ef29f.png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20"/>
              </a:rPr>
              <a:t>https://img-fotki.yandex.ru/get/5407/134091466.171/0_f5c4c_6dee3a94_S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21"/>
              </a:rPr>
              <a:t>http://img-fotki.yandex.ru/get/54/102699435.71c/0_8d5fe_d1bb695f_XL.jpg</a:t>
            </a:r>
            <a:endParaRPr lang="ru-RU" sz="1400" dirty="0" smtClean="0">
              <a:latin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hlinkClick r:id="rId22"/>
              </a:rPr>
              <a:t>https://img-fotki.yandex.ru/get/6412/134091466.19/0_8f3e6_ca133f92_S</a:t>
            </a:r>
            <a:endParaRPr lang="ru-RU" sz="1400" dirty="0" smtClean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88640"/>
            <a:ext cx="3240360" cy="365091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Ресурсы</a:t>
            </a:r>
            <a:endParaRPr lang="ru-RU" sz="1600" dirty="0">
              <a:latin typeface="Cambria" pitchFamily="18" charset="0"/>
            </a:endParaRPr>
          </a:p>
        </p:txBody>
      </p:sp>
      <p:sp useBgFill="1">
        <p:nvSpPr>
          <p:cNvPr id="7" name="Управляющая кнопка: назад 6">
            <a:hlinkClick r:id="rId23" action="ppaction://hlinksldjump" highlightClick="1"/>
          </p:cNvPr>
          <p:cNvSpPr/>
          <p:nvPr/>
        </p:nvSpPr>
        <p:spPr>
          <a:xfrm>
            <a:off x="323528" y="260648"/>
            <a:ext cx="288032" cy="288032"/>
          </a:xfrm>
          <a:prstGeom prst="actionButtonBackPrevious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нопка.png">
            <a:hlinkClick r:id="" action="ppaction://hlinkshowjump?jump=endshow" highlightClick="1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604448" y="260648"/>
            <a:ext cx="353539" cy="3535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07704" y="616530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itchFamily="18" charset="0"/>
              </a:rPr>
              <a:t>Студия "</a:t>
            </a:r>
            <a:r>
              <a:rPr lang="ru-RU" sz="1400" dirty="0" err="1" smtClean="0">
                <a:latin typeface="Cambria" pitchFamily="18" charset="0"/>
              </a:rPr>
              <a:t>Илосик</a:t>
            </a:r>
            <a:r>
              <a:rPr lang="ru-RU" sz="1400" dirty="0" smtClean="0">
                <a:latin typeface="Cambria" pitchFamily="18" charset="0"/>
              </a:rPr>
              <a:t>"</a:t>
            </a:r>
          </a:p>
          <a:p>
            <a:r>
              <a:rPr lang="en-US" sz="1400" dirty="0" smtClean="0">
                <a:latin typeface="Cambria" pitchFamily="18" charset="0"/>
                <a:hlinkClick r:id="rId25"/>
              </a:rPr>
              <a:t>http://www.ilosik.ru/zvukeffekt.html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5733256"/>
            <a:ext cx="3240360" cy="365091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Звуковые эффекты</a:t>
            </a:r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</TotalTime>
  <Words>135</Words>
  <Application>Microsoft Office PowerPoint</Application>
  <PresentationFormat>Экран (4:3)</PresentationFormat>
  <Paragraphs>38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Презентация Microsoft Office PowerPoint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404</cp:revision>
  <dcterms:modified xsi:type="dcterms:W3CDTF">2014-11-24T06:45:12Z</dcterms:modified>
</cp:coreProperties>
</file>