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6" r:id="rId3"/>
    <p:sldId id="277" r:id="rId4"/>
    <p:sldId id="257" r:id="rId5"/>
    <p:sldId id="275" r:id="rId6"/>
    <p:sldId id="268" r:id="rId7"/>
    <p:sldId id="269" r:id="rId8"/>
    <p:sldId id="27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0;&#1086;&#1083;&#1086;&#1075;&#1080;&#1095;&#1077;&#1089;&#1082;&#1080;&#1077;%20&#1072;&#1076;&#1072;&#1087;&#1090;&#1072;&#1094;&#1080;&#1080;.pptx" TargetMode="External"/><Relationship Id="rId2" Type="http://schemas.openxmlformats.org/officeDocument/2006/relationships/hyperlink" Target="&#1052;&#1086;&#1088;&#1092;&#1086;&#1083;&#1086;&#1075;&#1080;&#1095;&#1077;&#1089;&#1082;&#1080;&#1077;%20&#1072;&#1076;&#1072;&#1087;&#1090;&#1072;&#1094;&#1080;&#1080;.pptx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&#1055;&#1086;&#1074;&#1077;&#1076;&#1077;&#1085;&#1095;&#1077;&#1089;&#1082;&#1080;&#1077;%20&#1072;&#1076;&#1072;&#1087;&#1090;&#1072;&#1094;&#1080;&#1080;.pptx" TargetMode="External"/><Relationship Id="rId4" Type="http://schemas.openxmlformats.org/officeDocument/2006/relationships/hyperlink" Target="&#1041;&#1080;&#1086;&#1093;&#1080;&#1084;&#1080;&#1095;&#1077;&#1089;&#1082;&#1080;&#1077;%20&#1072;&#1076;&#1072;&#1087;&#1090;&#1072;&#1094;&#1080;&#1080;.ppt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2;&#1099;&#1103;&#1074;&#1083;&#1077;&#1085;&#1080;&#1077;%20&#1087;&#1088;&#1080;&#1089;&#1087;&#1086;&#1089;&#1086;&#1073;&#1083;&#1077;&#1085;&#1085;&#1086;&#1089;&#1090;&#1080;%20&#1082;%20&#1089;&#1088;&#1077;&#1076;&#1077;%20&#1086;&#1073;&#1080;&#1090;&#1072;&#1085;&#1080;&#1103;.sw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415" y="1136331"/>
            <a:ext cx="94430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Приспособленность организмов к среде обитания.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4071934" y="5357826"/>
            <a:ext cx="43447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Подготовила учитель биологии и химии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МВСОШ при ФГУ ИК – 3.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Корниенко Галина Васильевн</a:t>
            </a:r>
            <a:r>
              <a:rPr lang="ru-RU" dirty="0" smtClean="0"/>
              <a:t>а.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21537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Спобствовать усвоению учащимися знаний о возникновении приспособлений.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Сформировать понятие приспособленности организмов к среде обитания.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Закрепить умение выявлять черты приспособленности организмов к среде обитания.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Воспитывать любовь и бережное отношение к природе.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2867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Приспособленность организмов или адаптация ( от лат.</a:t>
            </a:r>
            <a:r>
              <a:rPr lang="en-US" sz="36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Adaptation –</a:t>
            </a:r>
            <a:r>
              <a:rPr lang="ru-RU" sz="36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приспособление) – совокупность тех особенностей строения, физиологии и поведения , которые обеспечивают для данного вида возможность специфического образа жизни в определённых условиях внешней среды.</a:t>
            </a:r>
            <a:endParaRPr lang="ru-RU" sz="3600" b="1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prstTxWarp prst="textPlain">
              <a:avLst>
                <a:gd name="adj" fmla="val 48317"/>
              </a:avLst>
            </a:prstTxWarp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Относительность приспособлений.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357222" y="2571744"/>
            <a:ext cx="4929190" cy="428625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Все приспособления относительны, то есть, полезны лишь в типичной среде обитания. </a:t>
            </a:r>
            <a:endParaRPr lang="ru-RU" sz="3200" b="1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.bmp"/>
          <p:cNvPicPr>
            <a:picLocks noGrp="1"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71756E"/>
              </a:clrFrom>
              <a:clrTo>
                <a:srgbClr val="71756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14942" y="1571612"/>
            <a:ext cx="2143140" cy="1857388"/>
          </a:xfrm>
          <a:prstGeom prst="teardrop">
            <a:avLst>
              <a:gd name="adj" fmla="val 116808"/>
            </a:avLst>
          </a:prstGeom>
          <a:ln>
            <a:solidFill>
              <a:srgbClr val="FF33CC"/>
            </a:solidFill>
          </a:ln>
        </p:spPr>
      </p:pic>
      <p:pic>
        <p:nvPicPr>
          <p:cNvPr id="6" name="Рисунок 5" descr="2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29422" y="4686285"/>
            <a:ext cx="2214578" cy="2171715"/>
          </a:xfrm>
          <a:prstGeom prst="ellipse">
            <a:avLst/>
          </a:prstGeom>
          <a:ln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572000" y="3429000"/>
            <a:ext cx="457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Дятел легко перемещается по стволам деревьев, но его конечности плохо приспособлены для перемещения 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 поверхности 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почвы.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786058"/>
            <a:ext cx="7643834" cy="1143008"/>
          </a:xfrm>
          <a:prstGeom prst="rect">
            <a:avLst/>
          </a:prstGeom>
        </p:spPr>
        <p:txBody>
          <a:bodyPr wrap="square">
            <a:prstTxWarp prst="textFadeUp">
              <a:avLst>
                <a:gd name="adj" fmla="val 4333"/>
              </a:avLst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Классификация приспособлений.</a:t>
            </a:r>
            <a:endParaRPr lang="ru-RU" sz="3600" b="1" i="1" dirty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6786578" y="3786190"/>
            <a:ext cx="842962" cy="7715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714356"/>
            <a:ext cx="4786314" cy="46166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Морфологические адаптации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4444511">
            <a:off x="1134294" y="1909178"/>
            <a:ext cx="2047324" cy="362133"/>
          </a:xfrm>
          <a:prstGeom prst="rightArrow">
            <a:avLst>
              <a:gd name="adj1" fmla="val 50000"/>
              <a:gd name="adj2" fmla="val 10162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8171121">
            <a:off x="5311544" y="1954263"/>
            <a:ext cx="2000353" cy="338819"/>
          </a:xfrm>
          <a:prstGeom prst="rightArrow">
            <a:avLst>
              <a:gd name="adj1" fmla="val 50000"/>
              <a:gd name="adj2" fmla="val 7526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2283954">
            <a:off x="2321620" y="3626030"/>
            <a:ext cx="305663" cy="2392019"/>
          </a:xfrm>
          <a:prstGeom prst="downArrow">
            <a:avLst>
              <a:gd name="adj1" fmla="val 50000"/>
              <a:gd name="adj2" fmla="val 15385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8976768">
            <a:off x="6076175" y="3511537"/>
            <a:ext cx="349235" cy="2621005"/>
          </a:xfrm>
          <a:prstGeom prst="downArrow">
            <a:avLst>
              <a:gd name="adj1" fmla="val 50000"/>
              <a:gd name="adj2" fmla="val 19244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14282" y="5715016"/>
            <a:ext cx="416280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Физиологические адаптации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29190" y="714356"/>
            <a:ext cx="391748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Биохимические адаптации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00562" y="5715016"/>
            <a:ext cx="428624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Поведенческие адаптации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24" grpId="0" animBg="1"/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728" y="1000108"/>
            <a:ext cx="6215106" cy="4786346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4143372" y="5214950"/>
            <a:ext cx="978858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начать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2571744"/>
            <a:ext cx="3643338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 сформировать понятие приспособленности организмов к среде обитания, закрепить умение выявлять черты приспособленности организмов к среде обитания на примере окраски насекомых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1571612"/>
            <a:ext cx="5932586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Выявление приспособленности к среде обитания.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071546"/>
            <a:ext cx="316997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1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Приспособления к среде обитания разнообразны и проявляются на всех уровнях организации: биохимическом, морфологическом, физиологическом, цитологическом и т.д.</a:t>
            </a:r>
          </a:p>
          <a:p>
            <a:r>
              <a:rPr lang="ru-RU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Приспособленность формируется в результате взаимодействия движущих сил эволюции.</a:t>
            </a:r>
          </a:p>
          <a:p>
            <a:r>
              <a:rPr lang="ru-RU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Все приспособления относительны и полезны только в типичной среде обитания.</a:t>
            </a:r>
            <a:endParaRPr lang="ru-RU" b="1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8586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создания презентации была использована: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Виртуальная школа Кирилла и Мифодия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«Уроки биологии 10 класс».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Методический материал под редакцией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А.А. Каменского.</a:t>
            </a:r>
          </a:p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Учебник «Общая биология» под редакцией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Д.К. Беляева.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260</Words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Относительность приспособлений.</vt:lpstr>
      <vt:lpstr>Слайд 5</vt:lpstr>
      <vt:lpstr>Слайд 6</vt:lpstr>
      <vt:lpstr>Выводы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Оля</cp:lastModifiedBy>
  <cp:revision>57</cp:revision>
  <dcterms:modified xsi:type="dcterms:W3CDTF">2012-06-07T10:08:20Z</dcterms:modified>
</cp:coreProperties>
</file>