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3"/>
  </p:notesMasterIdLst>
  <p:sldIdLst>
    <p:sldId id="318" r:id="rId2"/>
    <p:sldId id="266" r:id="rId3"/>
    <p:sldId id="289" r:id="rId4"/>
    <p:sldId id="267" r:id="rId5"/>
    <p:sldId id="268" r:id="rId6"/>
    <p:sldId id="313" r:id="rId7"/>
    <p:sldId id="310" r:id="rId8"/>
    <p:sldId id="317" r:id="rId9"/>
    <p:sldId id="311" r:id="rId10"/>
    <p:sldId id="316" r:id="rId11"/>
    <p:sldId id="273" r:id="rId12"/>
    <p:sldId id="275" r:id="rId13"/>
    <p:sldId id="274" r:id="rId14"/>
    <p:sldId id="276" r:id="rId15"/>
    <p:sldId id="277" r:id="rId16"/>
    <p:sldId id="308" r:id="rId17"/>
    <p:sldId id="312" r:id="rId18"/>
    <p:sldId id="264" r:id="rId19"/>
    <p:sldId id="279" r:id="rId20"/>
    <p:sldId id="280" r:id="rId21"/>
    <p:sldId id="258" r:id="rId22"/>
    <p:sldId id="281" r:id="rId23"/>
    <p:sldId id="291" r:id="rId24"/>
    <p:sldId id="292" r:id="rId25"/>
    <p:sldId id="307" r:id="rId26"/>
    <p:sldId id="306" r:id="rId27"/>
    <p:sldId id="304" r:id="rId28"/>
    <p:sldId id="303" r:id="rId29"/>
    <p:sldId id="269" r:id="rId30"/>
    <p:sldId id="321" r:id="rId31"/>
    <p:sldId id="31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6E434-EFAB-46EB-ACAF-210CC550C904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7E9A7-9193-46CE-B7CE-81E1A12999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2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7E9A7-9193-46CE-B7CE-81E1A129991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C4C7-B695-4403-897B-CE2210C5A783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B9EF-5611-4EF9-9F0F-9DDB74DB98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C4C7-B695-4403-897B-CE2210C5A783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B9EF-5611-4EF9-9F0F-9DDB74DB98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C4C7-B695-4403-897B-CE2210C5A783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B9EF-5611-4EF9-9F0F-9DDB74DB98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C4C7-B695-4403-897B-CE2210C5A783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B9EF-5611-4EF9-9F0F-9DDB74DB98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C4C7-B695-4403-897B-CE2210C5A783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B9EF-5611-4EF9-9F0F-9DDB74DB98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C4C7-B695-4403-897B-CE2210C5A783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B9EF-5611-4EF9-9F0F-9DDB74DB98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C4C7-B695-4403-897B-CE2210C5A783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B9EF-5611-4EF9-9F0F-9DDB74DB98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C4C7-B695-4403-897B-CE2210C5A783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B9EF-5611-4EF9-9F0F-9DDB74DB98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C4C7-B695-4403-897B-CE2210C5A783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B9EF-5611-4EF9-9F0F-9DDB74DB98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C4C7-B695-4403-897B-CE2210C5A783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B9EF-5611-4EF9-9F0F-9DDB74DB98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C4C7-B695-4403-897B-CE2210C5A783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B9EF-5611-4EF9-9F0F-9DDB74DB98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BC4C7-B695-4403-897B-CE2210C5A783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CB9EF-5611-4EF9-9F0F-9DDB74DB98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slide" Target="slide16.xml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11.gif"/><Relationship Id="rId11" Type="http://schemas.openxmlformats.org/officeDocument/2006/relationships/image" Target="../media/image16.png"/><Relationship Id="rId5" Type="http://schemas.openxmlformats.org/officeDocument/2006/relationships/image" Target="../media/image10.gif"/><Relationship Id="rId10" Type="http://schemas.openxmlformats.org/officeDocument/2006/relationships/image" Target="../media/image15.gif"/><Relationship Id="rId4" Type="http://schemas.openxmlformats.org/officeDocument/2006/relationships/image" Target="../media/image9.jpeg"/><Relationship Id="rId9" Type="http://schemas.openxmlformats.org/officeDocument/2006/relationships/image" Target="../media/image14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papa-vlad.narod.ru/photo/skazki-i-igry/Masha-i-medvedi.files/909-A-v-etom-domike-zhili-tri-medvedja.html" TargetMode="External"/><Relationship Id="rId3" Type="http://schemas.openxmlformats.org/officeDocument/2006/relationships/hyperlink" Target="http://www.cirota.ru/forum/view.php?subj=22970" TargetMode="External"/><Relationship Id="rId7" Type="http://schemas.openxmlformats.org/officeDocument/2006/relationships/hyperlink" Target="http://zm228fbi-futbolka.ru/kukla-masha-iz-multfilma-masha-i-medved.html" TargetMode="External"/><Relationship Id="rId2" Type="http://schemas.openxmlformats.org/officeDocument/2006/relationships/hyperlink" Target="http://www.templeit.net/shablon.php?id=1221&amp;section=2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obrolet.ru/2010/12/3091-novogodnie-elki/" TargetMode="External"/><Relationship Id="rId5" Type="http://schemas.openxmlformats.org/officeDocument/2006/relationships/hyperlink" Target="http://all-toy.ru/vnal_kat/pazl_detskie.html" TargetMode="External"/><Relationship Id="rId4" Type="http://schemas.openxmlformats.org/officeDocument/2006/relationships/hyperlink" Target="http://www.xrest.ru/original/760841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C:\Users\толик\Desktop\sh_ramka_det_20110325_8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76767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87824" y="1412777"/>
            <a:ext cx="3600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Тема урока: </a:t>
            </a:r>
            <a:r>
              <a:rPr lang="ru-RU" sz="3200" dirty="0" smtClean="0"/>
              <a:t>Прибавить и вычесть число 3. Решение текстовых задач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C:\Users\толик\Desktop\3977030_w640_h640_5168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75245"/>
            <a:ext cx="8496944" cy="5678091"/>
          </a:xfrm>
          <a:solidFill>
            <a:srgbClr val="00B05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8800" b="1" dirty="0" smtClean="0"/>
              <a:t>  1+2+1=4 </a:t>
            </a:r>
          </a:p>
          <a:p>
            <a:pPr>
              <a:buNone/>
            </a:pPr>
            <a:r>
              <a:rPr lang="ru-RU" sz="8800" b="1" dirty="0" smtClean="0"/>
              <a:t>  1+3=4</a:t>
            </a:r>
            <a:endParaRPr lang="ru-RU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916832"/>
            <a:ext cx="91440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sz="7200" b="1" dirty="0"/>
          </a:p>
        </p:txBody>
      </p:sp>
      <p:sp>
        <p:nvSpPr>
          <p:cNvPr id="7" name="Овал 6"/>
          <p:cNvSpPr/>
          <p:nvPr/>
        </p:nvSpPr>
        <p:spPr>
          <a:xfrm rot="16200000" flipV="1">
            <a:off x="1727684" y="872716"/>
            <a:ext cx="1080120" cy="3744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sz="4800" b="1" dirty="0" smtClean="0"/>
              <a:t>Вопрос</a:t>
            </a:r>
          </a:p>
        </p:txBody>
      </p:sp>
      <p:sp>
        <p:nvSpPr>
          <p:cNvPr id="8" name="Овал 7"/>
          <p:cNvSpPr/>
          <p:nvPr/>
        </p:nvSpPr>
        <p:spPr>
          <a:xfrm rot="16200000" flipV="1">
            <a:off x="1943708" y="2384884"/>
            <a:ext cx="1080120" cy="3744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4400" b="1" dirty="0" smtClean="0"/>
              <a:t>Решение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 rot="16200000" flipV="1">
            <a:off x="1655676" y="4041068"/>
            <a:ext cx="1080120" cy="3744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4400" b="1" dirty="0" smtClean="0"/>
              <a:t>Ответ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 rot="16200000" flipV="1">
            <a:off x="1871700" y="-639452"/>
            <a:ext cx="1080120" cy="3744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4800" b="1" dirty="0" smtClean="0"/>
              <a:t>Условие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endParaRPr lang="ru-RU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67544" y="1628800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628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7" name="Овал 6"/>
          <p:cNvSpPr/>
          <p:nvPr/>
        </p:nvSpPr>
        <p:spPr>
          <a:xfrm>
            <a:off x="1547664" y="1628800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771800" y="1628800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076056" y="1628800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23928" y="1628800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39552" y="3068960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691680" y="3090664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4437112"/>
            <a:ext cx="65527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/>
              <a:t>5+2=7</a:t>
            </a:r>
          </a:p>
          <a:p>
            <a:r>
              <a:rPr lang="ru-RU" sz="5400" b="1" dirty="0" smtClean="0"/>
              <a:t>Ответ: 7 </a:t>
            </a:r>
            <a:r>
              <a:rPr lang="ru-RU" sz="5400" b="1" dirty="0" err="1" smtClean="0"/>
              <a:t>ш</a:t>
            </a:r>
            <a:r>
              <a:rPr lang="ru-RU" sz="5400" b="1" dirty="0" smtClean="0"/>
              <a:t>.   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593752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sz="5400" dirty="0" smtClean="0"/>
          </a:p>
          <a:p>
            <a:pPr>
              <a:buNone/>
            </a:pPr>
            <a:endParaRPr lang="ru-RU" sz="5400" dirty="0" smtClean="0"/>
          </a:p>
          <a:p>
            <a:pPr>
              <a:buNone/>
            </a:pPr>
            <a:r>
              <a:rPr lang="ru-RU" sz="5400" dirty="0" smtClean="0"/>
              <a:t>5+3=8</a:t>
            </a:r>
          </a:p>
          <a:p>
            <a:pPr>
              <a:buNone/>
            </a:pPr>
            <a:r>
              <a:rPr lang="ru-RU" sz="5400" dirty="0" smtClean="0"/>
              <a:t>5+2+1=8</a:t>
            </a:r>
          </a:p>
          <a:p>
            <a:pPr>
              <a:buNone/>
            </a:pPr>
            <a:r>
              <a:rPr lang="ru-RU" sz="5400" dirty="0" smtClean="0"/>
              <a:t>Ответ:8 ф.</a:t>
            </a:r>
            <a:endParaRPr lang="ru-RU" sz="5400" dirty="0"/>
          </a:p>
        </p:txBody>
      </p:sp>
      <p:sp>
        <p:nvSpPr>
          <p:cNvPr id="4" name="Трапеция 3"/>
          <p:cNvSpPr/>
          <p:nvPr/>
        </p:nvSpPr>
        <p:spPr>
          <a:xfrm>
            <a:off x="323528" y="332656"/>
            <a:ext cx="720080" cy="72008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рапеция 4"/>
          <p:cNvSpPr/>
          <p:nvPr/>
        </p:nvSpPr>
        <p:spPr>
          <a:xfrm>
            <a:off x="1115616" y="332656"/>
            <a:ext cx="914400" cy="72008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рапеция 5"/>
          <p:cNvSpPr/>
          <p:nvPr/>
        </p:nvSpPr>
        <p:spPr>
          <a:xfrm>
            <a:off x="2195736" y="332656"/>
            <a:ext cx="914400" cy="71209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рапеция 6"/>
          <p:cNvSpPr/>
          <p:nvPr/>
        </p:nvSpPr>
        <p:spPr>
          <a:xfrm>
            <a:off x="251520" y="1700808"/>
            <a:ext cx="914400" cy="85611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рапеция 7"/>
          <p:cNvSpPr/>
          <p:nvPr/>
        </p:nvSpPr>
        <p:spPr>
          <a:xfrm>
            <a:off x="3275856" y="332656"/>
            <a:ext cx="914400" cy="71209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рапеция 8"/>
          <p:cNvSpPr/>
          <p:nvPr/>
        </p:nvSpPr>
        <p:spPr>
          <a:xfrm>
            <a:off x="1547664" y="1700808"/>
            <a:ext cx="914400" cy="85611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рапеция 9"/>
          <p:cNvSpPr/>
          <p:nvPr/>
        </p:nvSpPr>
        <p:spPr>
          <a:xfrm>
            <a:off x="2843808" y="1700808"/>
            <a:ext cx="914400" cy="85611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>
            <a:off x="4427984" y="332656"/>
            <a:ext cx="914400" cy="71209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5400" dirty="0" smtClean="0"/>
          </a:p>
          <a:p>
            <a:pPr>
              <a:buNone/>
            </a:pPr>
            <a:endParaRPr lang="ru-RU" sz="5400" dirty="0" smtClean="0"/>
          </a:p>
          <a:p>
            <a:pPr>
              <a:buNone/>
            </a:pPr>
            <a:endParaRPr lang="ru-RU" sz="5400" dirty="0" smtClean="0"/>
          </a:p>
          <a:p>
            <a:pPr>
              <a:buNone/>
            </a:pPr>
            <a:endParaRPr lang="ru-RU" sz="5400" dirty="0" smtClean="0"/>
          </a:p>
          <a:p>
            <a:pPr>
              <a:buNone/>
            </a:pPr>
            <a:endParaRPr lang="ru-RU" sz="5400" dirty="0" smtClean="0"/>
          </a:p>
          <a:p>
            <a:pPr>
              <a:buNone/>
            </a:pPr>
            <a:endParaRPr lang="ru-RU" sz="5400" dirty="0" smtClean="0"/>
          </a:p>
          <a:p>
            <a:pPr>
              <a:buNone/>
            </a:pPr>
            <a:r>
              <a:rPr lang="ru-RU" sz="5400" dirty="0" smtClean="0"/>
              <a:t>    </a:t>
            </a:r>
            <a:r>
              <a:rPr lang="ru-RU" sz="8600" dirty="0" smtClean="0"/>
              <a:t>4+2=6</a:t>
            </a:r>
          </a:p>
          <a:p>
            <a:pPr>
              <a:buNone/>
            </a:pPr>
            <a:r>
              <a:rPr lang="ru-RU" sz="8600" dirty="0" smtClean="0"/>
              <a:t>  Ответ: 6 х.</a:t>
            </a:r>
            <a:endParaRPr lang="ru-RU" sz="8600" dirty="0"/>
          </a:p>
        </p:txBody>
      </p:sp>
      <p:sp>
        <p:nvSpPr>
          <p:cNvPr id="4" name="Цилиндр 3"/>
          <p:cNvSpPr/>
          <p:nvPr/>
        </p:nvSpPr>
        <p:spPr>
          <a:xfrm>
            <a:off x="5436096" y="476672"/>
            <a:ext cx="914400" cy="1216152"/>
          </a:xfrm>
          <a:prstGeom prst="ca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Цилиндр 4"/>
          <p:cNvSpPr/>
          <p:nvPr/>
        </p:nvSpPr>
        <p:spPr>
          <a:xfrm>
            <a:off x="971600" y="404664"/>
            <a:ext cx="914400" cy="1216152"/>
          </a:xfrm>
          <a:prstGeom prst="ca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Цилиндр 5"/>
          <p:cNvSpPr/>
          <p:nvPr/>
        </p:nvSpPr>
        <p:spPr>
          <a:xfrm>
            <a:off x="2483768" y="404664"/>
            <a:ext cx="914400" cy="1216152"/>
          </a:xfrm>
          <a:prstGeom prst="ca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Цилиндр 6"/>
          <p:cNvSpPr/>
          <p:nvPr/>
        </p:nvSpPr>
        <p:spPr>
          <a:xfrm>
            <a:off x="1043608" y="2276872"/>
            <a:ext cx="914400" cy="1216152"/>
          </a:xfrm>
          <a:prstGeom prst="ca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Цилиндр 7"/>
          <p:cNvSpPr/>
          <p:nvPr/>
        </p:nvSpPr>
        <p:spPr>
          <a:xfrm>
            <a:off x="3923928" y="404664"/>
            <a:ext cx="914400" cy="1216152"/>
          </a:xfrm>
          <a:prstGeom prst="ca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Цилиндр 8"/>
          <p:cNvSpPr/>
          <p:nvPr/>
        </p:nvSpPr>
        <p:spPr>
          <a:xfrm>
            <a:off x="2483768" y="2276872"/>
            <a:ext cx="914400" cy="1216152"/>
          </a:xfrm>
          <a:prstGeom prst="ca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54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0" y="5084763"/>
            <a:ext cx="40957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299" name="Picture 3" descr="54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3959225" y="2492375"/>
            <a:ext cx="39592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0" name="Picture 4" descr="54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0" y="620713"/>
            <a:ext cx="40957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1" name="Picture 5" descr="7028_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14578"/>
          <a:stretch>
            <a:fillRect/>
          </a:stretch>
        </p:blipFill>
        <p:spPr bwMode="auto">
          <a:xfrm>
            <a:off x="1476375" y="-171450"/>
            <a:ext cx="5903913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2" name="Picture 6" descr="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2060575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3" name="Picture 7" descr="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620713"/>
            <a:ext cx="108108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4" name="Picture 8" descr="188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834307">
            <a:off x="2274888" y="4389438"/>
            <a:ext cx="39052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5" name="Picture 9" descr="188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9616893">
            <a:off x="3276600" y="2708275"/>
            <a:ext cx="288131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6" name="Picture 10" descr="188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834307">
            <a:off x="3348038" y="1557338"/>
            <a:ext cx="20288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7" name="Picture 11" descr="3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650" y="5013325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8" name="Picture 12" descr="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1268413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9" name="Picture 13" descr="3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5084763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10" name="Picture 14" descr="3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333375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11" name="Picture 15" descr="467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0"/>
            <a:ext cx="26098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12" name="Picture 16" descr="467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513" y="0"/>
            <a:ext cx="27368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13" name="Picture 17" descr="467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4663" y="0"/>
            <a:ext cx="2808287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14" name="Picture 18" descr="467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3663" y="0"/>
            <a:ext cx="2700337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15" name="Picture 19" descr="118"/>
          <p:cNvPicPr>
            <a:picLocks noChangeAspect="1" noChangeArrowheads="1" noCrop="1"/>
          </p:cNvPicPr>
          <p:nvPr/>
        </p:nvPicPr>
        <p:blipFill>
          <a:blip r:embed="rId9" cstate="print">
            <a:lum bright="-6000"/>
          </a:blip>
          <a:srcRect/>
          <a:stretch>
            <a:fillRect/>
          </a:stretch>
        </p:blipFill>
        <p:spPr bwMode="auto">
          <a:xfrm flipH="1">
            <a:off x="7308850" y="4221163"/>
            <a:ext cx="16637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16" name="Picture 20" descr="509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5651500" y="5589588"/>
            <a:ext cx="151288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17" name="Picture 2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to_Takoe_Novyi_God.wav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18" name="Picture 22" descr="108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58888" y="2133600"/>
            <a:ext cx="904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19" name="Picture 23" descr="108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59563" y="692150"/>
            <a:ext cx="904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20" name="Picture 24" descr="108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55875" y="476250"/>
            <a:ext cx="904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21" name="Picture 25" descr="108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56550" y="2492375"/>
            <a:ext cx="904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322" name="AutoShape 2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8316913" y="6453188"/>
            <a:ext cx="647700" cy="404812"/>
          </a:xfrm>
          <a:prstGeom prst="lef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33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000"/>
                            </p:stCondLst>
                            <p:childTnLst>
                              <p:par>
                                <p:cTn id="3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38576 0.199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50" dur="2000" fill="hold"/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0"/>
                            </p:stCondLst>
                            <p:childTnLst>
                              <p:par>
                                <p:cTn id="5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-0.36215 0.27315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0" y="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6000"/>
                            </p:stCondLst>
                            <p:childTnLst>
                              <p:par>
                                <p:cTn id="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31511 -0.23125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-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66" dur="20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4000"/>
                            </p:stCondLst>
                            <p:childTnLst>
                              <p:par>
                                <p:cTn id="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L 0.41754 0.39907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0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0"/>
                            </p:stCondLst>
                            <p:childTnLst>
                              <p:par>
                                <p:cTn id="71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800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0.27934 -0.06829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-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9000"/>
                            </p:stCondLst>
                            <p:childTnLst>
                              <p:par>
                                <p:cTn id="7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1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1500"/>
                            </p:stCondLst>
                            <p:childTnLst>
                              <p:par>
                                <p:cTn id="93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5" dur="500"/>
                                        <p:tgtEl>
                                          <p:spTgt spid="18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3000"/>
                            </p:stCondLst>
                            <p:childTnLst>
                              <p:par>
                                <p:cTn id="97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9" dur="500"/>
                                        <p:tgtEl>
                                          <p:spTgt spid="18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4000"/>
                            </p:stCondLst>
                            <p:childTnLst>
                              <p:par>
                                <p:cTn id="101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3" dur="500"/>
                                        <p:tgtEl>
                                          <p:spTgt spid="18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000"/>
                            </p:stCondLst>
                            <p:childTnLst>
                              <p:par>
                                <p:cTn id="105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7" dur="500"/>
                                        <p:tgtEl>
                                          <p:spTgt spid="18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6000"/>
                            </p:stCondLst>
                            <p:childTnLst>
                              <p:par>
                                <p:cTn id="10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8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9000"/>
                            </p:stCondLst>
                            <p:childTnLst>
                              <p:par>
                                <p:cTn id="113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8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2000"/>
                            </p:stCondLst>
                            <p:childTnLst>
                              <p:par>
                                <p:cTn id="1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4000"/>
                            </p:stCondLst>
                            <p:childTnLst>
                              <p:par>
                                <p:cTn id="1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6000"/>
                            </p:stCondLst>
                            <p:childTnLst>
                              <p:par>
                                <p:cTn id="127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8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9000"/>
                            </p:stCondLst>
                            <p:childTnLst>
                              <p:par>
                                <p:cTn id="13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022E-16 L -0.55503 0.0053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00" y="30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8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1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8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3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8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8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65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8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3317"/>
                </p:tgtEl>
              </p:cMediaNode>
            </p:audio>
          </p:childTnLst>
        </p:cTn>
      </p:par>
    </p:tnLst>
    <p:bldLst>
      <p:bldP spid="1833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  <a:solidFill>
            <a:srgbClr val="92D050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4" name="Полилиния 3"/>
          <p:cNvSpPr/>
          <p:nvPr/>
        </p:nvSpPr>
        <p:spPr>
          <a:xfrm>
            <a:off x="719528" y="2383436"/>
            <a:ext cx="6565692" cy="3327816"/>
          </a:xfrm>
          <a:custGeom>
            <a:avLst/>
            <a:gdLst>
              <a:gd name="connsiteX0" fmla="*/ 0 w 6565692"/>
              <a:gd name="connsiteY0" fmla="*/ 3327816 h 3327816"/>
              <a:gd name="connsiteX1" fmla="*/ 1573967 w 6565692"/>
              <a:gd name="connsiteY1" fmla="*/ 749508 h 3327816"/>
              <a:gd name="connsiteX2" fmla="*/ 4077324 w 6565692"/>
              <a:gd name="connsiteY2" fmla="*/ 2128603 h 3327816"/>
              <a:gd name="connsiteX3" fmla="*/ 6565692 w 6565692"/>
              <a:gd name="connsiteY3" fmla="*/ 0 h 332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5692" h="3327816">
                <a:moveTo>
                  <a:pt x="0" y="3327816"/>
                </a:moveTo>
                <a:cubicBezTo>
                  <a:pt x="447206" y="2138596"/>
                  <a:pt x="894413" y="949377"/>
                  <a:pt x="1573967" y="749508"/>
                </a:cubicBezTo>
                <a:cubicBezTo>
                  <a:pt x="2253521" y="549639"/>
                  <a:pt x="3245370" y="2253521"/>
                  <a:pt x="4077324" y="2128603"/>
                </a:cubicBezTo>
                <a:cubicBezTo>
                  <a:pt x="4909278" y="2003685"/>
                  <a:pt x="5737485" y="1001842"/>
                  <a:pt x="6565692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958" y="0"/>
            <a:ext cx="92919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612068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4800" dirty="0" smtClean="0"/>
          </a:p>
        </p:txBody>
      </p:sp>
      <p:sp>
        <p:nvSpPr>
          <p:cNvPr id="4" name="Овал 3"/>
          <p:cNvSpPr/>
          <p:nvPr/>
        </p:nvSpPr>
        <p:spPr>
          <a:xfrm>
            <a:off x="539552" y="764704"/>
            <a:ext cx="161967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4000" dirty="0" smtClean="0"/>
              <a:t>3+3</a:t>
            </a:r>
          </a:p>
        </p:txBody>
      </p:sp>
      <p:sp>
        <p:nvSpPr>
          <p:cNvPr id="9" name="Овал 8"/>
          <p:cNvSpPr/>
          <p:nvPr/>
        </p:nvSpPr>
        <p:spPr>
          <a:xfrm>
            <a:off x="2843808" y="2348880"/>
            <a:ext cx="1944216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4000" dirty="0" smtClean="0"/>
              <a:t>3-3</a:t>
            </a:r>
          </a:p>
        </p:txBody>
      </p:sp>
      <p:sp>
        <p:nvSpPr>
          <p:cNvPr id="10" name="Овал 9"/>
          <p:cNvSpPr/>
          <p:nvPr/>
        </p:nvSpPr>
        <p:spPr>
          <a:xfrm>
            <a:off x="6156176" y="4509120"/>
            <a:ext cx="1944216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3600" dirty="0" smtClean="0"/>
              <a:t>6+2+1</a:t>
            </a:r>
          </a:p>
        </p:txBody>
      </p:sp>
      <p:sp>
        <p:nvSpPr>
          <p:cNvPr id="11" name="Овал 10"/>
          <p:cNvSpPr/>
          <p:nvPr/>
        </p:nvSpPr>
        <p:spPr>
          <a:xfrm>
            <a:off x="5364088" y="548680"/>
            <a:ext cx="1944216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8-2-1</a:t>
            </a:r>
            <a:endParaRPr lang="ru-RU" sz="4000" dirty="0"/>
          </a:p>
        </p:txBody>
      </p:sp>
      <p:sp>
        <p:nvSpPr>
          <p:cNvPr id="12" name="Овал 11"/>
          <p:cNvSpPr/>
          <p:nvPr/>
        </p:nvSpPr>
        <p:spPr>
          <a:xfrm>
            <a:off x="2051720" y="4725144"/>
            <a:ext cx="1944216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4000" dirty="0" smtClean="0"/>
              <a:t>4+3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064896" cy="36618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9552" y="0"/>
            <a:ext cx="7778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91952" y="152400"/>
            <a:ext cx="7778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1560" y="0"/>
            <a:ext cx="7778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3568" y="0"/>
            <a:ext cx="7778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187624" y="476672"/>
            <a:ext cx="172819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5-3</a:t>
            </a:r>
          </a:p>
        </p:txBody>
      </p:sp>
      <p:sp>
        <p:nvSpPr>
          <p:cNvPr id="7" name="Овал 6"/>
          <p:cNvSpPr/>
          <p:nvPr/>
        </p:nvSpPr>
        <p:spPr>
          <a:xfrm>
            <a:off x="5004048" y="836712"/>
            <a:ext cx="172819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9-3</a:t>
            </a:r>
          </a:p>
        </p:txBody>
      </p:sp>
      <p:sp>
        <p:nvSpPr>
          <p:cNvPr id="8" name="Овал 7"/>
          <p:cNvSpPr/>
          <p:nvPr/>
        </p:nvSpPr>
        <p:spPr>
          <a:xfrm>
            <a:off x="5436096" y="2780928"/>
            <a:ext cx="172819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6-3</a:t>
            </a:r>
          </a:p>
        </p:txBody>
      </p:sp>
      <p:sp>
        <p:nvSpPr>
          <p:cNvPr id="9" name="Овал 8"/>
          <p:cNvSpPr/>
          <p:nvPr/>
        </p:nvSpPr>
        <p:spPr>
          <a:xfrm>
            <a:off x="1259632" y="3140968"/>
            <a:ext cx="172819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2+3</a:t>
            </a:r>
          </a:p>
        </p:txBody>
      </p:sp>
      <p:sp>
        <p:nvSpPr>
          <p:cNvPr id="10" name="Овал 9"/>
          <p:cNvSpPr/>
          <p:nvPr/>
        </p:nvSpPr>
        <p:spPr>
          <a:xfrm>
            <a:off x="4572000" y="4725144"/>
            <a:ext cx="172819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0+3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76313" y="3190875"/>
          <a:ext cx="71913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Объект упаковщика для оболочки" showAsIcon="1" r:id="rId3" imgW="9603360" imgH="648000" progId="Package">
                  <p:embed/>
                </p:oleObj>
              </mc:Choice>
              <mc:Fallback>
                <p:oleObj name="Объект упаковщика для оболочки" showAsIcon="1" r:id="rId3" imgW="9603360" imgH="64800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3190875"/>
                        <a:ext cx="71913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459432"/>
            <a:ext cx="9756576" cy="731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3688" y="1124744"/>
            <a:ext cx="5976664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4800" dirty="0" smtClean="0"/>
              <a:t>Дерево – лист</a:t>
            </a:r>
          </a:p>
          <a:p>
            <a:r>
              <a:rPr lang="ru-RU" sz="4800" dirty="0" smtClean="0"/>
              <a:t>Волк – заяц</a:t>
            </a:r>
          </a:p>
          <a:p>
            <a:r>
              <a:rPr lang="ru-RU" sz="4800" dirty="0" smtClean="0"/>
              <a:t>Нора – лиса</a:t>
            </a:r>
          </a:p>
          <a:p>
            <a:r>
              <a:rPr lang="ru-RU" sz="4800" dirty="0" smtClean="0"/>
              <a:t>Зверь  - хищник </a:t>
            </a:r>
          </a:p>
          <a:p>
            <a:r>
              <a:rPr lang="ru-RU" sz="4800" dirty="0" smtClean="0"/>
              <a:t>Луна - звезды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3688" y="1124744"/>
            <a:ext cx="5472608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4800" dirty="0" smtClean="0"/>
              <a:t>Дерево- </a:t>
            </a:r>
          </a:p>
          <a:p>
            <a:r>
              <a:rPr lang="ru-RU" sz="4800" dirty="0" smtClean="0"/>
              <a:t>Волк – </a:t>
            </a:r>
          </a:p>
          <a:p>
            <a:r>
              <a:rPr lang="ru-RU" sz="4800" dirty="0" smtClean="0"/>
              <a:t>Нора – </a:t>
            </a:r>
          </a:p>
          <a:p>
            <a:r>
              <a:rPr lang="ru-RU" sz="4800" dirty="0" smtClean="0"/>
              <a:t>Зверь- </a:t>
            </a:r>
          </a:p>
          <a:p>
            <a:r>
              <a:rPr lang="ru-RU" sz="4800" dirty="0" smtClean="0"/>
              <a:t>Луна-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5656" y="1124744"/>
            <a:ext cx="5760640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4800" dirty="0" smtClean="0"/>
              <a:t>Дерево – лист</a:t>
            </a:r>
          </a:p>
          <a:p>
            <a:r>
              <a:rPr lang="ru-RU" sz="4800" dirty="0" smtClean="0"/>
              <a:t>Волк – </a:t>
            </a:r>
          </a:p>
          <a:p>
            <a:r>
              <a:rPr lang="ru-RU" sz="4800" dirty="0" smtClean="0"/>
              <a:t>Нора – </a:t>
            </a:r>
          </a:p>
          <a:p>
            <a:r>
              <a:rPr lang="ru-RU" sz="4800" dirty="0" smtClean="0"/>
              <a:t>Зверь  -</a:t>
            </a:r>
          </a:p>
          <a:p>
            <a:r>
              <a:rPr lang="ru-RU" sz="4800" dirty="0" smtClean="0"/>
              <a:t>Луна -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3688" y="1124744"/>
            <a:ext cx="5472608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4800" dirty="0" smtClean="0"/>
              <a:t>Дерево – лист</a:t>
            </a:r>
          </a:p>
          <a:p>
            <a:r>
              <a:rPr lang="ru-RU" sz="4800" dirty="0" smtClean="0"/>
              <a:t>Волк – заяц</a:t>
            </a:r>
          </a:p>
          <a:p>
            <a:r>
              <a:rPr lang="ru-RU" sz="4800" dirty="0" smtClean="0"/>
              <a:t>Нора – </a:t>
            </a:r>
          </a:p>
          <a:p>
            <a:r>
              <a:rPr lang="ru-RU" sz="4800" dirty="0" smtClean="0"/>
              <a:t>Зверь  -</a:t>
            </a:r>
          </a:p>
          <a:p>
            <a:r>
              <a:rPr lang="ru-RU" sz="4800" dirty="0" smtClean="0"/>
              <a:t>Луна -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3688" y="1124744"/>
            <a:ext cx="5472608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4800" dirty="0" smtClean="0"/>
              <a:t>Дерево – лист</a:t>
            </a:r>
          </a:p>
          <a:p>
            <a:r>
              <a:rPr lang="ru-RU" sz="4800" dirty="0" smtClean="0"/>
              <a:t>Волк – заяц</a:t>
            </a:r>
          </a:p>
          <a:p>
            <a:r>
              <a:rPr lang="ru-RU" sz="4800" dirty="0" smtClean="0"/>
              <a:t>Нора – лиса</a:t>
            </a:r>
          </a:p>
          <a:p>
            <a:r>
              <a:rPr lang="ru-RU" sz="4800" dirty="0" smtClean="0"/>
              <a:t>Зверь  -</a:t>
            </a:r>
          </a:p>
          <a:p>
            <a:r>
              <a:rPr lang="ru-RU" sz="4800" dirty="0" smtClean="0"/>
              <a:t>Луна -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3688" y="1124744"/>
            <a:ext cx="5472608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4800" dirty="0" smtClean="0"/>
              <a:t>Дерево – лист</a:t>
            </a:r>
          </a:p>
          <a:p>
            <a:r>
              <a:rPr lang="ru-RU" sz="4800" dirty="0" smtClean="0"/>
              <a:t>Волк – заяц</a:t>
            </a:r>
          </a:p>
          <a:p>
            <a:r>
              <a:rPr lang="ru-RU" sz="4800" dirty="0" smtClean="0"/>
              <a:t>Нора – лиса</a:t>
            </a:r>
          </a:p>
          <a:p>
            <a:r>
              <a:rPr lang="ru-RU" sz="4800" dirty="0" smtClean="0"/>
              <a:t>Зверь  - хищник </a:t>
            </a:r>
          </a:p>
          <a:p>
            <a:r>
              <a:rPr lang="ru-RU" sz="4800" dirty="0" smtClean="0"/>
              <a:t>Луна -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3688" y="1124744"/>
            <a:ext cx="5472608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4800" dirty="0" smtClean="0"/>
              <a:t>Дерево – лист</a:t>
            </a:r>
          </a:p>
          <a:p>
            <a:r>
              <a:rPr lang="ru-RU" sz="4800" dirty="0" smtClean="0"/>
              <a:t>Волк – заяц</a:t>
            </a:r>
          </a:p>
          <a:p>
            <a:r>
              <a:rPr lang="ru-RU" sz="4800" dirty="0" smtClean="0"/>
              <a:t>Нора – лиса</a:t>
            </a:r>
          </a:p>
          <a:p>
            <a:r>
              <a:rPr lang="ru-RU" sz="4800" dirty="0" smtClean="0"/>
              <a:t>Зверь  - хищник </a:t>
            </a:r>
          </a:p>
          <a:p>
            <a:r>
              <a:rPr lang="ru-RU" sz="4800" dirty="0" smtClean="0"/>
              <a:t>Луна - звезды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извлечение 5"/>
          <p:cNvSpPr/>
          <p:nvPr/>
        </p:nvSpPr>
        <p:spPr>
          <a:xfrm>
            <a:off x="2771800" y="3717032"/>
            <a:ext cx="2880320" cy="1296144"/>
          </a:xfrm>
          <a:prstGeom prst="flowChartExtra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извлечение 6"/>
          <p:cNvSpPr/>
          <p:nvPr/>
        </p:nvSpPr>
        <p:spPr>
          <a:xfrm>
            <a:off x="2915816" y="1412776"/>
            <a:ext cx="2664296" cy="1117848"/>
          </a:xfrm>
          <a:prstGeom prst="flowChartExtra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извлечение 4"/>
          <p:cNvSpPr/>
          <p:nvPr/>
        </p:nvSpPr>
        <p:spPr>
          <a:xfrm>
            <a:off x="2915816" y="2564904"/>
            <a:ext cx="2664296" cy="1117848"/>
          </a:xfrm>
          <a:prstGeom prst="flowChartExtra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15617" y="74275"/>
            <a:ext cx="7920880" cy="652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Users\толик\Desktop\el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9450" y="0"/>
            <a:ext cx="4658774" cy="6810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http://www.templeit.net/shablon.php?id=1221&amp;section=22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http://www.cirota.ru/forum/view.php?subj=22970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hlinkClick r:id="rId4"/>
            </a:endParaRP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http://www.xrest.ru/original/760841/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5"/>
              </a:rPr>
              <a:t>http://all-toy.ru/vnal_kat/pazl_detskie.html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6"/>
              </a:rPr>
              <a:t>http://bobrolet.ru/2010/12/3091-novogodnie-elki/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7"/>
              </a:rPr>
              <a:t>http://zm228fbi-futbolka.ru/kukla-masha-iz-multfilma-masha-i-medved.html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8"/>
              </a:rPr>
              <a:t>http://papa-vlad.narod.ru/photo/skazki-i-igry/Masha-i-medvedi.files/909-A-v-etom-domike-zhili-tri-medvedja.html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sng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http://www.xrest.ru/original/760841/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401291"/>
            <a:ext cx="16273478" cy="725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7057800" y="-603448"/>
            <a:ext cx="16201800" cy="784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6600" dirty="0" smtClean="0"/>
              <a:t>3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251520" y="1628800"/>
            <a:ext cx="2808312" cy="25922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B0F0"/>
                </a:solidFill>
              </a:ln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2843808" y="3501008"/>
            <a:ext cx="2808312" cy="25922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5868144" y="1916832"/>
            <a:ext cx="2808312" cy="25922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491880" y="1052736"/>
            <a:ext cx="93610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572000" y="1052736"/>
            <a:ext cx="72008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43808" y="1196752"/>
            <a:ext cx="1048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2</a:t>
            </a:r>
            <a:endParaRPr lang="ru-RU" sz="6000" dirty="0"/>
          </a:p>
        </p:txBody>
      </p:sp>
      <p:sp>
        <p:nvSpPr>
          <p:cNvPr id="13" name="TextBox 12"/>
          <p:cNvSpPr txBox="1"/>
          <p:nvPr/>
        </p:nvSpPr>
        <p:spPr>
          <a:xfrm>
            <a:off x="5292080" y="1340768"/>
            <a:ext cx="1152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1</a:t>
            </a:r>
            <a:endParaRPr lang="ru-RU" sz="6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403648" y="3933056"/>
            <a:ext cx="1584176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987824" y="3933056"/>
            <a:ext cx="1296144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283968" y="2852936"/>
            <a:ext cx="216024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444208" y="2852936"/>
            <a:ext cx="180020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C:\Users\толик\Desktop\1195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6742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C:\Users\толик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59"/>
            <a:ext cx="9166860" cy="6840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</TotalTime>
  <Words>170</Words>
  <Application>Microsoft Office PowerPoint</Application>
  <PresentationFormat>Экран (4:3)</PresentationFormat>
  <Paragraphs>88</Paragraphs>
  <Slides>31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Тема Office</vt:lpstr>
      <vt:lpstr>Объект упаковщика для оболочки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математике в 1 «А» классе  Учитель 1 «А» класса Сергеева Галина Михайловна </dc:title>
  <dc:creator>толик</dc:creator>
  <cp:lastModifiedBy>1</cp:lastModifiedBy>
  <cp:revision>77</cp:revision>
  <dcterms:created xsi:type="dcterms:W3CDTF">2010-12-13T15:02:28Z</dcterms:created>
  <dcterms:modified xsi:type="dcterms:W3CDTF">2017-03-11T06:44:23Z</dcterms:modified>
</cp:coreProperties>
</file>