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2" r:id="rId6"/>
    <p:sldId id="260" r:id="rId7"/>
    <p:sldId id="264" r:id="rId8"/>
    <p:sldId id="267" r:id="rId9"/>
    <p:sldId id="266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02F3D-1EBA-4954-AD07-980798D805B3}" type="datetimeFigureOut">
              <a:rPr lang="ru-RU" smtClean="0"/>
              <a:pPr/>
              <a:t>09.01.2012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45617-8672-4CD5-BB60-7E789EFFB3E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159801">
            <a:off x="685800" y="2130425"/>
            <a:ext cx="7772400" cy="1470025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УСТНЫЙ СЧЁТ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4714884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4357694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1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29256" y="5143512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030ff185d12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3643314"/>
            <a:ext cx="1428760" cy="9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2" y="4500570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8" descr="Картинка 27 из 9600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96" y="5185364"/>
            <a:ext cx="1285884" cy="167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4 + 2 =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7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Рисунок 21" descr="030ff185d1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4214818"/>
            <a:ext cx="1428760" cy="9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7" descr="45d22f6c036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52176" y="571480"/>
            <a:ext cx="4191824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21" descr="030ff185d1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357826"/>
            <a:ext cx="1428760" cy="9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1" descr="030ff185d1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5572140"/>
            <a:ext cx="1428760" cy="9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030ff185d1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68" y="4572008"/>
            <a:ext cx="1428760" cy="9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1" descr="030ff185d1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5786454"/>
            <a:ext cx="1428760" cy="9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1" descr="030ff185d1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5715016"/>
            <a:ext cx="1428760" cy="92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-1571668" y="4143380"/>
            <a:ext cx="785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6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34 0.04903 L 0.75486 -0.54903 " pathEditMode="relative" ptsTypes="AA">
                                      <p:cBhvr>
                                        <p:cTn id="2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6 + 4 =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26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3786190"/>
            <a:ext cx="1285884" cy="167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8992" y="3786190"/>
            <a:ext cx="1214446" cy="15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488" y="2714620"/>
            <a:ext cx="1214446" cy="15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5072074"/>
            <a:ext cx="1143008" cy="148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2857496"/>
            <a:ext cx="1143008" cy="1567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32" descr="Картинка 110 из 960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2786058"/>
            <a:ext cx="1214446" cy="15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5072074"/>
            <a:ext cx="1214446" cy="15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5278289"/>
            <a:ext cx="1214446" cy="15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29124" y="2643182"/>
            <a:ext cx="1214446" cy="15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Картинка 27 из 96000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6" y="4929198"/>
            <a:ext cx="1214446" cy="1579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9429784" y="500042"/>
            <a:ext cx="1143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10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1032" name="Рисунок 1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3500438"/>
            <a:ext cx="2453955" cy="263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615 -0.01827 L -0.4441 -0.01827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10 – 3 =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335688"/>
            <a:ext cx="1428760" cy="19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3286124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4643446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857496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82" y="2500306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68" y="4357694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5029820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786322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572008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" descr="http://bestgif.narod.ru/muliki/multik-76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786058"/>
            <a:ext cx="1357322" cy="1828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9715536" y="3429000"/>
            <a:ext cx="428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7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3728E-6 L -0.42049 -0.45537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" y="-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9 – 4 =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Рисунок 17" descr="45d22f6c03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214290"/>
            <a:ext cx="3713262" cy="525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3429000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3929066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5357826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14546" y="5214950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3929066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496" y="5286388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9124" y="3714752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4857760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bel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15206" y="5357826"/>
            <a:ext cx="1336401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Box 25"/>
          <p:cNvSpPr txBox="1"/>
          <p:nvPr/>
        </p:nvSpPr>
        <p:spPr>
          <a:xfrm>
            <a:off x="9501222" y="6215082"/>
            <a:ext cx="571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5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36725E-6 L -0.42534 -0.83927 " pathEditMode="relative" ptsTypes="AA">
                                      <p:cBhvr>
                                        <p:cTn id="3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8 – 3 =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3429000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3357562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43240" y="3214686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5000636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14480" y="4857760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54" y="4786322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3214686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4714884"/>
            <a:ext cx="1214446" cy="136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Рисунок 1" descr="аниммальч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571744"/>
            <a:ext cx="2500330" cy="362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Box 20"/>
          <p:cNvSpPr txBox="1"/>
          <p:nvPr/>
        </p:nvSpPr>
        <p:spPr>
          <a:xfrm>
            <a:off x="9858412" y="5072074"/>
            <a:ext cx="7858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5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2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16281E-6 L -0.45816 -0.68362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" y="-3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4 + 4 =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3000372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3000372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4929174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4929174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9190" y="2928934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86314" y="4643446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29454" y="2571744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4429132"/>
            <a:ext cx="201754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9644098" y="1785926"/>
            <a:ext cx="10001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8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56059E-6 L -0.45973 -0.20559 " pathEditMode="relative" rAng="0" ptsTypes="AA">
                                      <p:cBhvr>
                                        <p:cTn id="30" dur="3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" y="-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4725998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Спасибо </a:t>
            </a:r>
            <a:r>
              <a:rPr lang="ru-RU" sz="8000" b="1" dirty="0" smtClean="0">
                <a:solidFill>
                  <a:srgbClr val="FF0000"/>
                </a:solidFill>
              </a:rPr>
              <a:t/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за</a:t>
            </a:r>
            <a:br>
              <a:rPr lang="ru-RU" sz="8000" b="1" dirty="0" smtClean="0">
                <a:solidFill>
                  <a:srgbClr val="FF0000"/>
                </a:solidFill>
              </a:rPr>
            </a:br>
            <a:r>
              <a:rPr lang="ru-RU" sz="8000" b="1" dirty="0" smtClean="0">
                <a:solidFill>
                  <a:srgbClr val="FF0000"/>
                </a:solidFill>
              </a:rPr>
              <a:t>внимание!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2" descr="Картинка 110 из 9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2472207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Рисунок 1" descr="http://bestgif.narod.ru/muliki/multik-1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4357694"/>
            <a:ext cx="5028084" cy="2075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33</Words>
  <Application>Microsoft Office PowerPoint</Application>
  <PresentationFormat>Экран (4:3)</PresentationFormat>
  <Paragraphs>14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УСТНЫЙ СЧЁТ</vt:lpstr>
      <vt:lpstr>4 + 2 =</vt:lpstr>
      <vt:lpstr>6 + 4 =</vt:lpstr>
      <vt:lpstr>10 – 3 =</vt:lpstr>
      <vt:lpstr>9 – 4 =</vt:lpstr>
      <vt:lpstr>8 – 3 =</vt:lpstr>
      <vt:lpstr>4 + 4 =</vt:lpstr>
      <vt:lpstr>Слайд 8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18</cp:revision>
  <dcterms:created xsi:type="dcterms:W3CDTF">2012-01-08T19:54:26Z</dcterms:created>
  <dcterms:modified xsi:type="dcterms:W3CDTF">2012-01-09T18:58:17Z</dcterms:modified>
</cp:coreProperties>
</file>