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2" r:id="rId6"/>
    <p:sldId id="260" r:id="rId7"/>
    <p:sldId id="264" r:id="rId8"/>
    <p:sldId id="267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02F3D-1EBA-4954-AD07-980798D805B3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45617-8672-4CD5-BB60-7E789EFFB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159801"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УСТНЫЙ СЧЁТ</a:t>
            </a:r>
            <a:endParaRPr lang="ru-RU" sz="80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714884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4357694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5143512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030ff185d1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3643314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500570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18" descr="Картинка 27 из 9600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5185364"/>
            <a:ext cx="1285884" cy="1672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4 + 2 =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7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214818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7" descr="45d22f6c036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2176" y="571480"/>
            <a:ext cx="4191824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357826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5572140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572008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5786454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1" descr="030ff185d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5715016"/>
            <a:ext cx="1428760" cy="92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-1571668" y="4143380"/>
            <a:ext cx="785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6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4 0.04903 L 0.75486 -0.54903 " pathEditMode="relative" ptsTypes="AA">
                                      <p:cBhvr>
                                        <p:cTn id="2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6 + 4 =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1026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3786190"/>
            <a:ext cx="1285884" cy="1672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786190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714620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5072074"/>
            <a:ext cx="1143008" cy="148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857496"/>
            <a:ext cx="1143008" cy="156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32" descr="Картинка 110 из 96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786058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072074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5278289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643182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Картинка 27 из 96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4929198"/>
            <a:ext cx="1214446" cy="157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9429784" y="500042"/>
            <a:ext cx="114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10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1032" name="Рисунок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3500438"/>
            <a:ext cx="2453955" cy="26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15 -0.01827 L -0.4441 -0.01827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10 – 3 =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335688"/>
            <a:ext cx="1428760" cy="19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286124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43446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857496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500306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4357694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5029820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786322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72008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" descr="http://bestgif.narod.ru/muliki/multik-7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86058"/>
            <a:ext cx="1357322" cy="182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9715536" y="3429000"/>
            <a:ext cx="428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7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3728E-6 L -0.42049 -0.45537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" y="-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9 – 4 =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Рисунок 17" descr="45d22f6c03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14290"/>
            <a:ext cx="3713262" cy="525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429000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3929066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5357826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5214950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3929066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5286388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714752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4857760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be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5357826"/>
            <a:ext cx="1336401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9501222" y="621508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5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6725E-6 L -0.42534 -0.83927 " pathEditMode="relative" ptsTypes="AA"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8 – 3 =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429000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357562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214686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000636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857760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786322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214686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4714884"/>
            <a:ext cx="1214446" cy="136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Рисунок 1" descr="аниммальчик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571744"/>
            <a:ext cx="2500330" cy="36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9858412" y="5072074"/>
            <a:ext cx="785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5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16281E-6 L -0.45816 -0.68362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" y="-3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4 + 4 =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000372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000372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929174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929174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928934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643446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2571744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4429132"/>
            <a:ext cx="20175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9644098" y="1785926"/>
            <a:ext cx="1000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8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56059E-6 L -0.45973 -0.20559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" y="-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4725998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Спасибо </a:t>
            </a:r>
            <a:r>
              <a:rPr lang="ru-RU" sz="8000" b="1" dirty="0" smtClean="0">
                <a:solidFill>
                  <a:srgbClr val="FF0000"/>
                </a:solidFill>
              </a:rPr>
              <a:t/>
            </a:r>
            <a:br>
              <a:rPr lang="ru-RU" sz="8000" b="1" dirty="0" smtClean="0">
                <a:solidFill>
                  <a:srgbClr val="FF0000"/>
                </a:solidFill>
              </a:rPr>
            </a:br>
            <a:r>
              <a:rPr lang="ru-RU" sz="8000" b="1" dirty="0" smtClean="0">
                <a:solidFill>
                  <a:srgbClr val="FF0000"/>
                </a:solidFill>
              </a:rPr>
              <a:t>за</a:t>
            </a:r>
            <a:br>
              <a:rPr lang="ru-RU" sz="8000" b="1" dirty="0" smtClean="0">
                <a:solidFill>
                  <a:srgbClr val="FF0000"/>
                </a:solidFill>
              </a:rPr>
            </a:br>
            <a:r>
              <a:rPr lang="ru-RU" sz="8000" b="1" dirty="0" smtClean="0">
                <a:solidFill>
                  <a:srgbClr val="FF0000"/>
                </a:solidFill>
              </a:rPr>
              <a:t>внимание!</a:t>
            </a:r>
            <a:endParaRPr lang="ru-RU" sz="80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2" descr="Картинка 110 из 96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247220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Рисунок 1" descr="http://bestgif.narod.ru/muliki/multik-1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357694"/>
            <a:ext cx="5028084" cy="207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33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УСТНЫЙ СЧЁТ</vt:lpstr>
      <vt:lpstr>4 + 2 =</vt:lpstr>
      <vt:lpstr>6 + 4 =</vt:lpstr>
      <vt:lpstr>10 – 3 =</vt:lpstr>
      <vt:lpstr>9 – 4 =</vt:lpstr>
      <vt:lpstr>8 – 3 =</vt:lpstr>
      <vt:lpstr>4 + 4 =</vt:lpstr>
      <vt:lpstr>Слайд 8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18</cp:revision>
  <dcterms:created xsi:type="dcterms:W3CDTF">2012-01-08T19:54:26Z</dcterms:created>
  <dcterms:modified xsi:type="dcterms:W3CDTF">2012-01-09T18:58:17Z</dcterms:modified>
</cp:coreProperties>
</file>