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1" r:id="rId3"/>
    <p:sldId id="266" r:id="rId4"/>
    <p:sldId id="265" r:id="rId5"/>
    <p:sldId id="267" r:id="rId6"/>
    <p:sldId id="264" r:id="rId7"/>
    <p:sldId id="263" r:id="rId8"/>
    <p:sldId id="257" r:id="rId9"/>
    <p:sldId id="25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32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92CFF-D485-4216-B6D4-35EFFD9D409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23D7D-0651-483C-BA23-20F6507C6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9873B-F0E3-4A4C-AA23-F04D9C78F05B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23D7D-0651-483C-BA23-20F6507C690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C970-93DD-43DC-9B79-8141BAEEB0B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3BCA-B781-4161-A5DB-B89727C97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C970-93DD-43DC-9B79-8141BAEEB0B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3BCA-B781-4161-A5DB-B89727C97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C970-93DD-43DC-9B79-8141BAEEB0B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3BCA-B781-4161-A5DB-B89727C97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25779-82C2-4978-BE77-38E2A8386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C970-93DD-43DC-9B79-8141BAEEB0B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3BCA-B781-4161-A5DB-B89727C97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C970-93DD-43DC-9B79-8141BAEEB0B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3BCA-B781-4161-A5DB-B89727C97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C970-93DD-43DC-9B79-8141BAEEB0B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3BCA-B781-4161-A5DB-B89727C97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C970-93DD-43DC-9B79-8141BAEEB0B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3BCA-B781-4161-A5DB-B89727C97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C970-93DD-43DC-9B79-8141BAEEB0B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3BCA-B781-4161-A5DB-B89727C97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C970-93DD-43DC-9B79-8141BAEEB0B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3BCA-B781-4161-A5DB-B89727C97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C970-93DD-43DC-9B79-8141BAEEB0B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3BCA-B781-4161-A5DB-B89727C97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C970-93DD-43DC-9B79-8141BAEEB0B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3BCA-B781-4161-A5DB-B89727C97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8C970-93DD-43DC-9B79-8141BAEEB0B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3BCA-B781-4161-A5DB-B89727C97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Задания для устного счета </a:t>
            </a:r>
            <a:br>
              <a:rPr lang="ru-RU" dirty="0" smtClean="0"/>
            </a:br>
            <a:r>
              <a:rPr lang="ru-RU" dirty="0" smtClean="0"/>
              <a:t>в 1 классе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Какая фигура здесь лишняя?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9" name="Содержимое 9" descr="dis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4643438"/>
            <a:ext cx="952500" cy="1143000"/>
          </a:xfrm>
        </p:spPr>
      </p:pic>
      <p:sp>
        <p:nvSpPr>
          <p:cNvPr id="4" name="Равнобедренный треугольник 3"/>
          <p:cNvSpPr/>
          <p:nvPr/>
        </p:nvSpPr>
        <p:spPr>
          <a:xfrm>
            <a:off x="428625" y="2714625"/>
            <a:ext cx="1500188" cy="1285875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786063"/>
            <a:ext cx="1271588" cy="12144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71938" y="2857500"/>
            <a:ext cx="1200150" cy="12144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072313" y="2714625"/>
            <a:ext cx="1489075" cy="1285875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5000" y="1785938"/>
            <a:ext cx="914400" cy="2200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5" name="Рисунок 10" descr="dis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46434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Рисунок 11" descr="dis3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46434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7409" name="Group 1"/>
          <p:cNvGrpSpPr>
            <a:grpSpLocks noChangeAspect="1"/>
          </p:cNvGrpSpPr>
          <p:nvPr/>
        </p:nvGrpSpPr>
        <p:grpSpPr bwMode="auto">
          <a:xfrm>
            <a:off x="2627784" y="332656"/>
            <a:ext cx="4032448" cy="5738484"/>
            <a:chOff x="2264" y="5631"/>
            <a:chExt cx="3510" cy="4995"/>
          </a:xfrm>
        </p:grpSpPr>
        <p:sp>
          <p:nvSpPr>
            <p:cNvPr id="17434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264" y="5631"/>
              <a:ext cx="3510" cy="499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Овал 3"/>
            <p:cNvSpPr>
              <a:spLocks noChangeArrowheads="1"/>
            </p:cNvSpPr>
            <p:nvPr/>
          </p:nvSpPr>
          <p:spPr bwMode="auto">
            <a:xfrm>
              <a:off x="4424" y="5631"/>
              <a:ext cx="540" cy="121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" name="Овал 3"/>
            <p:cNvSpPr>
              <a:spLocks noChangeArrowheads="1"/>
            </p:cNvSpPr>
            <p:nvPr/>
          </p:nvSpPr>
          <p:spPr bwMode="auto">
            <a:xfrm>
              <a:off x="2984" y="5631"/>
              <a:ext cx="540" cy="121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Овал 5"/>
            <p:cNvSpPr>
              <a:spLocks noChangeArrowheads="1"/>
            </p:cNvSpPr>
            <p:nvPr/>
          </p:nvSpPr>
          <p:spPr bwMode="auto">
            <a:xfrm>
              <a:off x="2984" y="6441"/>
              <a:ext cx="2008" cy="1991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Равнобедренный треугольник 8"/>
            <p:cNvSpPr>
              <a:spLocks noChangeArrowheads="1"/>
            </p:cNvSpPr>
            <p:nvPr/>
          </p:nvSpPr>
          <p:spPr bwMode="auto">
            <a:xfrm rot="-5400000">
              <a:off x="3231" y="6959"/>
              <a:ext cx="405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Овал 9"/>
            <p:cNvSpPr>
              <a:spLocks noChangeArrowheads="1"/>
            </p:cNvSpPr>
            <p:nvPr/>
          </p:nvSpPr>
          <p:spPr bwMode="auto">
            <a:xfrm>
              <a:off x="3704" y="7251"/>
              <a:ext cx="540" cy="321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Овал 11"/>
            <p:cNvSpPr>
              <a:spLocks noChangeArrowheads="1"/>
            </p:cNvSpPr>
            <p:nvPr/>
          </p:nvSpPr>
          <p:spPr bwMode="auto">
            <a:xfrm>
              <a:off x="3164" y="7521"/>
              <a:ext cx="556" cy="54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Прямая соединительная линия 17"/>
            <p:cNvSpPr>
              <a:spLocks noChangeShapeType="1"/>
            </p:cNvSpPr>
            <p:nvPr/>
          </p:nvSpPr>
          <p:spPr bwMode="auto">
            <a:xfrm rot="10800000">
              <a:off x="2444" y="7521"/>
              <a:ext cx="990" cy="2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Прямая соединительная линия 25"/>
            <p:cNvSpPr>
              <a:spLocks noChangeShapeType="1"/>
            </p:cNvSpPr>
            <p:nvPr/>
          </p:nvSpPr>
          <p:spPr bwMode="auto">
            <a:xfrm rot="5400000">
              <a:off x="4664" y="8676"/>
              <a:ext cx="42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Прямоугольник 27"/>
            <p:cNvSpPr>
              <a:spLocks noChangeArrowheads="1"/>
            </p:cNvSpPr>
            <p:nvPr/>
          </p:nvSpPr>
          <p:spPr bwMode="auto">
            <a:xfrm>
              <a:off x="2894" y="8871"/>
              <a:ext cx="484" cy="48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Прямая соединительная линия 30"/>
            <p:cNvSpPr>
              <a:spLocks noChangeShapeType="1"/>
            </p:cNvSpPr>
            <p:nvPr/>
          </p:nvSpPr>
          <p:spPr bwMode="auto">
            <a:xfrm rot="5400000">
              <a:off x="4327" y="9823"/>
              <a:ext cx="1096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Прямая соединительная линия 31"/>
            <p:cNvSpPr>
              <a:spLocks noChangeShapeType="1"/>
            </p:cNvSpPr>
            <p:nvPr/>
          </p:nvSpPr>
          <p:spPr bwMode="auto">
            <a:xfrm rot="5400000">
              <a:off x="2617" y="9823"/>
              <a:ext cx="1096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Овал 36"/>
            <p:cNvSpPr>
              <a:spLocks noChangeArrowheads="1"/>
            </p:cNvSpPr>
            <p:nvPr/>
          </p:nvSpPr>
          <p:spPr bwMode="auto">
            <a:xfrm>
              <a:off x="3884" y="9141"/>
              <a:ext cx="286" cy="71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Прямая соединительная линия 38"/>
            <p:cNvSpPr>
              <a:spLocks noChangeShapeType="1"/>
            </p:cNvSpPr>
            <p:nvPr/>
          </p:nvSpPr>
          <p:spPr bwMode="auto">
            <a:xfrm>
              <a:off x="3164" y="8466"/>
              <a:ext cx="1687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Равнобедренный треугольник 8"/>
            <p:cNvSpPr>
              <a:spLocks noChangeArrowheads="1"/>
            </p:cNvSpPr>
            <p:nvPr/>
          </p:nvSpPr>
          <p:spPr bwMode="auto">
            <a:xfrm rot="5400000">
              <a:off x="4311" y="6959"/>
              <a:ext cx="405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Овал 11"/>
            <p:cNvSpPr>
              <a:spLocks noChangeArrowheads="1"/>
            </p:cNvSpPr>
            <p:nvPr/>
          </p:nvSpPr>
          <p:spPr bwMode="auto">
            <a:xfrm>
              <a:off x="4244" y="7521"/>
              <a:ext cx="556" cy="54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Прямая соединительная линия 17"/>
            <p:cNvSpPr>
              <a:spLocks noChangeShapeType="1"/>
            </p:cNvSpPr>
            <p:nvPr/>
          </p:nvSpPr>
          <p:spPr bwMode="auto">
            <a:xfrm rot="10800000" flipV="1">
              <a:off x="2444" y="7807"/>
              <a:ext cx="990" cy="1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Прямая соединительная линия 17"/>
            <p:cNvSpPr>
              <a:spLocks noChangeShapeType="1"/>
            </p:cNvSpPr>
            <p:nvPr/>
          </p:nvSpPr>
          <p:spPr bwMode="auto">
            <a:xfrm rot="10800000" flipV="1">
              <a:off x="4514" y="7656"/>
              <a:ext cx="990" cy="1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Прямая соединительная линия 17"/>
            <p:cNvSpPr>
              <a:spLocks noChangeShapeType="1"/>
            </p:cNvSpPr>
            <p:nvPr/>
          </p:nvSpPr>
          <p:spPr bwMode="auto">
            <a:xfrm rot="10800000">
              <a:off x="4514" y="7791"/>
              <a:ext cx="990" cy="2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Прямоугольник 27"/>
            <p:cNvSpPr>
              <a:spLocks noChangeArrowheads="1"/>
            </p:cNvSpPr>
            <p:nvPr/>
          </p:nvSpPr>
          <p:spPr bwMode="auto">
            <a:xfrm>
              <a:off x="4604" y="8871"/>
              <a:ext cx="484" cy="48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Прямая соединительная линия 25"/>
            <p:cNvSpPr>
              <a:spLocks noChangeShapeType="1"/>
            </p:cNvSpPr>
            <p:nvPr/>
          </p:nvSpPr>
          <p:spPr bwMode="auto">
            <a:xfrm rot="5400000">
              <a:off x="2954" y="8676"/>
              <a:ext cx="42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Равнобедренный треугольник 33"/>
            <p:cNvSpPr>
              <a:spLocks noChangeArrowheads="1"/>
            </p:cNvSpPr>
            <p:nvPr/>
          </p:nvSpPr>
          <p:spPr bwMode="auto">
            <a:xfrm>
              <a:off x="3074" y="10086"/>
              <a:ext cx="416" cy="50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Прямая соединительная линия 35"/>
            <p:cNvSpPr>
              <a:spLocks noChangeShapeType="1"/>
            </p:cNvSpPr>
            <p:nvPr/>
          </p:nvSpPr>
          <p:spPr bwMode="auto">
            <a:xfrm>
              <a:off x="3434" y="10356"/>
              <a:ext cx="117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Равнобедренный треугольник 33"/>
            <p:cNvSpPr>
              <a:spLocks noChangeArrowheads="1"/>
            </p:cNvSpPr>
            <p:nvPr/>
          </p:nvSpPr>
          <p:spPr bwMode="auto">
            <a:xfrm>
              <a:off x="4514" y="10086"/>
              <a:ext cx="416" cy="50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Овал 41"/>
            <p:cNvSpPr>
              <a:spLocks noChangeArrowheads="1"/>
            </p:cNvSpPr>
            <p:nvPr/>
          </p:nvSpPr>
          <p:spPr bwMode="auto">
            <a:xfrm>
              <a:off x="4874" y="9681"/>
              <a:ext cx="540" cy="54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500306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500306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2500306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29586" y="2500306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2500306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2500306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2500306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2500306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2500306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2500306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428992" y="1071546"/>
            <a:ext cx="2357454" cy="2000264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14678" y="3071810"/>
            <a:ext cx="2643206" cy="2357454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71934" y="3071810"/>
            <a:ext cx="1000132" cy="9286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57620" y="1928802"/>
            <a:ext cx="500066" cy="5000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29190" y="1928802"/>
            <a:ext cx="500066" cy="5000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объединение 7"/>
          <p:cNvSpPr/>
          <p:nvPr/>
        </p:nvSpPr>
        <p:spPr>
          <a:xfrm>
            <a:off x="3786182" y="1071546"/>
            <a:ext cx="1785950" cy="142876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1214451">
            <a:off x="5262084" y="3356041"/>
            <a:ext cx="1214446" cy="85725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6717520">
            <a:off x="2446233" y="3366634"/>
            <a:ext cx="1214446" cy="85725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786182" y="5357826"/>
            <a:ext cx="857256" cy="500066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643438" y="5357826"/>
            <a:ext cx="857256" cy="500066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785926"/>
            <a:ext cx="2524125" cy="382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86124"/>
            <a:ext cx="105184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00042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000372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85926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143248"/>
            <a:ext cx="105184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785926"/>
            <a:ext cx="105184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105184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04"/>
            <a:ext cx="105184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57166"/>
            <a:ext cx="105184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034" y="5786454"/>
            <a:ext cx="8229600" cy="785810"/>
          </a:xfrm>
        </p:spPr>
        <p:txBody>
          <a:bodyPr/>
          <a:lstStyle/>
          <a:p>
            <a:pPr algn="l"/>
            <a:r>
              <a:rPr lang="ru-RU" dirty="0" smtClean="0"/>
              <a:t>                  </a:t>
            </a:r>
            <a:r>
              <a:rPr lang="ru-RU" b="1" dirty="0" smtClean="0"/>
              <a:t>3+6=9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571472" y="5072074"/>
            <a:ext cx="571504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29058" y="5072074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285852" y="5072074"/>
            <a:ext cx="571504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000232" y="5072074"/>
            <a:ext cx="571504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643174" y="5072074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86116" y="5072074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72000" y="5072074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14942" y="5072074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29322" y="5072074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57224" y="1071546"/>
            <a:ext cx="1500198" cy="1071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3214686"/>
            <a:ext cx="1500198" cy="1071570"/>
          </a:xfrm>
          <a:prstGeom prst="rect">
            <a:avLst/>
          </a:prstGeom>
          <a:solidFill>
            <a:srgbClr val="34C8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3214686"/>
            <a:ext cx="15001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3143248"/>
            <a:ext cx="1500198" cy="1071570"/>
          </a:xfrm>
          <a:prstGeom prst="rect">
            <a:avLst/>
          </a:prstGeom>
          <a:solidFill>
            <a:srgbClr val="34C8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3143248"/>
            <a:ext cx="1500198" cy="1071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72264" y="1000108"/>
            <a:ext cx="1500198" cy="107157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4786322"/>
            <a:ext cx="1500198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00562" y="1071546"/>
            <a:ext cx="1500198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71736" y="1071546"/>
            <a:ext cx="1500198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4786322"/>
            <a:ext cx="1500198" cy="107157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00100" y="2143116"/>
            <a:ext cx="357190" cy="4286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857356" y="2143116"/>
            <a:ext cx="357190" cy="4286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572396" y="2071678"/>
            <a:ext cx="357190" cy="428628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572132" y="2143116"/>
            <a:ext cx="357190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643438" y="2143116"/>
            <a:ext cx="357190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643306" y="2143116"/>
            <a:ext cx="357190" cy="4286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714612" y="2143116"/>
            <a:ext cx="357190" cy="4286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857356" y="4286256"/>
            <a:ext cx="357190" cy="428628"/>
          </a:xfrm>
          <a:prstGeom prst="ellipse">
            <a:avLst/>
          </a:prstGeom>
          <a:solidFill>
            <a:srgbClr val="34C8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57224" y="4286256"/>
            <a:ext cx="357190" cy="428628"/>
          </a:xfrm>
          <a:prstGeom prst="ellipse">
            <a:avLst/>
          </a:prstGeom>
          <a:solidFill>
            <a:srgbClr val="34C8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714744" y="4286256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786710" y="4214818"/>
            <a:ext cx="357190" cy="428628"/>
          </a:xfrm>
          <a:prstGeom prst="ellipse">
            <a:avLst/>
          </a:prstGeom>
          <a:solidFill>
            <a:srgbClr val="34C8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643174" y="4214818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86578" y="4214818"/>
            <a:ext cx="357190" cy="428628"/>
          </a:xfrm>
          <a:prstGeom prst="ellipse">
            <a:avLst/>
          </a:prstGeom>
          <a:solidFill>
            <a:srgbClr val="34C8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715008" y="4143380"/>
            <a:ext cx="357190" cy="4286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643438" y="4214818"/>
            <a:ext cx="357190" cy="4286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643570" y="5857892"/>
            <a:ext cx="357190" cy="428628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643438" y="5857892"/>
            <a:ext cx="357190" cy="428628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928926" y="5857892"/>
            <a:ext cx="357190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000232" y="5857892"/>
            <a:ext cx="357190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643702" y="2071678"/>
            <a:ext cx="357190" cy="428628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4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Поставь числа в порядке  возрастания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1"/>
          <p:cNvSpPr txBox="1">
            <a:spLocks noChangeArrowheads="1"/>
          </p:cNvSpPr>
          <p:nvPr/>
        </p:nvSpPr>
        <p:spPr bwMode="auto">
          <a:xfrm rot="-3158425">
            <a:off x="4334669" y="4963319"/>
            <a:ext cx="69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10+9</a:t>
            </a:r>
          </a:p>
        </p:txBody>
      </p:sp>
      <p:sp>
        <p:nvSpPr>
          <p:cNvPr id="3075" name="Text Box 82"/>
          <p:cNvSpPr txBox="1">
            <a:spLocks noChangeArrowheads="1"/>
          </p:cNvSpPr>
          <p:nvPr/>
        </p:nvSpPr>
        <p:spPr bwMode="auto">
          <a:xfrm rot="2741992">
            <a:off x="7503319" y="4890294"/>
            <a:ext cx="69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10+6</a:t>
            </a:r>
          </a:p>
        </p:txBody>
      </p:sp>
      <p:sp>
        <p:nvSpPr>
          <p:cNvPr id="3076" name="Text Box 80"/>
          <p:cNvSpPr txBox="1">
            <a:spLocks noChangeArrowheads="1"/>
          </p:cNvSpPr>
          <p:nvPr/>
        </p:nvSpPr>
        <p:spPr bwMode="auto">
          <a:xfrm>
            <a:off x="5580063" y="1773238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10+7</a:t>
            </a:r>
          </a:p>
        </p:txBody>
      </p:sp>
      <p:pic>
        <p:nvPicPr>
          <p:cNvPr id="3077" name="Picture 7" descr="J009574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8331994" y="91282"/>
            <a:ext cx="714375" cy="909637"/>
          </a:xfrm>
          <a:noFill/>
        </p:spPr>
      </p:pic>
      <p:pic>
        <p:nvPicPr>
          <p:cNvPr id="3078" name="Picture 10" descr="J009574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72000" y="333375"/>
            <a:ext cx="457200" cy="438150"/>
          </a:xfrm>
          <a:noFill/>
        </p:spPr>
      </p:pic>
      <p:graphicFrame>
        <p:nvGraphicFramePr>
          <p:cNvPr id="4160" name="Group 64"/>
          <p:cNvGraphicFramePr>
            <a:graphicFrameLocks noGrp="1"/>
          </p:cNvGraphicFramePr>
          <p:nvPr>
            <p:ph sz="quarter" idx="4"/>
          </p:nvPr>
        </p:nvGraphicFramePr>
        <p:xfrm>
          <a:off x="5003800" y="2349500"/>
          <a:ext cx="2447925" cy="3095625"/>
        </p:xfrm>
        <a:graphic>
          <a:graphicData uri="http://schemas.openxmlformats.org/drawingml/2006/table">
            <a:tbl>
              <a:tblPr/>
              <a:tblGrid>
                <a:gridCol w="2447925"/>
              </a:tblGrid>
              <a:tr h="103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10+5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10+2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10+0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9" name="AutoShape 66"/>
          <p:cNvSpPr>
            <a:spLocks noChangeArrowheads="1"/>
          </p:cNvSpPr>
          <p:nvPr/>
        </p:nvSpPr>
        <p:spPr bwMode="auto">
          <a:xfrm>
            <a:off x="7451725" y="4437063"/>
            <a:ext cx="987425" cy="985837"/>
          </a:xfrm>
          <a:prstGeom prst="rtTriangl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AutoShape 67"/>
          <p:cNvSpPr>
            <a:spLocks noChangeArrowheads="1"/>
          </p:cNvSpPr>
          <p:nvPr/>
        </p:nvSpPr>
        <p:spPr bwMode="auto">
          <a:xfrm rot="-5400000">
            <a:off x="3994944" y="4437857"/>
            <a:ext cx="987425" cy="985837"/>
          </a:xfrm>
          <a:prstGeom prst="rtTriangl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AutoShape 68"/>
          <p:cNvSpPr>
            <a:spLocks noChangeArrowheads="1"/>
          </p:cNvSpPr>
          <p:nvPr/>
        </p:nvSpPr>
        <p:spPr bwMode="auto">
          <a:xfrm rot="8123492">
            <a:off x="5364163" y="1484313"/>
            <a:ext cx="1698625" cy="1670050"/>
          </a:xfrm>
          <a:prstGeom prst="rtTriangl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66" name="Rectangle 70"/>
          <p:cNvSpPr>
            <a:spLocks noChangeArrowheads="1"/>
          </p:cNvSpPr>
          <p:nvPr/>
        </p:nvSpPr>
        <p:spPr bwMode="auto">
          <a:xfrm>
            <a:off x="827088" y="404813"/>
            <a:ext cx="2447925" cy="914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/>
              <a:t>10</a:t>
            </a:r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827088" y="1844675"/>
            <a:ext cx="2447925" cy="914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15</a:t>
            </a: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755650" y="3644900"/>
            <a:ext cx="252095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12</a:t>
            </a:r>
          </a:p>
        </p:txBody>
      </p:sp>
      <p:sp>
        <p:nvSpPr>
          <p:cNvPr id="4170" name="AutoShape 74"/>
          <p:cNvSpPr>
            <a:spLocks noChangeArrowheads="1"/>
          </p:cNvSpPr>
          <p:nvPr/>
        </p:nvSpPr>
        <p:spPr bwMode="auto">
          <a:xfrm>
            <a:off x="468313" y="5373688"/>
            <a:ext cx="914400" cy="914400"/>
          </a:xfrm>
          <a:prstGeom prst="rtTriangle">
            <a:avLst/>
          </a:prstGeom>
          <a:solidFill>
            <a:srgbClr val="46D8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16</a:t>
            </a:r>
          </a:p>
        </p:txBody>
      </p:sp>
      <p:sp>
        <p:nvSpPr>
          <p:cNvPr id="4171" name="AutoShape 75"/>
          <p:cNvSpPr>
            <a:spLocks noGrp="1" noChangeArrowheads="1"/>
          </p:cNvSpPr>
          <p:nvPr>
            <p:ph sz="quarter" idx="1"/>
          </p:nvPr>
        </p:nvSpPr>
        <p:spPr>
          <a:xfrm flipH="1">
            <a:off x="7524750" y="620713"/>
            <a:ext cx="936625" cy="936625"/>
          </a:xfrm>
          <a:prstGeom prst="rtTriangle">
            <a:avLst/>
          </a:prstGeom>
          <a:solidFill>
            <a:srgbClr val="46D8DC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ru-RU" sz="2000" dirty="0" smtClean="0"/>
              <a:t>19</a:t>
            </a:r>
          </a:p>
        </p:txBody>
      </p:sp>
      <p:sp>
        <p:nvSpPr>
          <p:cNvPr id="4172" name="AutoShape 76"/>
          <p:cNvSpPr>
            <a:spLocks noChangeArrowheads="1"/>
          </p:cNvSpPr>
          <p:nvPr/>
        </p:nvSpPr>
        <p:spPr bwMode="auto">
          <a:xfrm rot="8142231">
            <a:off x="1979613" y="5300663"/>
            <a:ext cx="1706562" cy="1727200"/>
          </a:xfrm>
          <a:prstGeom prst="rtTriangle">
            <a:avLst/>
          </a:prstGeom>
          <a:solidFill>
            <a:srgbClr val="46D8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sz="32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037 L 0.45677 0.5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1.85185E-6 L 0.45659 -0.024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 0.04884 L 0.45677 0.090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047 C -0.00677 -0.0051 -0.01059 -0.01274 -0.01666 -0.01829 C -0.01944 -0.02431 -0.02135 -0.02801 -0.02673 -0.03033 C -0.03368 -0.04445 -0.0309 -0.03866 -0.03559 -0.04769 C -0.03663 -0.05 -0.0368 -0.05301 -0.03785 -0.05486 C -0.03923 -0.05718 -0.04462 -0.06158 -0.04687 -0.06366 C -0.05017 -0.07107 -0.05538 -0.07477 -0.0592 -0.08125 C -0.06319 -0.0875 -0.06232 -0.08889 -0.06684 -0.09375 C -0.06927 -0.09607 -0.07205 -0.09815 -0.07448 -0.10047 C -0.07552 -0.10186 -0.07812 -0.10417 -0.07812 -0.10394 C -0.08333 -0.11459 -0.09132 -0.12084 -0.09948 -0.12524 C -0.10243 -0.1294 -0.10399 -0.13195 -0.10816 -0.1338 C -0.11475 -0.14329 -0.11979 -0.14514 -0.12847 -0.14815 C -0.13403 -0.15 -0.13837 -0.15371 -0.14462 -0.15533 C -0.15 -0.15973 -0.16389 -0.17223 -0.16979 -0.17385 C -0.1868 -0.17848 -0.20503 -0.18102 -0.22274 -0.18241 C -0.23576 -0.18195 -0.25746 -0.18449 -0.27274 -0.17709 C -0.2835 -0.17223 -0.29479 -0.16713 -0.30538 -0.16181 C -0.32465 -0.15232 -0.29149 -0.16042 -0.31892 -0.15533 C -0.32291 -0.14931 -0.3342 -0.14468 -0.33923 -0.14098 C -0.34548 -0.13658 -0.34809 -0.12524 -0.35538 -0.12176 C -0.35937 -0.11574 -0.36458 -0.11204 -0.36805 -0.10602 C -0.37448 -0.09491 -0.36684 -0.10556 -0.37326 -0.09699 C -0.37465 -0.09051 -0.37778 -0.08727 -0.38073 -0.08125 C -0.38194 -0.07547 -0.38437 -0.07246 -0.38698 -0.06713 C -0.38958 -0.05625 -0.38611 -0.06806 -0.39219 -0.05672 C -0.39375 -0.05278 -0.39496 -0.04815 -0.39687 -0.04445 C -0.39809 -0.03774 -0.39913 -0.03264 -0.40191 -0.02709 C -0.4033 -0.01899 -0.40469 -0.00996 -0.40712 -0.00255 C -0.40833 0.00208 -0.40989 0.00555 -0.41094 0.00972 C -0.41423 0.02916 -0.41666 0.05 -0.42344 0.06805 C -0.42378 0.07129 -0.42413 0.075 -0.42448 0.07824 C -0.42482 0.08032 -0.42535 0.08171 -0.42587 0.08379 C -0.42673 0.08958 -0.4283 0.10139 -0.4283 0.10162 C -0.42882 0.1118 -0.42934 0.12222 -0.42934 0.13264 C -0.42934 0.21875 -0.42934 0.30463 -0.4283 0.39074 C -0.42778 0.42615 -0.4191 0.45648 -0.41423 0.49074 C -0.41094 0.51736 -0.40712 0.54074 -0.39566 0.5625 C -0.39271 0.57476 -0.39635 0.56111 -0.39219 0.57314 C -0.3901 0.57824 -0.39062 0.58264 -0.39062 0.57314 " pathEditMode="relative" rAng="0" ptsTypes="fffffffffffffffffffffffffffffffffffffffA">
                                      <p:cBhvr>
                                        <p:cTn id="21" dur="2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313 -0.01273 0.0 0.00324 0.0 -0.00995 C 0.0 -0.01944 0.00122 -0.01805 0.00243 -0.025 C 0.00417 -0.03541 0.00434 -0.04236 0.01007 -0.05 C 0.01128 -0.0581 0.01302 -0.06551 0.01493 -0.07338 C 0.01545 -0.07523 0.01753 -0.07523 0.01875 -0.07662 C 0.02448 -0.08287 0.03056 -0.08865 0.03628 -0.0949 C 0.04201 -0.10115 0.0467 -0.10393 0.05382 -0.10671 C 0.06163 -0.10995 0.06944 -0.11574 0.07743 -0.11828 C 0.08872 -0.12199 0.10017 -0.12361 0.11128 -0.12824 C 0.1151 -0.13379 0.1184 -0.13935 0.12378 -0.14166 C 0.12569 -0.14514 0.1283 -0.14814 0.13003 -0.15162 C 0.13281 -0.15694 0.13351 -0.16296 0.13628 -0.16828 C 0.13663 -0.1706 0.13681 -0.17291 0.1375 -0.175 C 0.13889 -0.17847 0.14253 -0.18495 0.14253 -0.18495 C 0.14427 -0.19467 0.14722 -0.20393 0.15 -0.21319 C 0.15347 -0.22523 0.15556 -0.23819 0.16007 -0.25 C 0.16181 -0.25949 0.16372 -0.26851 0.16493 -0.27824 C 0.16424 -0.30254 0.16632 -0.33055 0.15747 -0.35324 C 0.1559 -0.36157 0.15417 -0.36898 0.15122 -0.37662 C 0.1441 -0.42569 0.1474 -0.47893 0.15868 -0.52662 C 0.15938 -0.54282 0.15972 -0.56041 0.1625 -0.57662 C 0.16302 -0.58009 0.16302 -0.58402 0.16493 -0.58657 C 0.16927 -0.59236 0.17413 -0.59398 0.18003 -0.59652 C 0.18403 -0.60208 0.1901 -0.60393 0.19497 -0.60833 C 0.19896 -0.6118 0.20174 -0.61713 0.20503 -0.62152 C 0.20625 -0.62314 0.20851 -0.62268 0.21007 -0.62338 C 0.2151 -0.62569 0.22031 -0.62824 0.225 -0.63171 C 0.2309 -0.63611 0.23785 -0.64583 0.24497 -0.64652 C 0.25538 -0.64745 0.2658 -0.64768 0.27622 -0.64838 C 0.29757 -0.65231 0.3184 -0.65139 0.33993 -0.65 C 0.34115 -0.64953 0.34253 -0.64884 0.34375 -0.64838 C 0.34549 -0.64768 0.34705 -0.64722 0.34878 -0.64652 C 0.35122 -0.6456 0.35625 -0.64328 0.35625 -0.64328 C 0.36007 -0.63935 0.36406 -0.63773 0.36753 -0.63333 C 0.36892 -0.62523 0.36927 -0.61389 0.37378 -0.60833 C 0.37448 -0.60439 0.37622 -0.60069 0.37622 -0.59652 C 0.37622 -0.58333 0.37257 -0.57014 0.37257 -0.55671 " pathEditMode="relative" ptsTypes="fffffffffffffffffffffffffffffffffffffA">
                                      <p:cBhvr>
                                        <p:cTn id="26" dur="20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C 0.0316 -0.01342 0.07188 -0.00092 0.10625 0.00162 C 0.11528 0.00301 0.11892 0.0051 0.12743 0.00324 C 0.14306 0.00602 0.15712 0.01505 0.17118 0.02338 C 0.17639 0.02639 0.18212 0.02755 0.1875 0.02986 C 0.18993 0.03102 0.19253 0.03218 0.19497 0.03334 C 0.19618 0.0338 0.19878 0.03496 0.19878 0.03496 C 0.20712 0.04236 0.22639 0.04375 0.23628 0.04491 C 0.25608 0.05371 0.27691 0.05857 0.29757 0.05996 C 0.4 0.05903 0.49097 0.06019 0.58993 0.04838 C 0.59983 0.04352 0.60938 0.03935 0.61997 0.03658 C 0.62691 0.03218 0.63212 0.03125 0.63993 0.02986 C 0.65191 0.02477 0.6625 0.02014 0.675 0.01667 C 0.67969 0.01528 0.6842 0.01111 0.68872 0.00996 C 0.69792 0.00764 0.70712 0.00556 0.71632 0.00324 C 0.72014 0.00232 0.72743 -0.00162 0.72743 -0.00162 C 0.73177 -0.0074 0.73403 -0.00787 0.73993 -0.00995 C 0.74427 -0.01574 0.74948 -0.01944 0.75382 -0.025 C 0.7559 -0.03379 0.75556 -0.04282 0.75747 -0.05162 C 0.75851 -0.05671 0.76128 -0.06666 0.76128 -0.06666 C 0.76163 -0.07569 0.75972 -0.10185 0.76493 -0.11504 C 0.76719 -0.12083 0.77257 -0.13171 0.77257 -0.13171 C 0.76962 -0.13541 0.77118 -0.13495 0.76875 -0.13495 " pathEditMode="relative" ptsTypes="ffffffffffffffffffffffA">
                                      <p:cBhvr>
                                        <p:cTn id="31" dur="20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0"/>
                  </p:tgtEl>
                </p:cond>
              </p:nextCondLst>
            </p:seq>
          </p:childTnLst>
        </p:cTn>
      </p:par>
    </p:tnLst>
    <p:bldLst>
      <p:bldP spid="4166" grpId="0" animBg="1"/>
      <p:bldP spid="4168" grpId="0" animBg="1"/>
      <p:bldP spid="4169" grpId="0" animBg="1"/>
      <p:bldP spid="4170" grpId="0" animBg="1"/>
      <p:bldP spid="4171" grpId="0" animBg="1"/>
      <p:bldP spid="4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3204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30044">
            <a:off x="7549243" y="694855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77975">
            <a:off x="6400267" y="2191522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41497">
            <a:off x="7435965" y="3644046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7+3=10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5292080" y="5373216"/>
            <a:ext cx="432048" cy="432048"/>
          </a:xfrm>
          <a:prstGeom prst="ellipse">
            <a:avLst/>
          </a:prstGeom>
          <a:solidFill>
            <a:srgbClr val="4A3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20272" y="5373216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44208" y="5373216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68144" y="5373216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16016" y="5373216"/>
            <a:ext cx="432048" cy="432048"/>
          </a:xfrm>
          <a:prstGeom prst="ellipse">
            <a:avLst/>
          </a:prstGeom>
          <a:solidFill>
            <a:srgbClr val="4A3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39952" y="5373216"/>
            <a:ext cx="432048" cy="432048"/>
          </a:xfrm>
          <a:prstGeom prst="ellipse">
            <a:avLst/>
          </a:prstGeom>
          <a:solidFill>
            <a:srgbClr val="4A3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63888" y="5373216"/>
            <a:ext cx="432048" cy="432048"/>
          </a:xfrm>
          <a:prstGeom prst="ellipse">
            <a:avLst/>
          </a:prstGeom>
          <a:solidFill>
            <a:srgbClr val="4A3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987824" y="5373216"/>
            <a:ext cx="432048" cy="432048"/>
          </a:xfrm>
          <a:prstGeom prst="ellipse">
            <a:avLst/>
          </a:prstGeom>
          <a:solidFill>
            <a:srgbClr val="4A3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411760" y="5373216"/>
            <a:ext cx="432048" cy="432048"/>
          </a:xfrm>
          <a:prstGeom prst="ellipse">
            <a:avLst/>
          </a:prstGeom>
          <a:solidFill>
            <a:srgbClr val="4A3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907704" y="5373216"/>
            <a:ext cx="432048" cy="432048"/>
          </a:xfrm>
          <a:prstGeom prst="ellipse">
            <a:avLst/>
          </a:prstGeom>
          <a:solidFill>
            <a:srgbClr val="4A3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/>
          <p:cNvSpPr/>
          <p:nvPr/>
        </p:nvSpPr>
        <p:spPr>
          <a:xfrm>
            <a:off x="827584" y="2852936"/>
            <a:ext cx="7200800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79512" y="476672"/>
            <a:ext cx="8640960" cy="21602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98072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068960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26876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836712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068960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12976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Заголовок 45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5+3=8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51</Words>
  <Application>Microsoft Office PowerPoint</Application>
  <PresentationFormat>Экран (4:3)</PresentationFormat>
  <Paragraphs>40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Задания для устного счета  в 1 классе</vt:lpstr>
      <vt:lpstr>Слайд 2</vt:lpstr>
      <vt:lpstr>Слайд 3</vt:lpstr>
      <vt:lpstr>Слайд 4</vt:lpstr>
      <vt:lpstr>                  3+6=9</vt:lpstr>
      <vt:lpstr>Поставь числа в порядке  возрастания</vt:lpstr>
      <vt:lpstr>Слайд 7</vt:lpstr>
      <vt:lpstr>  7+3=10 </vt:lpstr>
      <vt:lpstr>5+3=8</vt:lpstr>
      <vt:lpstr>Какая фигура здесь лишняя?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11</cp:revision>
  <dcterms:created xsi:type="dcterms:W3CDTF">2010-11-11T13:23:03Z</dcterms:created>
  <dcterms:modified xsi:type="dcterms:W3CDTF">2011-12-20T19:09:30Z</dcterms:modified>
</cp:coreProperties>
</file>