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layin cartoon kids vector_ext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43314"/>
            <a:ext cx="9144000" cy="3052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5786" y="101587"/>
            <a:ext cx="7772400" cy="1470025"/>
          </a:xfrm>
        </p:spPr>
        <p:txBody>
          <a:bodyPr/>
          <a:lstStyle>
            <a:lvl1pPr>
              <a:defRPr i="0" spc="300">
                <a:solidFill>
                  <a:srgbClr val="C00000"/>
                </a:solidFill>
                <a:latin typeface="Arial Black" pitchFamily="34" charset="0"/>
              </a:defRPr>
            </a:lvl1pPr>
          </a:lstStyle>
          <a:p>
            <a:r>
              <a:rPr lang="ru-RU" dirty="0" smtClean="0"/>
              <a:t>Решаем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72438" y="6564337"/>
            <a:ext cx="1114404" cy="29366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5">
                <a:lumMod val="20000"/>
                <a:lumOff val="80000"/>
                <a:alpha val="5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kola2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428736" cy="1428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DCD3-C6FA-4B0B-B690-2AD7B4CA41C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72438" y="6500834"/>
            <a:ext cx="1114404" cy="29366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aforum.org/vzroslye_zabavi/blestyashki_animashki_ot_kapelki/400/" TargetMode="External"/><Relationship Id="rId13" Type="http://schemas.openxmlformats.org/officeDocument/2006/relationships/hyperlink" Target="http://www.proshkolu.ru/user/khmelenok/file/733848/" TargetMode="External"/><Relationship Id="rId3" Type="http://schemas.openxmlformats.org/officeDocument/2006/relationships/hyperlink" Target="http://www.odnoklassniki.ru/profile/557034081280" TargetMode="External"/><Relationship Id="rId7" Type="http://schemas.openxmlformats.org/officeDocument/2006/relationships/hyperlink" Target="http://www.liveinternet.ru/users/ludmila5929/post217563362/" TargetMode="External"/><Relationship Id="rId12" Type="http://schemas.openxmlformats.org/officeDocument/2006/relationships/hyperlink" Target="http://creativsvet.ru/Ulichnye-svetilniki/style-Klassika/Ulichnye-svetilniki-ArteLamp-A1017PA-3BN-8.html" TargetMode="External"/><Relationship Id="rId2" Type="http://schemas.openxmlformats.org/officeDocument/2006/relationships/hyperlink" Target="http://gugl-plus.ru/klipart-vektornyj-det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krasmama.ru/viewtopic.php?t=81902&amp;start=210&amp;postdays=0&amp;postorder=asc&amp;highlight=&amp;sid=a5c237d27606f987fb5b108f0e288726" TargetMode="External"/><Relationship Id="rId11" Type="http://schemas.openxmlformats.org/officeDocument/2006/relationships/hyperlink" Target="http://omegasvet.ru/catalog/fonari/detail.php?id=56765" TargetMode="External"/><Relationship Id="rId5" Type="http://schemas.openxmlformats.org/officeDocument/2006/relationships/hyperlink" Target="http://tutsy.ucoz.ru/blog/tigry_lvy/1-0-11" TargetMode="External"/><Relationship Id="rId15" Type="http://schemas.openxmlformats.org/officeDocument/2006/relationships/hyperlink" Target="http://www.invictory.org/forum/subject-6250-hobbies.html?page=1190" TargetMode="External"/><Relationship Id="rId10" Type="http://schemas.openxmlformats.org/officeDocument/2006/relationships/hyperlink" Target="http://www.dk-print.ru/tsvety.html" TargetMode="External"/><Relationship Id="rId4" Type="http://schemas.openxmlformats.org/officeDocument/2006/relationships/hyperlink" Target="http://www.skazki.com/risovanie/arkhiv/IYUN_2009/7101/" TargetMode="External"/><Relationship Id="rId9" Type="http://schemas.openxmlformats.org/officeDocument/2006/relationships/hyperlink" Target="http://litjeraturnyj-portal-jekatjeriny.webnode.ru/news/zjemnaja-bozhja-blagodat/" TargetMode="External"/><Relationship Id="rId14" Type="http://schemas.openxmlformats.org/officeDocument/2006/relationships/hyperlink" Target="http://www.proshkolu.ru/user/lyubov02/ch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Решаем задачи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868" y="3886200"/>
            <a:ext cx="5500694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Автор презентации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Коровина Ирина Николаевна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МБОУ «СОШ №9» г.Сафоново Смоленской области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000240"/>
            <a:ext cx="5500726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Предупреждение!!!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Эти рифмы любят врать.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Их придётся проверять!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6715140" y="3000372"/>
            <a:ext cx="428628" cy="42862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53" r="15209"/>
          <a:stretch>
            <a:fillRect/>
          </a:stretch>
        </p:blipFill>
        <p:spPr>
          <a:xfrm>
            <a:off x="73822" y="4115300"/>
            <a:ext cx="2497914" cy="2742724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214290"/>
            <a:ext cx="5572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Перегорели фонари!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Сначала </a:t>
            </a:r>
            <a:r>
              <a:rPr lang="ru-RU" sz="2800" b="1" dirty="0" smtClean="0">
                <a:solidFill>
                  <a:srgbClr val="C00000"/>
                </a:solidFill>
              </a:rPr>
              <a:t>шесть</a:t>
            </a:r>
            <a:r>
              <a:rPr lang="ru-RU" sz="2800" dirty="0" smtClean="0">
                <a:solidFill>
                  <a:srgbClr val="7030A0"/>
                </a:solidFill>
              </a:rPr>
              <a:t> … А следом – </a:t>
            </a:r>
            <a:r>
              <a:rPr lang="ru-RU" sz="2800" b="1" dirty="0" smtClean="0">
                <a:solidFill>
                  <a:srgbClr val="C00000"/>
                </a:solidFill>
              </a:rPr>
              <a:t>три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тут же наступила темь…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Так  сколько фонарей? Их…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14311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6 + 3=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4214810" y="2143116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3" descr="drawing_000820_c83eae2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53" r="15209" b="17345"/>
          <a:stretch>
            <a:fillRect/>
          </a:stretch>
        </p:blipFill>
        <p:spPr>
          <a:xfrm>
            <a:off x="1216829" y="4589110"/>
            <a:ext cx="2497916" cy="2266994"/>
          </a:xfrm>
          <a:prstGeom prst="roundRect">
            <a:avLst/>
          </a:prstGeom>
        </p:spPr>
      </p:pic>
      <p:pic>
        <p:nvPicPr>
          <p:cNvPr id="8" name="Содержимое 3" descr="drawing_000820_c83eae2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53" r="15209"/>
          <a:stretch>
            <a:fillRect/>
          </a:stretch>
        </p:blipFill>
        <p:spPr>
          <a:xfrm>
            <a:off x="3288532" y="4115276"/>
            <a:ext cx="2497914" cy="2742724"/>
          </a:xfrm>
          <a:prstGeom prst="roundRect">
            <a:avLst/>
          </a:prstGeom>
        </p:spPr>
      </p:pic>
      <p:pic>
        <p:nvPicPr>
          <p:cNvPr id="10" name="Рисунок 9" descr="ulichnyy_fonar_arte_lamp_berlin_a1017pa_3bn-335x36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01826" y="1500174"/>
            <a:ext cx="2442140" cy="53578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53" r="15209"/>
          <a:stretch>
            <a:fillRect/>
          </a:stretch>
        </p:blipFill>
        <p:spPr>
          <a:xfrm>
            <a:off x="1654149" y="5066115"/>
            <a:ext cx="1631967" cy="1791909"/>
          </a:xfrm>
          <a:prstGeom prst="roundRect">
            <a:avLst/>
          </a:prstGeom>
        </p:spPr>
      </p:pic>
      <p:pic>
        <p:nvPicPr>
          <p:cNvPr id="6" name="Содержимое 3" descr="drawing_000820_c83eae2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53" r="15209" b="17345"/>
          <a:stretch>
            <a:fillRect/>
          </a:stretch>
        </p:blipFill>
        <p:spPr>
          <a:xfrm>
            <a:off x="2297090" y="5376925"/>
            <a:ext cx="1631968" cy="1481099"/>
          </a:xfrm>
          <a:prstGeom prst="roundRect">
            <a:avLst/>
          </a:prstGeom>
        </p:spPr>
      </p:pic>
      <p:pic>
        <p:nvPicPr>
          <p:cNvPr id="8" name="Содержимое 3" descr="drawing_000820_c83eae2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53" r="15209"/>
          <a:stretch>
            <a:fillRect/>
          </a:stretch>
        </p:blipFill>
        <p:spPr>
          <a:xfrm>
            <a:off x="3643306" y="5066115"/>
            <a:ext cx="1631967" cy="1791909"/>
          </a:xfrm>
          <a:prstGeom prst="roundRect">
            <a:avLst/>
          </a:prstGeom>
        </p:spPr>
      </p:pic>
      <p:pic>
        <p:nvPicPr>
          <p:cNvPr id="10" name="Рисунок 9" descr="ulichnyy_fonar_arte_lamp_berlin_a1017pa_3bn-335x36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43636" y="3357562"/>
            <a:ext cx="1595528" cy="350043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928926" y="200024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14744" y="200024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200024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57884" y="200024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43702" y="200024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 rot="16200000">
            <a:off x="2750333" y="-464372"/>
            <a:ext cx="142875" cy="4357719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16200000">
            <a:off x="6929454" y="642918"/>
            <a:ext cx="142877" cy="2143142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71736" y="72085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16" y="78579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4107653" y="-892999"/>
            <a:ext cx="357190" cy="771530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43372" y="314324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3108" y="200024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290" y="200024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71472" y="200024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429520" y="200024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lichnyy_fonar_arte_lamp_berlin_a1017pa_3bn-335x3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14686"/>
            <a:ext cx="6600973" cy="3515017"/>
          </a:xfrm>
          <a:prstGeom prst="rect">
            <a:avLst/>
          </a:prstGeom>
        </p:spPr>
      </p:pic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4828" r="16113" b="6250"/>
          <a:stretch>
            <a:fillRect/>
          </a:stretch>
        </p:blipFill>
        <p:spPr>
          <a:xfrm flipH="1">
            <a:off x="-32" y="3357562"/>
            <a:ext cx="2286016" cy="3500438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684424"/>
            <a:ext cx="5572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Пять </a:t>
            </a:r>
            <a:r>
              <a:rPr lang="ru-RU" sz="2800" dirty="0" smtClean="0">
                <a:solidFill>
                  <a:srgbClr val="7030A0"/>
                </a:solidFill>
              </a:rPr>
              <a:t>конфет по совести делили.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Не забыли Свету, дали Миле.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А ещё Антону, Боре, Ире…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Каждому досталось по…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6572264" y="2214554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drawing_000820_c83eae2a.jpg"/>
          <p:cNvPicPr>
            <a:picLocks noChangeAspect="1"/>
          </p:cNvPicPr>
          <p:nvPr/>
        </p:nvPicPr>
        <p:blipFill>
          <a:blip r:embed="rId4"/>
          <a:srcRect b="5208"/>
          <a:stretch>
            <a:fillRect/>
          </a:stretch>
        </p:blipFill>
        <p:spPr>
          <a:xfrm>
            <a:off x="2857488" y="3211687"/>
            <a:ext cx="2500330" cy="3646313"/>
          </a:xfrm>
          <a:prstGeom prst="roundRect">
            <a:avLst/>
          </a:prstGeom>
        </p:spPr>
      </p:pic>
      <p:pic>
        <p:nvPicPr>
          <p:cNvPr id="11" name="Рисунок 10" descr="64813090_1286109537_multik368.png"/>
          <p:cNvPicPr>
            <a:picLocks noChangeAspect="1"/>
          </p:cNvPicPr>
          <p:nvPr/>
        </p:nvPicPr>
        <p:blipFill>
          <a:blip r:embed="rId5"/>
          <a:srcRect r="7650"/>
          <a:stretch>
            <a:fillRect/>
          </a:stretch>
        </p:blipFill>
        <p:spPr>
          <a:xfrm>
            <a:off x="7215206" y="2500306"/>
            <a:ext cx="1928794" cy="33004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lichnyy_fonar_arte_lamp_berlin_a1017pa_3bn-335x3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1" y="4508101"/>
            <a:ext cx="4172024" cy="2221602"/>
          </a:xfrm>
          <a:prstGeom prst="rect">
            <a:avLst/>
          </a:prstGeom>
        </p:spPr>
      </p:pic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4828" r="16113" b="6250"/>
          <a:stretch>
            <a:fillRect/>
          </a:stretch>
        </p:blipFill>
        <p:spPr>
          <a:xfrm flipH="1">
            <a:off x="1000099" y="4645612"/>
            <a:ext cx="1516273" cy="2212388"/>
          </a:xfrm>
          <a:prstGeom prst="roundRect">
            <a:avLst/>
          </a:prstGeom>
        </p:spPr>
      </p:pic>
      <p:pic>
        <p:nvPicPr>
          <p:cNvPr id="8" name="Содержимое 3" descr="drawing_000820_c83eae2a.jpg"/>
          <p:cNvPicPr>
            <a:picLocks noChangeAspect="1"/>
          </p:cNvPicPr>
          <p:nvPr/>
        </p:nvPicPr>
        <p:blipFill>
          <a:blip r:embed="rId4"/>
          <a:srcRect b="5208"/>
          <a:stretch>
            <a:fillRect/>
          </a:stretch>
        </p:blipFill>
        <p:spPr>
          <a:xfrm>
            <a:off x="2928926" y="4553415"/>
            <a:ext cx="1580288" cy="2304585"/>
          </a:xfrm>
          <a:prstGeom prst="roundRect">
            <a:avLst/>
          </a:prstGeom>
        </p:spPr>
      </p:pic>
      <p:pic>
        <p:nvPicPr>
          <p:cNvPr id="11" name="Рисунок 10" descr="64813090_1286109537_multik368.png"/>
          <p:cNvPicPr>
            <a:picLocks noChangeAspect="1"/>
          </p:cNvPicPr>
          <p:nvPr/>
        </p:nvPicPr>
        <p:blipFill>
          <a:blip r:embed="rId5"/>
          <a:srcRect r="7650"/>
          <a:stretch>
            <a:fillRect/>
          </a:stretch>
        </p:blipFill>
        <p:spPr>
          <a:xfrm>
            <a:off x="6072198" y="4772037"/>
            <a:ext cx="1219059" cy="2085963"/>
          </a:xfrm>
          <a:prstGeom prst="rect">
            <a:avLst/>
          </a:prstGeom>
        </p:spPr>
      </p:pic>
      <p:sp>
        <p:nvSpPr>
          <p:cNvPr id="17" name="Правая фигурная скобка 16"/>
          <p:cNvSpPr/>
          <p:nvPr/>
        </p:nvSpPr>
        <p:spPr>
          <a:xfrm rot="16200000">
            <a:off x="4214810" y="-1285908"/>
            <a:ext cx="357190" cy="4786346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71934" y="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715272" y="5857892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143636" y="186385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185736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3372" y="186385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4678" y="185736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546" y="185736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Рисунок 24" descr="2327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11028" r="5263" b="11779"/>
          <a:stretch>
            <a:fillRect/>
          </a:stretch>
        </p:blipFill>
        <p:spPr>
          <a:xfrm>
            <a:off x="1857356" y="1214422"/>
            <a:ext cx="1071570" cy="882469"/>
          </a:xfrm>
          <a:prstGeom prst="rect">
            <a:avLst/>
          </a:prstGeom>
        </p:spPr>
      </p:pic>
      <p:pic>
        <p:nvPicPr>
          <p:cNvPr id="26" name="Рисунок 25" descr="2327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11028" r="5263" b="11779"/>
          <a:stretch>
            <a:fillRect/>
          </a:stretch>
        </p:blipFill>
        <p:spPr>
          <a:xfrm>
            <a:off x="2786050" y="1285860"/>
            <a:ext cx="1071570" cy="882469"/>
          </a:xfrm>
          <a:prstGeom prst="rect">
            <a:avLst/>
          </a:prstGeom>
        </p:spPr>
      </p:pic>
      <p:pic>
        <p:nvPicPr>
          <p:cNvPr id="27" name="Рисунок 26" descr="2327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11028" r="5263" b="11779"/>
          <a:stretch>
            <a:fillRect/>
          </a:stretch>
        </p:blipFill>
        <p:spPr>
          <a:xfrm>
            <a:off x="3786182" y="1214422"/>
            <a:ext cx="1071570" cy="882469"/>
          </a:xfrm>
          <a:prstGeom prst="rect">
            <a:avLst/>
          </a:prstGeom>
        </p:spPr>
      </p:pic>
      <p:pic>
        <p:nvPicPr>
          <p:cNvPr id="28" name="Рисунок 27" descr="2327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11028" r="5263" b="11779"/>
          <a:stretch>
            <a:fillRect/>
          </a:stretch>
        </p:blipFill>
        <p:spPr>
          <a:xfrm>
            <a:off x="4786314" y="1285860"/>
            <a:ext cx="1071570" cy="882469"/>
          </a:xfrm>
          <a:prstGeom prst="rect">
            <a:avLst/>
          </a:prstGeom>
        </p:spPr>
      </p:pic>
      <p:pic>
        <p:nvPicPr>
          <p:cNvPr id="29" name="Рисунок 28" descr="2327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11028" r="5263" b="11779"/>
          <a:stretch>
            <a:fillRect/>
          </a:stretch>
        </p:blipFill>
        <p:spPr>
          <a:xfrm>
            <a:off x="5715008" y="1357298"/>
            <a:ext cx="1071570" cy="882469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4143372" y="5643578"/>
            <a:ext cx="857256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09236 0.415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20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03645 0.363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3559 0.3844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9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00312 0.3740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8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6059 0.4057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" y="917580"/>
            <a:ext cx="1828784" cy="101122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Ресурсы: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100" u="sng" dirty="0">
                <a:hlinkClick r:id="rId2"/>
              </a:rPr>
              <a:t>http://gugl-plus.ru/klipart-vektornyj-deti.html</a:t>
            </a:r>
            <a:endParaRPr lang="ru-RU" sz="1100" dirty="0"/>
          </a:p>
          <a:p>
            <a:r>
              <a:rPr lang="ru-RU" sz="1100" u="sng" dirty="0" smtClean="0">
                <a:hlinkClick r:id="rId3"/>
              </a:rPr>
              <a:t>http</a:t>
            </a:r>
            <a:r>
              <a:rPr lang="ru-RU" sz="1100" u="sng" dirty="0">
                <a:hlinkClick r:id="rId3"/>
              </a:rPr>
              <a:t>://www.odnoklassniki.ru/profile/557034081280</a:t>
            </a:r>
            <a:endParaRPr lang="ru-RU" sz="1100" dirty="0"/>
          </a:p>
          <a:p>
            <a:r>
              <a:rPr lang="en-US" sz="1050" dirty="0" smtClean="0">
                <a:hlinkClick r:id="rId4"/>
              </a:rPr>
              <a:t>http://www.skazki.com/risovanie/arkhiv/IYUN_2009/7101/</a:t>
            </a:r>
            <a:endParaRPr lang="ru-RU" sz="1050" dirty="0" smtClean="0"/>
          </a:p>
          <a:p>
            <a:r>
              <a:rPr lang="en-US" sz="1050" dirty="0" smtClean="0">
                <a:hlinkClick r:id="rId5"/>
              </a:rPr>
              <a:t>http://tutsy.ucoz.ru/blog/tigry_lvy/1-0-11</a:t>
            </a:r>
            <a:endParaRPr lang="ru-RU" sz="1050" dirty="0" smtClean="0"/>
          </a:p>
          <a:p>
            <a:r>
              <a:rPr lang="en-US" sz="1050" dirty="0" smtClean="0">
                <a:hlinkClick r:id="rId6"/>
              </a:rPr>
              <a:t>http://forum.krasmama.ru/viewtopic.php?t=81902&amp;start=210&amp;postdays=0&amp;postorder=asc&amp;highlight=&amp;sid=a5c237d27606f987fb5b108f0e288726</a:t>
            </a:r>
            <a:endParaRPr lang="ru-RU" sz="1050" dirty="0" smtClean="0"/>
          </a:p>
          <a:p>
            <a:r>
              <a:rPr lang="en-US" sz="1050" dirty="0" smtClean="0">
                <a:hlinkClick r:id="rId7"/>
              </a:rPr>
              <a:t>http://www.liveinternet.ru/users/ludmila5929/post217563362/</a:t>
            </a:r>
            <a:endParaRPr lang="ru-RU" sz="1050" dirty="0" smtClean="0"/>
          </a:p>
          <a:p>
            <a:r>
              <a:rPr lang="en-US" sz="1050" dirty="0" smtClean="0">
                <a:hlinkClick r:id="rId8"/>
              </a:rPr>
              <a:t>http://www.uaforum.org/vzroslye_zabavi/blestyashki_animashki_ot_kapelki/400/</a:t>
            </a:r>
            <a:endParaRPr lang="ru-RU" sz="1050" dirty="0" smtClean="0"/>
          </a:p>
          <a:p>
            <a:r>
              <a:rPr lang="en-US" sz="1050" dirty="0" smtClean="0">
                <a:hlinkClick r:id="rId9"/>
              </a:rPr>
              <a:t>http://litjeraturnyj-portal-jekatjeriny.webnode.ru/news/zjemnaja-bozhja-blagodat/</a:t>
            </a:r>
            <a:endParaRPr lang="ru-RU" sz="1050" dirty="0" smtClean="0"/>
          </a:p>
          <a:p>
            <a:r>
              <a:rPr lang="en-US" sz="1050" dirty="0" smtClean="0">
                <a:hlinkClick r:id="rId10"/>
              </a:rPr>
              <a:t>http://www.dk-print.ru/tsvety.html</a:t>
            </a:r>
            <a:endParaRPr lang="ru-RU" sz="1050" dirty="0" smtClean="0"/>
          </a:p>
          <a:p>
            <a:r>
              <a:rPr lang="en-US" sz="1050" dirty="0" smtClean="0">
                <a:hlinkClick r:id="rId11"/>
              </a:rPr>
              <a:t>http://omegasvet.ru/catalog/fonari/detail.php?id=56765</a:t>
            </a:r>
            <a:endParaRPr lang="ru-RU" sz="1050" dirty="0" smtClean="0"/>
          </a:p>
          <a:p>
            <a:r>
              <a:rPr lang="en-US" sz="1050" dirty="0" smtClean="0">
                <a:hlinkClick r:id="rId12"/>
              </a:rPr>
              <a:t>http://creativsvet.ru/Ulichnye-svetilniki/style-Klassika/Ulichnye-svetilniki-ArteLamp-A1017PA-3BN-8.html</a:t>
            </a:r>
            <a:endParaRPr lang="ru-RU" sz="1050" dirty="0" smtClean="0"/>
          </a:p>
          <a:p>
            <a:r>
              <a:rPr lang="en-US" sz="1050" dirty="0" smtClean="0">
                <a:hlinkClick r:id="rId13"/>
              </a:rPr>
              <a:t>http://www.proshkolu.ru/user/khmelenok/file/733848/</a:t>
            </a:r>
            <a:endParaRPr lang="ru-RU" sz="1050" dirty="0" smtClean="0"/>
          </a:p>
          <a:p>
            <a:r>
              <a:rPr lang="en-US" sz="1050" dirty="0" smtClean="0">
                <a:hlinkClick r:id="rId14"/>
              </a:rPr>
              <a:t>http://www.proshkolu.ru/user/lyubov02/chat/</a:t>
            </a:r>
            <a:endParaRPr lang="ru-RU" sz="1050" dirty="0" smtClean="0"/>
          </a:p>
          <a:p>
            <a:r>
              <a:rPr lang="en-US" sz="1050" dirty="0" smtClean="0">
                <a:hlinkClick r:id="rId15"/>
              </a:rPr>
              <a:t>http://www.invictory.org/forum/subject-6250-hobbies.html?page=1190</a:t>
            </a:r>
            <a:endParaRPr lang="ru-RU" sz="1050" dirty="0" smtClean="0"/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</a:rPr>
              <a:t>Текст – Лукашкина М.М., «Я учусь считать», М.: Дрофа-Плюс, 2004г</a:t>
            </a: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</a:rPr>
              <a:t>Автор шаблона – Коровина Ирина Николаевна</a:t>
            </a:r>
          </a:p>
          <a:p>
            <a:pPr>
              <a:buNone/>
            </a:pPr>
            <a:endParaRPr lang="ru-RU" sz="1050" dirty="0"/>
          </a:p>
        </p:txBody>
      </p:sp>
      <p:sp>
        <p:nvSpPr>
          <p:cNvPr id="4" name="TextBox 3"/>
          <p:cNvSpPr txBox="1"/>
          <p:nvPr/>
        </p:nvSpPr>
        <p:spPr>
          <a:xfrm rot="20892265">
            <a:off x="7098010" y="612969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</a:t>
            </a:r>
            <a:r>
              <a:rPr lang="en-US" b="1" dirty="0" smtClean="0">
                <a:solidFill>
                  <a:srgbClr val="C00000"/>
                </a:solidFill>
              </a:rPr>
              <a:t>iki.rdf.ru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57290" y="2428868"/>
            <a:ext cx="6401979" cy="4267209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Мышь считает дырки в сыре: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Три</a:t>
            </a:r>
            <a:r>
              <a:rPr lang="ru-RU" sz="2800" dirty="0" smtClean="0">
                <a:solidFill>
                  <a:srgbClr val="7030A0"/>
                </a:solidFill>
              </a:rPr>
              <a:t> плюс </a:t>
            </a:r>
            <a:r>
              <a:rPr lang="ru-RU" sz="2800" b="1" dirty="0" smtClean="0">
                <a:solidFill>
                  <a:srgbClr val="C00000"/>
                </a:solidFill>
              </a:rPr>
              <a:t>две</a:t>
            </a:r>
            <a:r>
              <a:rPr lang="ru-RU" sz="2800" dirty="0" smtClean="0">
                <a:solidFill>
                  <a:srgbClr val="7030A0"/>
                </a:solidFill>
              </a:rPr>
              <a:t>. Всего…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164305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3 + 2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4857752" y="1714488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85984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71802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57620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143504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1357298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круглая скобка 6"/>
          <p:cNvSpPr/>
          <p:nvPr/>
        </p:nvSpPr>
        <p:spPr>
          <a:xfrm rot="16200000">
            <a:off x="3268257" y="53554"/>
            <a:ext cx="214314" cy="2250297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5840025" y="517901"/>
            <a:ext cx="178595" cy="1285884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43240" y="35716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43509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286248" y="500042"/>
            <a:ext cx="357190" cy="450059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43372" y="314324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Содержимое 3" descr="drawing_000820_c83eae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286256"/>
            <a:ext cx="3500462" cy="2333216"/>
          </a:xfrm>
          <a:prstGeom prst="round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15272" y="5857892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7e6d0_472f792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500174"/>
            <a:ext cx="2635265" cy="4312251"/>
          </a:xfrm>
          <a:prstGeom prst="rect">
            <a:avLst/>
          </a:prstGeom>
        </p:spPr>
      </p:pic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500430" y="3156779"/>
            <a:ext cx="2428892" cy="2275541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Под деревом </a:t>
            </a:r>
            <a:r>
              <a:rPr lang="ru-RU" sz="2800" b="1" dirty="0" smtClean="0">
                <a:solidFill>
                  <a:srgbClr val="C00000"/>
                </a:solidFill>
              </a:rPr>
              <a:t>четыре</a:t>
            </a:r>
            <a:r>
              <a:rPr lang="ru-RU" sz="2800" dirty="0" smtClean="0">
                <a:solidFill>
                  <a:srgbClr val="7030A0"/>
                </a:solidFill>
              </a:rPr>
              <a:t> льва.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Один</a:t>
            </a:r>
            <a:r>
              <a:rPr lang="ru-RU" sz="2800" dirty="0" smtClean="0">
                <a:solidFill>
                  <a:srgbClr val="7030A0"/>
                </a:solidFill>
              </a:rPr>
              <a:t> ушёл. Осталось…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42873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4 - 1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3d7705f4635f7a3d389d406f7a5d1f2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357694"/>
            <a:ext cx="3214710" cy="1785950"/>
          </a:xfrm>
          <a:prstGeom prst="rect">
            <a:avLst/>
          </a:prstGeom>
        </p:spPr>
      </p:pic>
      <p:pic>
        <p:nvPicPr>
          <p:cNvPr id="9" name="Рисунок 8" descr="ljova.jp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43504" y="5005917"/>
            <a:ext cx="2500330" cy="1852083"/>
          </a:xfrm>
          <a:prstGeom prst="rect">
            <a:avLst/>
          </a:prstGeom>
        </p:spPr>
      </p:pic>
      <p:pic>
        <p:nvPicPr>
          <p:cNvPr id="10" name="Рисунок 9" descr="3d7705f4635f7a3d389d406f7a5d1f2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0034" y="2928934"/>
            <a:ext cx="3224252" cy="1946201"/>
          </a:xfrm>
          <a:prstGeom prst="rect">
            <a:avLst/>
          </a:prstGeom>
        </p:spPr>
      </p:pic>
      <p:sp>
        <p:nvSpPr>
          <p:cNvPr id="12" name="Управляющая кнопка: сведения 11">
            <a:hlinkClick r:id="" action="ppaction://hlinkshowjump?jump=nextslide" highlightClick="1"/>
          </p:cNvPr>
          <p:cNvSpPr/>
          <p:nvPr/>
        </p:nvSpPr>
        <p:spPr>
          <a:xfrm>
            <a:off x="3428992" y="1500174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0.00278 L -0.69913 -0.0078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7e6d0_472f792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09" y="3071810"/>
            <a:ext cx="1674821" cy="2740615"/>
          </a:xfrm>
          <a:prstGeom prst="rect">
            <a:avLst/>
          </a:prstGeom>
        </p:spPr>
      </p:pic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34933" y="4429132"/>
            <a:ext cx="1285884" cy="1204698"/>
          </a:xfrm>
          <a:prstGeom prst="roundRect">
            <a:avLst/>
          </a:prstGeom>
        </p:spPr>
      </p:pic>
      <p:pic>
        <p:nvPicPr>
          <p:cNvPr id="6" name="Рисунок 5" descr="3d7705f4635f7a3d389d406f7a5d1f2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445" y="4857760"/>
            <a:ext cx="2043083" cy="1135046"/>
          </a:xfrm>
          <a:prstGeom prst="rect">
            <a:avLst/>
          </a:prstGeom>
        </p:spPr>
      </p:pic>
      <p:pic>
        <p:nvPicPr>
          <p:cNvPr id="9" name="Рисунок 8" descr="ljova.jp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00694" y="5270501"/>
            <a:ext cx="1785950" cy="1322916"/>
          </a:xfrm>
          <a:prstGeom prst="rect">
            <a:avLst/>
          </a:prstGeom>
        </p:spPr>
      </p:pic>
      <p:pic>
        <p:nvPicPr>
          <p:cNvPr id="10" name="Рисунок 9" descr="3d7705f4635f7a3d389d406f7a5d1f2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786" y="3763744"/>
            <a:ext cx="2049147" cy="123689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000496" y="121442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6314" y="121442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72132" y="121442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86512" y="121442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16200000">
            <a:off x="5339959" y="-446512"/>
            <a:ext cx="214315" cy="2964678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500562" y="21429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7950" y="185736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4786314" y="1428736"/>
            <a:ext cx="500066" cy="221457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786314" y="285749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3</a:t>
            </a:r>
            <a:endParaRPr lang="ru-RU" sz="4400" b="1" dirty="0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6215074" y="121442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715272" y="5857892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6 0.00278 L -0.69913 -0.0078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406" y="2864821"/>
            <a:ext cx="7906786" cy="3921765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Десяток</a:t>
            </a:r>
            <a:r>
              <a:rPr lang="ru-RU" sz="2800" dirty="0" smtClean="0">
                <a:solidFill>
                  <a:srgbClr val="7030A0"/>
                </a:solidFill>
              </a:rPr>
              <a:t> ягодок в траве.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Я съел </a:t>
            </a:r>
            <a:r>
              <a:rPr lang="ru-RU" sz="2800" b="1" dirty="0" smtClean="0">
                <a:solidFill>
                  <a:srgbClr val="C00000"/>
                </a:solidFill>
              </a:rPr>
              <a:t>пяток</a:t>
            </a:r>
            <a:r>
              <a:rPr lang="ru-RU" sz="2800" dirty="0" smtClean="0">
                <a:solidFill>
                  <a:srgbClr val="7030A0"/>
                </a:solidFill>
              </a:rPr>
              <a:t>. Осталось…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64305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10 – 5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4857752" y="1714488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5050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3786190"/>
            <a:ext cx="2357454" cy="235745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71604" y="3892385"/>
            <a:ext cx="5835084" cy="2894201"/>
          </a:xfrm>
          <a:prstGeom prst="roundRect">
            <a:avLst/>
          </a:prstGeom>
        </p:spPr>
      </p:pic>
      <p:pic>
        <p:nvPicPr>
          <p:cNvPr id="6" name="Рисунок 5" descr="15050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143380"/>
            <a:ext cx="2071702" cy="207170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714480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71736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28992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16200000">
            <a:off x="4250529" y="-2821826"/>
            <a:ext cx="357190" cy="8715436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00430" y="50653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250030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1785918" y="1142984"/>
            <a:ext cx="428628" cy="3857652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85918" y="335756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5</a:t>
            </a:r>
            <a:endParaRPr lang="ru-RU" sz="4400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572000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00694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5429256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411022" y="188390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6339584" y="1883900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286644" y="185736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7215206" y="1857364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8215338" y="185736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8143900" y="1857364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1406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57224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EBE5E7"/>
              </a:clrFrom>
              <a:clrTo>
                <a:srgbClr val="EBE5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288" y="2629303"/>
            <a:ext cx="6304984" cy="4157284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214290"/>
            <a:ext cx="5572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 вазе было </a:t>
            </a:r>
            <a:r>
              <a:rPr lang="ru-RU" sz="2800" b="1" dirty="0" smtClean="0">
                <a:solidFill>
                  <a:srgbClr val="C00000"/>
                </a:solidFill>
              </a:rPr>
              <a:t>девять</a:t>
            </a:r>
            <a:r>
              <a:rPr lang="ru-RU" sz="2800" dirty="0" smtClean="0">
                <a:solidFill>
                  <a:srgbClr val="7030A0"/>
                </a:solidFill>
              </a:rPr>
              <a:t> роз.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Папа </a:t>
            </a:r>
            <a:r>
              <a:rPr lang="ru-RU" sz="2800" b="1" dirty="0" smtClean="0">
                <a:solidFill>
                  <a:srgbClr val="C00000"/>
                </a:solidFill>
              </a:rPr>
              <a:t>шесть</a:t>
            </a:r>
            <a:r>
              <a:rPr lang="ru-RU" sz="2800" dirty="0" smtClean="0">
                <a:solidFill>
                  <a:srgbClr val="7030A0"/>
                </a:solidFill>
              </a:rPr>
              <a:t> из них унёс.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Сколько роз осталось, спросим!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Отвечай скорее…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14311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9 – 6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4214810" y="2143116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3roz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23611"/>
          <a:stretch>
            <a:fillRect/>
          </a:stretch>
        </p:blipFill>
        <p:spPr>
          <a:xfrm rot="16200000">
            <a:off x="3707665" y="3747732"/>
            <a:ext cx="3514620" cy="264320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1736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16200000">
            <a:off x="4679156" y="-2321759"/>
            <a:ext cx="214315" cy="8001056"/>
          </a:xfrm>
          <a:prstGeom prst="righ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00430" y="50653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264967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1893075" y="1893083"/>
            <a:ext cx="428628" cy="235745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3286124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3</a:t>
            </a:r>
            <a:endParaRPr lang="ru-RU" sz="4400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572000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785818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00694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5429256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411022" y="1883900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6339584" y="1883900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286644" y="185736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7215206" y="1857364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8215338" y="185736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8143900" y="1857364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928662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714480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86182" y="1928802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3714744" y="1928802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3roz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23611"/>
          <a:stretch>
            <a:fillRect/>
          </a:stretch>
        </p:blipFill>
        <p:spPr>
          <a:xfrm rot="16200000">
            <a:off x="2415117" y="3682958"/>
            <a:ext cx="3514619" cy="2629878"/>
          </a:xfrm>
          <a:prstGeom prst="rect">
            <a:avLst/>
          </a:prstGeom>
        </p:spPr>
      </p:pic>
      <p:pic>
        <p:nvPicPr>
          <p:cNvPr id="30" name="Рисунок 29" descr="3roz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23611"/>
          <a:stretch>
            <a:fillRect/>
          </a:stretch>
        </p:blipFill>
        <p:spPr>
          <a:xfrm rot="16200000" flipV="1">
            <a:off x="1947580" y="3824659"/>
            <a:ext cx="3514620" cy="25520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247</Words>
  <Application>Microsoft Office PowerPoint</Application>
  <PresentationFormat>Экран (4:3)</PresentationFormat>
  <Paragraphs>70</Paragraphs>
  <Slides>14</Slides>
  <Notes>0</Notes>
  <HiddenSlides>12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Решаем задачи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математика</dc:subject>
  <dc:creator>corowina</dc:creator>
  <cp:lastModifiedBy>Admin</cp:lastModifiedBy>
  <cp:revision>31</cp:revision>
  <dcterms:created xsi:type="dcterms:W3CDTF">2013-08-09T06:33:00Z</dcterms:created>
  <dcterms:modified xsi:type="dcterms:W3CDTF">2013-08-23T15:33:32Z</dcterms:modified>
</cp:coreProperties>
</file>