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kk-KZ" dirty="0" smtClean="0"/>
              <a:t>Қазақ халқының ұлттық </a:t>
            </a:r>
            <a:r>
              <a:rPr lang="kk-KZ" dirty="0" smtClean="0"/>
              <a:t>аспабы-домбыра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9127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4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Ек</a:t>
            </a:r>
            <a:r>
              <a:rPr lang="kk-KZ" dirty="0" smtClean="0"/>
              <a:t>і ішекті аспап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1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Домбрамен күй тартады,</a:t>
            </a:r>
            <a:br>
              <a:rPr lang="kk-KZ" dirty="0" smtClean="0"/>
            </a:br>
            <a:r>
              <a:rPr lang="kk-KZ" dirty="0" smtClean="0"/>
              <a:t>әндерді сүйемелдейді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8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Әндерді </a:t>
            </a:r>
            <a:r>
              <a:rPr lang="kk-KZ" dirty="0" smtClean="0"/>
              <a:t>сүйемелдейді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4013"/>
            <a:ext cx="8136904" cy="454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60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Қазақ халқының ұлттық аспабы-домбыра</vt:lpstr>
      <vt:lpstr>Екі ішекті аспап</vt:lpstr>
      <vt:lpstr>Домбрамен күй тартады, әндерді сүйемелдейді</vt:lpstr>
      <vt:lpstr>Әндерді сүйемелдейді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халқының ұлттық аспабы-дмбыра</dc:title>
  <cp:lastModifiedBy>User</cp:lastModifiedBy>
  <cp:revision>3</cp:revision>
  <dcterms:modified xsi:type="dcterms:W3CDTF">2017-03-12T05:25:00Z</dcterms:modified>
</cp:coreProperties>
</file>