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27" autoAdjust="0"/>
    <p:restoredTop sz="9466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94EF-0ABC-4051-AB18-4AAA1A5B3A4E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7B21E-5FA1-49F5-9594-0119B1B31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7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B21E-5FA1-49F5-9594-0119B1B31F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5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4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8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0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9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8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8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8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A45C-2790-4DDE-ACA6-7FEFAA79AE71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EA164-E5BA-457E-A3BC-3001D822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/>
          <a:lstStyle/>
          <a:p>
            <a:r>
              <a:rPr lang="kk-KZ" dirty="0" smtClean="0"/>
              <a:t>Жыл мезгілі - күз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8407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22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Күзгі байлық - Астық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8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</a:t>
            </a:r>
            <a:r>
              <a:rPr lang="kk-KZ" dirty="0" smtClean="0"/>
              <a:t>идай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5" y="1607466"/>
            <a:ext cx="8132769" cy="451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1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Көкөністер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6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Көкөністер піседі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4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Жемістер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6363"/>
            <a:ext cx="8208912" cy="471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7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Жеміс-жидек піседі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208913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09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Жыл мезгілі - күз</vt:lpstr>
      <vt:lpstr>Күзгі байлық - Астық</vt:lpstr>
      <vt:lpstr>Бидай</vt:lpstr>
      <vt:lpstr>Көкөністер</vt:lpstr>
      <vt:lpstr>Көкөністер піседі</vt:lpstr>
      <vt:lpstr>Жемістер</vt:lpstr>
      <vt:lpstr>Жеміс-жидек піседі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Күзгі байлық</dc:title>
  <dc:creator>User</dc:creator>
  <cp:lastModifiedBy>User</cp:lastModifiedBy>
  <cp:revision>3</cp:revision>
  <dcterms:created xsi:type="dcterms:W3CDTF">2017-03-12T04:47:16Z</dcterms:created>
  <dcterms:modified xsi:type="dcterms:W3CDTF">2017-03-12T05:08:10Z</dcterms:modified>
</cp:coreProperties>
</file>