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3" r:id="rId4"/>
    <p:sldId id="259" r:id="rId5"/>
    <p:sldId id="262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0727" autoAdjust="0"/>
    <p:restoredTop sz="94660"/>
  </p:normalViewPr>
  <p:slideViewPr>
    <p:cSldViewPr>
      <p:cViewPr varScale="1">
        <p:scale>
          <a:sx n="70" d="100"/>
          <a:sy n="70" d="100"/>
        </p:scale>
        <p:origin x="-12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C494EF-0ABC-4051-AB18-4AAA1A5B3A4E}" type="datetimeFigureOut">
              <a:rPr lang="ru-RU" smtClean="0"/>
              <a:t>12.03.2017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7B21E-5FA1-49F5-9594-0119B1B31F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475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7B21E-5FA1-49F5-9594-0119B1B31F3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553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FA45C-2790-4DDE-ACA6-7FEFAA79AE71}" type="datetimeFigureOut">
              <a:rPr lang="ru-RU" smtClean="0"/>
              <a:t>12.03.2017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A164-E5BA-457E-A3BC-3001D822A0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044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FA45C-2790-4DDE-ACA6-7FEFAA79AE71}" type="datetimeFigureOut">
              <a:rPr lang="ru-RU" smtClean="0"/>
              <a:t>12.03.2017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A164-E5BA-457E-A3BC-3001D822A0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788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FA45C-2790-4DDE-ACA6-7FEFAA79AE71}" type="datetimeFigureOut">
              <a:rPr lang="ru-RU" smtClean="0"/>
              <a:t>12.03.2017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A164-E5BA-457E-A3BC-3001D822A0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400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FA45C-2790-4DDE-ACA6-7FEFAA79AE71}" type="datetimeFigureOut">
              <a:rPr lang="ru-RU" smtClean="0"/>
              <a:t>12.03.2017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A164-E5BA-457E-A3BC-3001D822A0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798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FA45C-2790-4DDE-ACA6-7FEFAA79AE71}" type="datetimeFigureOut">
              <a:rPr lang="ru-RU" smtClean="0"/>
              <a:t>12.03.2017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A164-E5BA-457E-A3BC-3001D822A0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440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FA45C-2790-4DDE-ACA6-7FEFAA79AE71}" type="datetimeFigureOut">
              <a:rPr lang="ru-RU" smtClean="0"/>
              <a:t>12.03.2017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A164-E5BA-457E-A3BC-3001D822A0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987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FA45C-2790-4DDE-ACA6-7FEFAA79AE71}" type="datetimeFigureOut">
              <a:rPr lang="ru-RU" smtClean="0"/>
              <a:t>12.03.2017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A164-E5BA-457E-A3BC-3001D822A0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480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FA45C-2790-4DDE-ACA6-7FEFAA79AE71}" type="datetimeFigureOut">
              <a:rPr lang="ru-RU" smtClean="0"/>
              <a:t>12.03.2017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A164-E5BA-457E-A3BC-3001D822A0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335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FA45C-2790-4DDE-ACA6-7FEFAA79AE71}" type="datetimeFigureOut">
              <a:rPr lang="ru-RU" smtClean="0"/>
              <a:t>12.03.2017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A164-E5BA-457E-A3BC-3001D822A0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161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FA45C-2790-4DDE-ACA6-7FEFAA79AE71}" type="datetimeFigureOut">
              <a:rPr lang="ru-RU" smtClean="0"/>
              <a:t>12.03.2017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A164-E5BA-457E-A3BC-3001D822A0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384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FA45C-2790-4DDE-ACA6-7FEFAA79AE71}" type="datetimeFigureOut">
              <a:rPr lang="ru-RU" smtClean="0"/>
              <a:t>12.03.2017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A164-E5BA-457E-A3BC-3001D822A0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500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FA45C-2790-4DDE-ACA6-7FEFAA79AE71}" type="datetimeFigureOut">
              <a:rPr lang="ru-RU" smtClean="0"/>
              <a:t>12.03.2017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EA164-E5BA-457E-A3BC-3001D822A0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91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1152127"/>
          </a:xfrm>
        </p:spPr>
        <p:txBody>
          <a:bodyPr/>
          <a:lstStyle/>
          <a:p>
            <a:r>
              <a:rPr lang="kk-KZ" dirty="0" smtClean="0"/>
              <a:t>Жыл мезгілі - күз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16832"/>
            <a:ext cx="6840760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4226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Күзгі байлық - Астық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8208912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8784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Б</a:t>
            </a:r>
            <a:r>
              <a:rPr lang="kk-KZ" dirty="0" smtClean="0"/>
              <a:t>идай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15" y="1607466"/>
            <a:ext cx="8132769" cy="4511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5612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Көкөністер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8136904" cy="4608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2469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Көкөністер піседі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7992888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9744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Жемістер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76363"/>
            <a:ext cx="8208912" cy="4716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0374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Жеміс-жидек піседі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556792"/>
            <a:ext cx="8208913" cy="4752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51092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16</Words>
  <Application>Microsoft Office PowerPoint</Application>
  <PresentationFormat>Экран (4:3)</PresentationFormat>
  <Paragraphs>8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Жыл мезгілі - күз</vt:lpstr>
      <vt:lpstr>Күзгі байлық - Астық</vt:lpstr>
      <vt:lpstr>Бидай</vt:lpstr>
      <vt:lpstr>Көкөністер</vt:lpstr>
      <vt:lpstr>Көкөністер піседі</vt:lpstr>
      <vt:lpstr>Жемістер</vt:lpstr>
      <vt:lpstr>Жеміс-жидек піседі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Күзгі байлық</dc:title>
  <dc:creator>User</dc:creator>
  <cp:lastModifiedBy>User</cp:lastModifiedBy>
  <cp:revision>3</cp:revision>
  <dcterms:created xsi:type="dcterms:W3CDTF">2017-03-12T04:47:16Z</dcterms:created>
  <dcterms:modified xsi:type="dcterms:W3CDTF">2017-03-12T05:08:10Z</dcterms:modified>
</cp:coreProperties>
</file>