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2.xml" ContentType="application/vnd.openxmlformats-officedocument.themeOverrid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  <p:sldMasterId id="2147485251" r:id="rId2"/>
    <p:sldMasterId id="2147485764" r:id="rId3"/>
    <p:sldMasterId id="2147486764" r:id="rId4"/>
    <p:sldMasterId id="2147486776" r:id="rId5"/>
  </p:sldMasterIdLst>
  <p:notesMasterIdLst>
    <p:notesMasterId r:id="rId27"/>
  </p:notesMasterIdLst>
  <p:sldIdLst>
    <p:sldId id="256" r:id="rId6"/>
    <p:sldId id="298" r:id="rId7"/>
    <p:sldId id="299" r:id="rId8"/>
    <p:sldId id="270" r:id="rId9"/>
    <p:sldId id="300" r:id="rId10"/>
    <p:sldId id="333" r:id="rId11"/>
    <p:sldId id="318" r:id="rId12"/>
    <p:sldId id="301" r:id="rId13"/>
    <p:sldId id="281" r:id="rId14"/>
    <p:sldId id="334" r:id="rId15"/>
    <p:sldId id="322" r:id="rId16"/>
    <p:sldId id="327" r:id="rId17"/>
    <p:sldId id="324" r:id="rId18"/>
    <p:sldId id="328" r:id="rId19"/>
    <p:sldId id="310" r:id="rId20"/>
    <p:sldId id="325" r:id="rId21"/>
    <p:sldId id="313" r:id="rId22"/>
    <p:sldId id="329" r:id="rId23"/>
    <p:sldId id="326" r:id="rId24"/>
    <p:sldId id="335" r:id="rId25"/>
    <p:sldId id="33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0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1" autoAdjust="0"/>
    <p:restoredTop sz="94484" autoAdjust="0"/>
  </p:normalViewPr>
  <p:slideViewPr>
    <p:cSldViewPr>
      <p:cViewPr varScale="1">
        <p:scale>
          <a:sx n="70" d="100"/>
          <a:sy n="70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BB614B3-12CA-4367-8E6C-1A55C0302E79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3E3F4D3-3A5A-49EB-BCA5-0708C37B3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48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3D349C-0923-4A94-AE2F-C38825A8E7E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013543-DC5E-4A96-916F-76F1F4FED97C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301B3-FB93-48E2-9A9C-048496D8766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0513A-79E3-4674-8099-93C51CE1F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CE4FD-D663-4AD2-9708-9608210E2118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CDE87-6A5E-4865-B5D3-DF8FA1A0D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920D-638D-437C-AF69-A67006482D62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991DE-CC74-4309-B32B-0A64769FB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15D85-88DF-44DB-9BB0-5EE30E3D9BA6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286B0-C899-4254-A663-822BC6772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0D954-E14A-468F-806B-D64F173A14CD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C8244-6F22-47D8-A1A9-027C7EB92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5F03B-6086-4F36-A2C2-BE9FEC4AB929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A2D2E-6060-4931-A1CE-73139E887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FFD78-4AE3-45C3-95EA-80AD891B7336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C7CFA-3FAF-4E9E-BB34-48E3CF571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5D1D9-3046-4ED8-A4A8-B39FDA6FC09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3E206-F54C-406A-B2FC-BBA82AC85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4C567-8936-4349-94E3-69185365F2F9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BA3D6-CC66-4A01-88D8-D4875CE29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3D826-CC87-42AB-9CE8-273FA4716A6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2D7D5-67B7-4992-B4CC-985C604F2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4E71B-8D3F-4DC2-A3A7-498AAFD6EAB2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3D591-79EF-416B-BDE1-2051C7758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46A9326-E2C4-4819-8983-D07F776E0178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EE22530-CF46-432F-A112-D041C0E94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18FE-D1EA-4AAD-80DE-60B6BAC2787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D93ED-AB30-4E17-9F42-CE3BAFBC3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2E1E9-1856-40C7-81CE-B8B0DA1BC769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DBB4B-07E0-4CDB-8228-ED5B5B411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1BA-4FD0-4438-9722-93DE52B5B49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C7FD9-3B25-4AFD-8978-6DA41769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D00A4E-CD92-4A60-8F0B-CB437F4DCA3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4B8343-8101-4D88-A6A6-03B30F401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B5E70-34E1-473C-9AD6-526303548BC2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FA0D4-A9D1-4550-8AE8-62817AC44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290508-D4DF-4045-8AD0-D5D555D54E3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9A8726-42E1-430A-9346-4EC7CA909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D4EA61-CC6D-41D1-975C-4D49601CBE05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0C3484-F686-495E-AC06-7DA82A607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9C94FA-17AC-4505-917C-39AEEDDEC0C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2911CC-E38F-4D6E-9275-104D3D28B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FD543-A646-4CC1-9912-903B71595E28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4F5A5-66E6-44F6-AF0C-A876209D3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17D567-8050-4353-9890-E6F42C6BA59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9E71F2-FCD1-4369-B4E3-A3388FF66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E4271-794B-441F-B2B8-73F557CE4FA9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17DF3-76E9-4F09-8B52-2F665142C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32475-5D2D-4BD9-B808-38B8E5C4F2D2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CFB88-4387-4ABC-A428-4D1E9041D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2790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780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4EEEC8-3742-4497-95B8-C5726282111C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5752B1-24E2-4B68-BDA7-6CCD21DB6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0EAA-3F24-4C21-B7A6-759A29F595B5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04515-EE4D-4D0D-AC62-4B1B21D31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338E4-A925-4F19-A8E4-3C6EE94D23E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C8449-489A-43D2-AAB2-FF4E0D970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A4C20-B412-4948-81E8-4E753BC63A8D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27918-A7AA-45EE-A963-8E955D9FF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48E70-0ED1-43FD-9283-77F8145B6B66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4316A-ED19-415D-81CD-527FA3860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8A2AC-640F-4A41-8864-D7E8DE8BAD08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0171C-D339-4292-9425-843E00D99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D763-435F-4724-AB9D-D4D7405826BC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6057B-FA0D-4457-8031-98B4356A3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3484D-7053-4188-9662-1A643D095C5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E7F83-727D-4AD0-A43D-11D7DAA78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3F644-64F5-4864-8CD6-FFB0D6AAC7A5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D96B6-281A-4365-BA58-462C569C1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BC49F-D974-4B65-B616-FEB867419990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EEA4F-8DA4-4DB0-B87D-FA0277DEE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D55D1-DA47-4961-8E61-BB02B6AE71D0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3717D-0750-45E3-84BD-4E2CD635C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2F81-4688-4F41-A48E-90299B52704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6C698-F251-484F-94CA-44F1E4C70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6FB61-4F84-419B-94F2-24EE122D296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39B2C-CE7D-46C5-A6C5-0E76D1AB5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53E76-6604-46D1-9FF6-A10A7212DE60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6B8FB-2509-4757-8BD8-1AB432D6E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78051-ED9B-4805-A8B0-F755CF3FF40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BA27B-B975-4E1F-B6B1-C89E76C02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9E512-C7D4-4D13-AB75-CA5B74309249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FA48107-66F1-4C65-AD73-D88919F78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0C42-8707-46A2-A926-0AB1CCF0E2CD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1F813-854F-4997-A678-4C39ED58D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94AA-E6F3-4902-A435-0C4AF59B846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38C53C2-9B20-45AD-8170-725559E47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AA7F3-86F2-44DD-8B50-EDBA6E88729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90D77-2D1A-43F5-99C6-4BCDDF1F2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E0DDA-1953-4983-AFCA-99AC74DB0EA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5B2963F-21A6-42FB-8646-87767B54C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4374C-10F8-4395-9298-7A9C3ADBC3DE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1281E-705D-45D9-85AF-D5CCFE50E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92E94-D5DF-4D01-9384-1109EF9DAA85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78767-6171-48B4-A8A8-7C576C56E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8DA8C-A3BA-45AC-A7E9-099BB2084B82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8A39FC6-6600-47AB-8E75-6A71DAB33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3623D8F-998D-49FC-984D-5326239C7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F4488-DBEE-4CAE-B73D-320550A2613B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91D47-178D-4FC2-8A82-1CC2780D3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8CFAB-C7D4-484D-9D4C-56672BDD3CC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836FF-38EB-44A4-A352-C9EF633E041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954E9-F0BE-4732-89F4-7DA0BFF80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ABF1-FA59-441A-9CE4-AE8AD64DD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D800-FBA5-4845-8059-F84AB248ED9D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5D27F29-1C69-4119-8FBB-E2722C538C82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1624223-9298-459F-A9FE-228527261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CA5D1-D296-49D0-BE5A-19D37D2010B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AFDF4-6307-44B7-9701-133816D41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F5EE834-2265-4EFC-B640-4AA0D7C99815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FA0A783-B74C-4091-8319-109683545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DBBEBD5-5E93-40D2-ADCA-0BEE0B7E2BD7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3324954-0ECC-4F62-9F1C-8657C0CF0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696C367-081D-46EF-A01F-35F88771B084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7F74036-2AD8-47AE-AF63-E7978FE86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60" r:id="rId1"/>
    <p:sldLayoutId id="2147487161" r:id="rId2"/>
    <p:sldLayoutId id="2147487162" r:id="rId3"/>
    <p:sldLayoutId id="2147487126" r:id="rId4"/>
    <p:sldLayoutId id="2147487127" r:id="rId5"/>
    <p:sldLayoutId id="2147487163" r:id="rId6"/>
    <p:sldLayoutId id="2147487128" r:id="rId7"/>
    <p:sldLayoutId id="2147487164" r:id="rId8"/>
    <p:sldLayoutId id="2147487165" r:id="rId9"/>
    <p:sldLayoutId id="2147487129" r:id="rId10"/>
    <p:sldLayoutId id="21474871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6B2ED19-4EC6-48AA-A8F7-0170A02A928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A6D47748-0B08-47AF-8B4A-F6EACF2B7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7131" r:id="rId1"/>
    <p:sldLayoutId id="2147487132" r:id="rId2"/>
    <p:sldLayoutId id="2147487166" r:id="rId3"/>
    <p:sldLayoutId id="2147487133" r:id="rId4"/>
    <p:sldLayoutId id="2147487134" r:id="rId5"/>
    <p:sldLayoutId id="2147487135" r:id="rId6"/>
    <p:sldLayoutId id="2147487136" r:id="rId7"/>
    <p:sldLayoutId id="2147487137" r:id="rId8"/>
    <p:sldLayoutId id="2147487138" r:id="rId9"/>
    <p:sldLayoutId id="2147487139" r:id="rId10"/>
    <p:sldLayoutId id="21474871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84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5B88977-F008-456E-9F54-42DA6FDAA92F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0EC81B4-1A6D-421A-8593-2606AF6AC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7167" r:id="rId1"/>
    <p:sldLayoutId id="2147487141" r:id="rId2"/>
    <p:sldLayoutId id="2147487168" r:id="rId3"/>
    <p:sldLayoutId id="2147487169" r:id="rId4"/>
    <p:sldLayoutId id="2147487170" r:id="rId5"/>
    <p:sldLayoutId id="2147487142" r:id="rId6"/>
    <p:sldLayoutId id="2147487171" r:id="rId7"/>
    <p:sldLayoutId id="2147487143" r:id="rId8"/>
    <p:sldLayoutId id="2147487172" r:id="rId9"/>
    <p:sldLayoutId id="2147487144" r:id="rId10"/>
    <p:sldLayoutId id="214748714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154450F-1502-49FA-8918-EDF383BC5391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5C129D8-818F-4B6E-A0E1-7EBC83EB4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73" r:id="rId1"/>
    <p:sldLayoutId id="2147487174" r:id="rId2"/>
    <p:sldLayoutId id="2147487175" r:id="rId3"/>
    <p:sldLayoutId id="2147487146" r:id="rId4"/>
    <p:sldLayoutId id="2147487176" r:id="rId5"/>
    <p:sldLayoutId id="2147487147" r:id="rId6"/>
    <p:sldLayoutId id="2147487177" r:id="rId7"/>
    <p:sldLayoutId id="2147487178" r:id="rId8"/>
    <p:sldLayoutId id="2147487179" r:id="rId9"/>
    <p:sldLayoutId id="2147487148" r:id="rId10"/>
    <p:sldLayoutId id="21474871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399EF9-3A47-4DA2-B949-D9A7EB6798E4}" type="datetimeFigureOut">
              <a:rPr lang="ru-RU"/>
              <a:pPr>
                <a:defRPr/>
              </a:pPr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A6C50BD-CBA9-432B-AB94-8865BCC42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134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35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81" r:id="rId1"/>
    <p:sldLayoutId id="2147487182" r:id="rId2"/>
    <p:sldLayoutId id="2147487183" r:id="rId3"/>
    <p:sldLayoutId id="2147487184" r:id="rId4"/>
    <p:sldLayoutId id="2147487185" r:id="rId5"/>
    <p:sldLayoutId id="2147487186" r:id="rId6"/>
    <p:sldLayoutId id="2147487187" r:id="rId7"/>
    <p:sldLayoutId id="2147487188" r:id="rId8"/>
    <p:sldLayoutId id="2147487189" r:id="rId9"/>
    <p:sldLayoutId id="2147487190" r:id="rId10"/>
    <p:sldLayoutId id="21474871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jpeg"/><Relationship Id="rId5" Type="http://schemas.openxmlformats.org/officeDocument/2006/relationships/image" Target="../media/image73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76.jpeg"/><Relationship Id="rId4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jpeg"/><Relationship Id="rId5" Type="http://schemas.openxmlformats.org/officeDocument/2006/relationships/image" Target="../media/image26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39" Type="http://schemas.openxmlformats.org/officeDocument/2006/relationships/image" Target="../media/image65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34" Type="http://schemas.openxmlformats.org/officeDocument/2006/relationships/image" Target="../media/image60.png"/><Relationship Id="rId42" Type="http://schemas.openxmlformats.org/officeDocument/2006/relationships/image" Target="../media/image68.jpe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5" Type="http://schemas.openxmlformats.org/officeDocument/2006/relationships/image" Target="../media/image51.png"/><Relationship Id="rId33" Type="http://schemas.openxmlformats.org/officeDocument/2006/relationships/image" Target="../media/image59.png"/><Relationship Id="rId38" Type="http://schemas.openxmlformats.org/officeDocument/2006/relationships/image" Target="../media/image64.png"/><Relationship Id="rId2" Type="http://schemas.openxmlformats.org/officeDocument/2006/relationships/image" Target="../media/image28.jpe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29" Type="http://schemas.openxmlformats.org/officeDocument/2006/relationships/image" Target="../media/image55.png"/><Relationship Id="rId41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24" Type="http://schemas.openxmlformats.org/officeDocument/2006/relationships/image" Target="../media/image50.png"/><Relationship Id="rId32" Type="http://schemas.openxmlformats.org/officeDocument/2006/relationships/image" Target="../media/image58.png"/><Relationship Id="rId37" Type="http://schemas.openxmlformats.org/officeDocument/2006/relationships/image" Target="../media/image63.png"/><Relationship Id="rId40" Type="http://schemas.openxmlformats.org/officeDocument/2006/relationships/image" Target="../media/image66.jpe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28" Type="http://schemas.openxmlformats.org/officeDocument/2006/relationships/image" Target="../media/image54.png"/><Relationship Id="rId36" Type="http://schemas.openxmlformats.org/officeDocument/2006/relationships/image" Target="../media/image62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31" Type="http://schemas.openxmlformats.org/officeDocument/2006/relationships/image" Target="../media/image57.png"/><Relationship Id="rId44" Type="http://schemas.openxmlformats.org/officeDocument/2006/relationships/image" Target="../media/image70.jpe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53.png"/><Relationship Id="rId30" Type="http://schemas.openxmlformats.org/officeDocument/2006/relationships/image" Target="../media/image56.png"/><Relationship Id="rId35" Type="http://schemas.openxmlformats.org/officeDocument/2006/relationships/image" Target="../media/image61.png"/><Relationship Id="rId43" Type="http://schemas.openxmlformats.org/officeDocument/2006/relationships/image" Target="../media/image6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0"/>
            <a:ext cx="6786578" cy="435771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sz="6000" i="1" dirty="0" smtClean="0"/>
              <a:t>Қазақ тілі тарихындағы алфавиттердің ауысуы</a:t>
            </a:r>
            <a:endParaRPr lang="ru-RU" sz="6000" dirty="0"/>
          </a:p>
        </p:txBody>
      </p:sp>
      <p:pic>
        <p:nvPicPr>
          <p:cNvPr id="39939" name="Picture 2" descr="C:\Documents and Settings\Администратор\Рабочий стол\Изображение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46388"/>
            <a:ext cx="3143250" cy="40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Documents and Settings\Администратор\Рабочий стол\ФОТО\DSC001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17588"/>
            <a:ext cx="7786688" cy="584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 descr="E: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63" y="5526088"/>
            <a:ext cx="3500437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0"/>
            <a:ext cx="3143272" cy="939784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sz="4800" dirty="0" smtClean="0">
                <a:ln>
                  <a:solidFill>
                    <a:sysClr val="windowText" lastClr="000000"/>
                  </a:solidFill>
                </a:ln>
              </a:rPr>
              <a:t>алфавит</a:t>
            </a:r>
            <a:endParaRPr lang="ru-RU" sz="48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Көне түрік</a:t>
            </a:r>
            <a:endParaRPr lang="ru-RU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араб                                              қазақ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Латын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орыс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</a:t>
            </a: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4429125"/>
            <a:ext cx="257175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 стрелкой 14"/>
          <p:cNvCxnSpPr>
            <a:stCxn id="2" idx="1"/>
          </p:cNvCxnSpPr>
          <p:nvPr/>
        </p:nvCxnSpPr>
        <p:spPr>
          <a:xfrm rot="10800000" flipV="1">
            <a:off x="1285875" y="469900"/>
            <a:ext cx="1643063" cy="530225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928937" y="1428751"/>
            <a:ext cx="1071563" cy="214312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2035969" y="2250281"/>
            <a:ext cx="4000500" cy="1500188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286250" y="2286000"/>
            <a:ext cx="2928938" cy="35718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5965031" y="678657"/>
            <a:ext cx="1357313" cy="11430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10" name="Содержимое 3" descr="00002787_02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0" y="4071938"/>
            <a:ext cx="1571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3" y="1571625"/>
            <a:ext cx="15922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2" name="Picture 14" descr="C:\Documents and Settings\Администратор\Рабочий стол\Новая папка\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14563" y="2071688"/>
            <a:ext cx="135731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3" name="Рисунок 16" descr="E:\алтынсарин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00" y="2214563"/>
            <a:ext cx="20621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Содержимое 3" descr="E:\002.gif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5750" y="428625"/>
            <a:ext cx="4286250" cy="6000750"/>
          </a:xfrm>
        </p:spPr>
      </p:pic>
      <p:pic>
        <p:nvPicPr>
          <p:cNvPr id="52227" name="Рисунок 4" descr="E:\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500063"/>
            <a:ext cx="35718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4214842" cy="939784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kk-KZ" sz="54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</a:rPr>
              <a:t>алфавит</a:t>
            </a:r>
            <a:endParaRPr lang="ru-RU" sz="54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Көне түрік                                                              қазақ</a:t>
            </a:r>
            <a:endParaRPr lang="ru-RU" dirty="0" smtClean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kk-KZ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араб</a:t>
            </a: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  <a:solidFill>
                <a:srgbClr val="000000"/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латын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</a:rPr>
              <a:t>орыс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</a:t>
            </a:r>
          </a:p>
        </p:txBody>
      </p:sp>
      <p:cxnSp>
        <p:nvCxnSpPr>
          <p:cNvPr id="15" name="Прямая со стрелкой 14"/>
          <p:cNvCxnSpPr>
            <a:stCxn id="2" idx="1"/>
          </p:cNvCxnSpPr>
          <p:nvPr/>
        </p:nvCxnSpPr>
        <p:spPr>
          <a:xfrm rot="10800000" flipV="1">
            <a:off x="1357313" y="469900"/>
            <a:ext cx="1000125" cy="4889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893219" y="2393157"/>
            <a:ext cx="3000375" cy="357187"/>
          </a:xfrm>
          <a:prstGeom prst="straightConnector1">
            <a:avLst/>
          </a:prstGeom>
          <a:ln w="57150">
            <a:solidFill>
              <a:srgbClr val="D2A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4286250" y="1857375"/>
            <a:ext cx="2786063" cy="1071563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2786062" y="1285876"/>
            <a:ext cx="1071563" cy="500062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" idx="3"/>
          </p:cNvCxnSpPr>
          <p:nvPr/>
        </p:nvCxnSpPr>
        <p:spPr>
          <a:xfrm>
            <a:off x="6572250" y="469900"/>
            <a:ext cx="1214438" cy="530225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57" name="Содержимое 3" descr="00002787_02"/>
          <p:cNvPicPr>
            <a:picLocks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88" y="3929063"/>
            <a:ext cx="1571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8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1571625"/>
            <a:ext cx="15922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9" name="Picture 14" descr="C:\Documents and Settings\Администратор\Рабочий стол\Новая папка\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88" y="2071688"/>
            <a:ext cx="135731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0" name="Рисунок 16" descr="E:\0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28938" y="4286250"/>
            <a:ext cx="1714500" cy="242887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3261" name="Рисунок 13" descr="E:\алтынсарин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69063" y="1571625"/>
            <a:ext cx="24622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Documents and Settings\Администратор\Мои документы\A L M A\МОИ  РИСУНКИ\Новая папка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43713" y="0"/>
            <a:ext cx="2300287" cy="4398963"/>
          </a:xfrm>
          <a:noFill/>
        </p:spPr>
      </p:pic>
      <p:pic>
        <p:nvPicPr>
          <p:cNvPr id="54275" name="Picture 2" descr="E:\письменость Рус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1643063"/>
            <a:ext cx="5991225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Documents and Settings\Администратор\Рабочий стол\Новая папка\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785813"/>
            <a:ext cx="8786813" cy="5418137"/>
          </a:xfr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14290"/>
            <a:ext cx="3143272" cy="939784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dirty="0" smtClean="0">
                <a:ln>
                  <a:solidFill>
                    <a:sysClr val="windowText" lastClr="000000"/>
                  </a:solidFill>
                </a:ln>
              </a:rPr>
              <a:t>алфавит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6323" name="Содержимое 25"/>
          <p:cNvSpPr>
            <a:spLocks noGrp="1"/>
          </p:cNvSpPr>
          <p:nvPr>
            <p:ph idx="1"/>
          </p:nvPr>
        </p:nvSpPr>
        <p:spPr>
          <a:xfrm>
            <a:off x="0" y="3357563"/>
            <a:ext cx="9144000" cy="3286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kk-KZ" smtClean="0"/>
              <a:t>Көне түрік                                                       қазақ</a:t>
            </a:r>
          </a:p>
          <a:p>
            <a:pPr eaLnBrk="1" hangingPunct="1">
              <a:buFont typeface="Wingdings 2" pitchFamily="18" charset="2"/>
              <a:buNone/>
            </a:pPr>
            <a:r>
              <a:rPr lang="kk-KZ" smtClean="0"/>
              <a:t>                            араб  </a:t>
            </a:r>
          </a:p>
          <a:p>
            <a:pPr eaLnBrk="1" hangingPunct="1">
              <a:buFont typeface="Wingdings 2" pitchFamily="18" charset="2"/>
              <a:buNone/>
            </a:pPr>
            <a:endParaRPr lang="kk-KZ" smtClean="0"/>
          </a:p>
          <a:p>
            <a:pPr eaLnBrk="1" hangingPunct="1">
              <a:buFont typeface="Wingdings 2" pitchFamily="18" charset="2"/>
              <a:buNone/>
            </a:pPr>
            <a:r>
              <a:rPr lang="kk-KZ" smtClean="0"/>
              <a:t>   латын                                 орыс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kk-KZ" smtClean="0"/>
              <a:t>                               </a:t>
            </a:r>
            <a:endParaRPr lang="ru-RU" smtClean="0"/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1928813" y="642938"/>
            <a:ext cx="1071562" cy="642937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500313" y="2214562"/>
            <a:ext cx="3714750" cy="1571625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3679032" y="1250156"/>
            <a:ext cx="1143000" cy="928687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000500" y="2714625"/>
            <a:ext cx="3286125" cy="142875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143625" y="642938"/>
            <a:ext cx="1071563" cy="78581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9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25" y="857250"/>
            <a:ext cx="180498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Picture 14" descr="C:\Documents and Settings\Администратор\Рабочий стол\Новая папка\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63" y="1643063"/>
            <a:ext cx="1500187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1" name="Picture 2" descr="C:\Documents and Settings\Администратор\Рабочий стол\Новая папка\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0688" y="4572000"/>
            <a:ext cx="2571750" cy="207168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6332" name="Рисунок 13" descr="E:\0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88" y="4500563"/>
            <a:ext cx="1857375" cy="235743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6333" name="Рисунок 13" descr="E:\алтынсарин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13" y="1571625"/>
            <a:ext cx="21336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 descr="C:\Documents and Settings\Администратор\Рабочий стол\Новая папка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8" y="1166813"/>
            <a:ext cx="8358187" cy="5624512"/>
          </a:xfrm>
          <a:noFill/>
        </p:spPr>
      </p:pic>
      <p:sp>
        <p:nvSpPr>
          <p:cNvPr id="57347" name="Прямоугольник 9"/>
          <p:cNvSpPr>
            <a:spLocks noChangeArrowheads="1"/>
          </p:cNvSpPr>
          <p:nvPr/>
        </p:nvSpPr>
        <p:spPr bwMode="auto">
          <a:xfrm>
            <a:off x="285750" y="0"/>
            <a:ext cx="88582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3200"/>
              <a:t>Орыс алфавитінің негізінде қазақ алфавитінің ерекшеліктері.</a:t>
            </a:r>
            <a:endParaRPr lang="ru-RU" sz="32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C:\Documents and Settings\Администратор\Мои документы\A L M A\МОИ  РИСУНКИ\Petropavl\IMG_23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13" y="4749800"/>
            <a:ext cx="3214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5" descr="C:\Documents and Settings\Администратор\Мои документы\A L M A\МОИ  РИСУНКИ\Petropavl\IMG_085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375" y="11644313"/>
            <a:ext cx="24688800" cy="323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8" descr="C:\Documents and Settings\Администратор\Мои документы\A L M A\МОИ  РИСУНКИ\ASTANA\DSC_435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75" y="0"/>
            <a:ext cx="63309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9" descr="C:\Documents and Settings\Администратор\Мои документы\A L M A\МОИ  РИСУНКИ\РИСУНКИ\Мои рисунки\2008-12 (дек)\сканирование00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714875"/>
            <a:ext cx="32496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4" descr="petr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43313" y="4178300"/>
            <a:ext cx="1785937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14290"/>
            <a:ext cx="3143272" cy="939784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sz="5400" dirty="0" smtClean="0">
                <a:ln>
                  <a:solidFill>
                    <a:sysClr val="windowText" lastClr="000000"/>
                  </a:solidFill>
                </a:ln>
              </a:rPr>
              <a:t>алфавит</a:t>
            </a:r>
            <a:endParaRPr lang="ru-RU" sz="54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214422"/>
            <a:ext cx="9144000" cy="5643578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Көне түрік</a:t>
            </a:r>
            <a:endParaRPr lang="ru-RU" b="1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</a:t>
            </a: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араб                                  қазақ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b="1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b="1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латын                 орыс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      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</a:t>
            </a:r>
          </a:p>
        </p:txBody>
      </p:sp>
      <p:cxnSp>
        <p:nvCxnSpPr>
          <p:cNvPr id="15" name="Прямая со стрелкой 14"/>
          <p:cNvCxnSpPr>
            <a:stCxn id="2" idx="1"/>
          </p:cNvCxnSpPr>
          <p:nvPr/>
        </p:nvCxnSpPr>
        <p:spPr>
          <a:xfrm rot="10800000" flipV="1">
            <a:off x="1357313" y="684213"/>
            <a:ext cx="1643062" cy="530225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678907" y="1750219"/>
            <a:ext cx="1500187" cy="428625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3" idx="0"/>
          </p:cNvCxnSpPr>
          <p:nvPr/>
        </p:nvCxnSpPr>
        <p:spPr>
          <a:xfrm rot="16200000" flipH="1" flipV="1">
            <a:off x="2714626" y="2428875"/>
            <a:ext cx="3071812" cy="642937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179094" y="2536032"/>
            <a:ext cx="3286125" cy="642937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6036468" y="964407"/>
            <a:ext cx="1357313" cy="11430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401" name="Picture 3" descr="C:\Documents and Settings\Администратор\Рабочий стол\Новая папка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0" y="2214563"/>
            <a:ext cx="1798638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2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1785938"/>
            <a:ext cx="15922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3" name="Picture 14" descr="C:\Documents and Settings\Администратор\Рабочий стол\Новая папка\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813" y="2786063"/>
            <a:ext cx="1285875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4" name="Picture 2" descr="C:\Documents and Settings\Администратор\Рабочий стол\Новая папка\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0" y="4686300"/>
            <a:ext cx="242887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E:\001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7563" y="4643438"/>
            <a:ext cx="1285875" cy="1928812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0"/>
            <a:ext cx="3143272" cy="939784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sz="5400" dirty="0" smtClean="0">
                <a:ln>
                  <a:solidFill>
                    <a:sysClr val="windowText" lastClr="000000"/>
                  </a:solidFill>
                </a:ln>
              </a:rPr>
              <a:t>алфавит</a:t>
            </a:r>
            <a:endParaRPr lang="ru-RU" sz="54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Көне түрік                                                  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      қазақ </a:t>
            </a:r>
            <a:endParaRPr lang="ru-RU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араб                                                                                                                                                                                             қазақ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орыс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                                                              латын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</a:t>
            </a:r>
          </a:p>
        </p:txBody>
      </p:sp>
      <p:pic>
        <p:nvPicPr>
          <p:cNvPr id="40964" name="Picture 6" descr="2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43063"/>
            <a:ext cx="17240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2" descr="E:\куран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0250" y="2714625"/>
            <a:ext cx="1928813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85938" y="4592638"/>
            <a:ext cx="2571750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 стрелкой 14"/>
          <p:cNvCxnSpPr>
            <a:stCxn id="2" idx="1"/>
          </p:cNvCxnSpPr>
          <p:nvPr/>
        </p:nvCxnSpPr>
        <p:spPr>
          <a:xfrm rot="10800000" flipV="1">
            <a:off x="1285875" y="469900"/>
            <a:ext cx="1643063" cy="530225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571750" y="1643063"/>
            <a:ext cx="1643063" cy="35718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2750344" y="2536031"/>
            <a:ext cx="3500438" cy="428625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000501" y="2357437"/>
            <a:ext cx="2857500" cy="142875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5965031" y="678657"/>
            <a:ext cx="1357313" cy="11430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72" name="Содержимое 3" descr="00002787_02"/>
          <p:cNvPicPr>
            <a:picLocks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4938" y="4357688"/>
            <a:ext cx="15716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Рисунок 13" descr="E:\алтынсарин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15125" y="2214563"/>
            <a:ext cx="22050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kk-KZ" smtClean="0"/>
              <a:t>Алфавиттерді салыстырыңдар.</a:t>
            </a:r>
            <a:endParaRPr lang="ru-RU" dirty="0"/>
          </a:p>
        </p:txBody>
      </p:sp>
      <p:pic>
        <p:nvPicPr>
          <p:cNvPr id="60419" name="Picture 2" descr="E:\смайлик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786188" y="1000125"/>
            <a:ext cx="5199062" cy="5683250"/>
          </a:xfrm>
        </p:spPr>
      </p:pic>
      <p:pic>
        <p:nvPicPr>
          <p:cNvPr id="60420" name="Picture 2" descr="E:\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714375"/>
            <a:ext cx="3286125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2" descr="E:\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325938"/>
            <a:ext cx="3643313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43" name="Picture 2" descr="C:\Documents and Settings\Администратор\Рабочий стол\ФОТО\DSC00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Культеген%2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4313" y="428625"/>
            <a:ext cx="4286250" cy="6281738"/>
          </a:xfrm>
        </p:spPr>
      </p:pic>
      <p:pic>
        <p:nvPicPr>
          <p:cNvPr id="5" name="Picture 6" descr="2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3" y="500063"/>
            <a:ext cx="4119562" cy="615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Древнетюркские рун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000375"/>
            <a:ext cx="47863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8" descr="3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214313"/>
            <a:ext cx="20986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1288" y="3000375"/>
            <a:ext cx="330993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 descr="C:\Documents and Settings\Администратор\Рабочий стол\6803_30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42875" y="0"/>
            <a:ext cx="2182813" cy="2746375"/>
          </a:xfrm>
          <a:noFill/>
        </p:spPr>
      </p:pic>
      <p:pic>
        <p:nvPicPr>
          <p:cNvPr id="47111" name="Picture 7" descr="C:\Documents and Settings\Администратор\Рабочий стол\Radlov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86438" y="0"/>
            <a:ext cx="1285875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42875" y="1571625"/>
            <a:ext cx="2143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kk-KZ" sz="2000" dirty="0">
                <a:latin typeface="+mn-lt"/>
              </a:rPr>
              <a:t>      Людвиг                                                            Вильгельм                                                                  Томсен</a:t>
            </a:r>
            <a:endParaRPr lang="ru-RU" sz="2000" dirty="0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7072313" y="1143000"/>
            <a:ext cx="1714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/>
              <a:t>Василий                                                                    Васильевич                                                                 Радлов</a:t>
            </a: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1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63" y="1428750"/>
            <a:ext cx="7847012" cy="4762500"/>
          </a:xfrm>
        </p:spPr>
      </p:pic>
      <p:pic>
        <p:nvPicPr>
          <p:cNvPr id="45059" name="Picture 8" descr="3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" y="0"/>
            <a:ext cx="221456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86513" y="3643313"/>
            <a:ext cx="2757487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kk-KZ" dirty="0" smtClean="0"/>
              <a:t>Көне түркі жазуларын үйренейік.</a:t>
            </a:r>
            <a:endParaRPr lang="ru-RU" dirty="0"/>
          </a:p>
        </p:txBody>
      </p:sp>
      <p:pic>
        <p:nvPicPr>
          <p:cNvPr id="46083" name="Picture 2" descr="C:\Documents and Settings\Администратор\Рабочий стол\ФОТО\DSC001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357313" y="1017588"/>
            <a:ext cx="7786687" cy="584041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0"/>
            <a:ext cx="3143272" cy="939784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dirty="0" smtClean="0">
                <a:ln>
                  <a:solidFill>
                    <a:sysClr val="windowText" lastClr="000000"/>
                  </a:solidFill>
                </a:ln>
              </a:rPr>
              <a:t>алфавит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Көне түрік</a:t>
            </a:r>
            <a:endParaRPr lang="ru-RU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</a:t>
            </a: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араб                                              қазақ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kk-KZ" dirty="0" smtClean="0">
              <a:ln>
                <a:solidFill>
                  <a:schemeClr val="bg1">
                    <a:lumMod val="95000"/>
                  </a:schemeClr>
                </a:solidFill>
              </a:ln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латын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орыс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>
                <a:ln>
                  <a:solidFill>
                    <a:schemeClr val="bg1">
                      <a:lumMod val="95000"/>
                    </a:schemeClr>
                  </a:solidFill>
                </a:ln>
              </a:rPr>
              <a:t>                                                                   </a:t>
            </a:r>
          </a:p>
        </p:txBody>
      </p:sp>
      <p:pic>
        <p:nvPicPr>
          <p:cNvPr id="47108" name="Picture 2" descr="E:\кура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0" y="2214563"/>
            <a:ext cx="18383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4429125"/>
            <a:ext cx="257175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 стрелкой 14"/>
          <p:cNvCxnSpPr>
            <a:stCxn id="2" idx="1"/>
          </p:cNvCxnSpPr>
          <p:nvPr/>
        </p:nvCxnSpPr>
        <p:spPr>
          <a:xfrm rot="10800000" flipV="1">
            <a:off x="1285875" y="469900"/>
            <a:ext cx="1643063" cy="530225"/>
          </a:xfrm>
          <a:prstGeom prst="straightConnector1">
            <a:avLst/>
          </a:prstGeom>
          <a:ln w="381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928937" y="1428751"/>
            <a:ext cx="1071563" cy="21431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2107407" y="2178843"/>
            <a:ext cx="4000500" cy="1643063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286250" y="2286000"/>
            <a:ext cx="2928938" cy="35718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5965031" y="678657"/>
            <a:ext cx="1357313" cy="11430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15" name="Содержимое 3" descr="00002787_02"/>
          <p:cNvPicPr>
            <a:picLocks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0" y="4071938"/>
            <a:ext cx="1571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Picture 2" descr="C:\Documents and Settings\Администратор\Рабочий стол\Новая папка\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3" y="1571625"/>
            <a:ext cx="15922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7" name="Рисунок 16" descr="E:\алтынсарин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00" y="2214563"/>
            <a:ext cx="20621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6238" y="142875"/>
            <a:ext cx="7497762" cy="12588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sz="4400" b="1" dirty="0" smtClean="0">
                <a:solidFill>
                  <a:schemeClr val="tx2">
                    <a:satMod val="130000"/>
                  </a:schemeClr>
                </a:solidFill>
                <a:cs typeface="Arial" pitchFamily="34" charset="0"/>
              </a:rPr>
              <a:t>Араб жазуының         шығу  тарихы</a:t>
            </a:r>
            <a:endParaRPr lang="ru-RU" sz="44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8131" name="Picture 2" descr="E:\кура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43063" y="1785938"/>
            <a:ext cx="5727700" cy="4667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643937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sz="3600" b="1" dirty="0" smtClean="0"/>
              <a:t> </a:t>
            </a:r>
            <a:r>
              <a:rPr lang="kk-KZ" sz="3100" b="1" dirty="0" smtClean="0"/>
              <a:t>ақын-жазушылар, ғалым-тарихшылар араб тілін өз шығармаларында қолданған </a:t>
            </a:r>
            <a:endParaRPr lang="ru-RU" sz="3100" b="1" dirty="0"/>
          </a:p>
        </p:txBody>
      </p:sp>
      <p:pic>
        <p:nvPicPr>
          <p:cNvPr id="25603" name="Picture 2" descr="C:\Documents and Settings\Администратор\Мои документы\Мои рисунки\ПМСАТЕЛИ\40 мыслей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3687763"/>
            <a:ext cx="1785938" cy="3040062"/>
          </a:xfrm>
          <a:ln w="19050">
            <a:solidFill>
              <a:schemeClr val="tx1"/>
            </a:solidFill>
          </a:ln>
        </p:spPr>
      </p:pic>
      <p:pic>
        <p:nvPicPr>
          <p:cNvPr id="49156" name="Рисунок 1" descr="Древнетюркская руна 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047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Рисунок 2" descr="Древнетюркская руна Б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Рисунок 3" descr="Древнетюркская руна Б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Рисунок 4" descr="Древнетюркская руна Ч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Рисунок 5" descr="Древнетюркская руна Д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Рисунок 6" descr="Древнетюркская руна Д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Рисунок 7" descr="Древнетюркская руна Г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Рисунок 8" descr="Древнетюркская руна Г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Рисунок 9" descr="Древнетюркская руна И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Рисунок 10" descr="Древнетюркская руна ИЧ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6" name="Рисунок 11" descr="Древнетюркская руна ЫКЪ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7" name="Рисунок 12" descr="Древнетюркская руна К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8" name="Рисунок 13" descr="Древнетюркская руна Л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9" name="Рисунок 14" descr="Древнетюркская руна Л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0" name="Рисунок 15" descr="Древнетюркская руна ЛТ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1" name="Рисунок 16" descr="Древнетюркская руна М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2" name="Рисунок 17" descr="Древнетюркская руна Н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3" name="Рисунок 18" descr="Древнетюркская руна Н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4" name="Рисунок 19" descr="Древнетюркская руна НЧ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5" name="Рисунок 20" descr="Древнетюркская руна НГ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6" name="Рисунок 21" descr="Древнетюркская руна НТ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7" name="Рисунок 22" descr="Древнетюркская руна НЙ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8" name="Рисунок 23" descr="Древнетюркская руна О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9" name="Рисунок 24" descr="Древнетюркская руна ОКЪ"/>
          <p:cNvPicPr>
            <a:picLocks noChangeAspect="1" noChangeArrowheads="1"/>
          </p:cNvPicPr>
          <p:nvPr/>
        </p:nvPicPr>
        <p:blipFill>
          <a:blip r:embed="rId26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0" name="Рисунок 25" descr="Древнетюркская руна П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1" name="Рисунок 26" descr="Древнетюркская руна КЪ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2" name="Рисунок 27" descr="Древнетюркская руна Р"/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3" name="Рисунок 28" descr="Древнетюркская руна Р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4" name="Рисунок 29" descr="Древнетюркская руна А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5" name="Рисунок 30" descr="Древнетюркская руна С"/>
          <p:cNvPicPr>
            <a:picLocks noChangeAspect="1" noChangeArrowheads="1"/>
          </p:cNvPicPr>
          <p:nvPr/>
        </p:nvPicPr>
        <p:blipFill>
          <a:blip r:embed="rId32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6" name="Рисунок 31" descr="Древнетюркская руна С"/>
          <p:cNvPicPr>
            <a:picLocks noChangeAspect="1" noChangeArrowheads="1"/>
          </p:cNvPicPr>
          <p:nvPr/>
        </p:nvPicPr>
        <p:blipFill>
          <a:blip r:embed="rId33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7" name="Рисунок 32" descr="Древнетюркская руна Т"/>
          <p:cNvPicPr>
            <a:picLocks noChangeAspect="1" noChangeArrowheads="1"/>
          </p:cNvPicPr>
          <p:nvPr/>
        </p:nvPicPr>
        <p:blipFill>
          <a:blip r:embed="rId34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8" name="Рисунок 33" descr="Древнетюркская руна Т"/>
          <p:cNvPicPr>
            <a:picLocks noChangeAspect="1" noChangeArrowheads="1"/>
          </p:cNvPicPr>
          <p:nvPr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9" name="Рисунок 34" descr="Древнетюркская руна А"/>
          <p:cNvPicPr>
            <a:picLocks noChangeAspect="1" noChangeArrowheads="1"/>
          </p:cNvPicPr>
          <p:nvPr/>
        </p:nvPicPr>
        <p:blipFill>
          <a:blip r:embed="rId36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0" name="Рисунок 35" descr="Древнетюркская руна Й"/>
          <p:cNvPicPr>
            <a:picLocks noChangeAspect="1" noChangeArrowheads="1"/>
          </p:cNvPicPr>
          <p:nvPr/>
        </p:nvPicPr>
        <p:blipFill>
          <a:blip r:embed="rId37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1" name="Рисунок 36" descr="Древнетюркская руна Й"/>
          <p:cNvPicPr>
            <a:picLocks noChangeAspect="1" noChangeArrowheads="1"/>
          </p:cNvPicPr>
          <p:nvPr/>
        </p:nvPicPr>
        <p:blipFill>
          <a:blip r:embed="rId38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2" name="Рисунок 37" descr="Древнетюркская руна З"/>
          <p:cNvPicPr>
            <a:picLocks noChangeAspect="1" noChangeArrowheads="1"/>
          </p:cNvPicPr>
          <p:nvPr/>
        </p:nvPicPr>
        <p:blipFill>
          <a:blip r:embed="rId39" cstate="email"/>
          <a:srcRect/>
          <a:stretch>
            <a:fillRect/>
          </a:stretch>
        </p:blipFill>
        <p:spPr bwMode="auto">
          <a:xfrm>
            <a:off x="0" y="0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1" name="Picture 40" descr="C:\Documents and Settings\Администратор\Мои документы\A L M A\МОИ  РИСУНКИ\Pisateli\rukopisi.jpg"/>
          <p:cNvPicPr>
            <a:picLocks noChangeAspect="1" noChangeArrowheads="1"/>
          </p:cNvPicPr>
          <p:nvPr/>
        </p:nvPicPr>
        <p:blipFill>
          <a:blip r:embed="rId40" cstate="email"/>
          <a:srcRect/>
          <a:stretch>
            <a:fillRect/>
          </a:stretch>
        </p:blipFill>
        <p:spPr bwMode="auto">
          <a:xfrm>
            <a:off x="785813" y="1357313"/>
            <a:ext cx="47069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30" name="Picture 42" descr="C:\Documents and Settings\Администратор\Рабочий стол\ABAY\мамина\иероглифы\31.jpg"/>
          <p:cNvPicPr>
            <a:picLocks noChangeAspect="1" noChangeArrowheads="1"/>
          </p:cNvPicPr>
          <p:nvPr/>
        </p:nvPicPr>
        <p:blipFill>
          <a:blip r:embed="rId41" cstate="email"/>
          <a:srcRect/>
          <a:stretch>
            <a:fillRect/>
          </a:stretch>
        </p:blipFill>
        <p:spPr bwMode="auto">
          <a:xfrm>
            <a:off x="4286250" y="3605213"/>
            <a:ext cx="2092325" cy="3252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931" name="Picture 43" descr="C:\Documents and Settings\Администратор\Рабочий стол\ABAY\мамина\иероглифы\155.JPG"/>
          <p:cNvPicPr>
            <a:picLocks noChangeAspect="1" noChangeArrowheads="1"/>
          </p:cNvPicPr>
          <p:nvPr/>
        </p:nvPicPr>
        <p:blipFill>
          <a:blip r:embed="rId42" cstate="email"/>
          <a:srcRect/>
          <a:stretch>
            <a:fillRect/>
          </a:stretch>
        </p:blipFill>
        <p:spPr bwMode="auto">
          <a:xfrm>
            <a:off x="2143125" y="3571875"/>
            <a:ext cx="19288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6" name="Picture 46" descr="C:\Documents and Settings\Администратор\Рабочий стол\салтанат\диоани хекмет 3.gif"/>
          <p:cNvPicPr>
            <a:picLocks noChangeAspect="1" noChangeArrowheads="1"/>
          </p:cNvPicPr>
          <p:nvPr/>
        </p:nvPicPr>
        <p:blipFill>
          <a:blip r:embed="rId43" cstate="email"/>
          <a:srcRect/>
          <a:stretch>
            <a:fillRect/>
          </a:stretch>
        </p:blipFill>
        <p:spPr bwMode="auto">
          <a:xfrm>
            <a:off x="6000750" y="1357313"/>
            <a:ext cx="235743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7" name="Picture 47" descr="C:\Documents and Settings\Администратор\Рабочий стол\салтанат\3.jpeg"/>
          <p:cNvPicPr>
            <a:picLocks noChangeAspect="1" noChangeArrowheads="1"/>
          </p:cNvPicPr>
          <p:nvPr/>
        </p:nvPicPr>
        <p:blipFill>
          <a:blip r:embed="rId44" cstate="email"/>
          <a:srcRect/>
          <a:stretch>
            <a:fillRect/>
          </a:stretch>
        </p:blipFill>
        <p:spPr bwMode="auto">
          <a:xfrm>
            <a:off x="6637338" y="4143375"/>
            <a:ext cx="2054225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1858</TotalTime>
  <Words>114</Words>
  <Application>Microsoft Office PowerPoint</Application>
  <PresentationFormat>Экран (4:3)</PresentationFormat>
  <Paragraphs>61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Эркер</vt:lpstr>
      <vt:lpstr>Апекс</vt:lpstr>
      <vt:lpstr>Метро</vt:lpstr>
      <vt:lpstr>Трек</vt:lpstr>
      <vt:lpstr>Официальная</vt:lpstr>
      <vt:lpstr>Қазақ тілі тарихындағы алфавиттердің ауысуы</vt:lpstr>
      <vt:lpstr>алфавит</vt:lpstr>
      <vt:lpstr>Презентация PowerPoint</vt:lpstr>
      <vt:lpstr>Презентация PowerPoint</vt:lpstr>
      <vt:lpstr>Презентация PowerPoint</vt:lpstr>
      <vt:lpstr>Көне түркі жазуларын үйренейік.</vt:lpstr>
      <vt:lpstr>алфавит</vt:lpstr>
      <vt:lpstr>Араб жазуының         шығу  тарихы</vt:lpstr>
      <vt:lpstr> ақын-жазушылар, ғалым-тарихшылар араб тілін өз шығармаларында қолданған </vt:lpstr>
      <vt:lpstr>Презентация PowerPoint</vt:lpstr>
      <vt:lpstr>алфавит</vt:lpstr>
      <vt:lpstr>Презентация PowerPoint</vt:lpstr>
      <vt:lpstr>алфавит</vt:lpstr>
      <vt:lpstr>Презентация PowerPoint</vt:lpstr>
      <vt:lpstr>Презентация PowerPoint</vt:lpstr>
      <vt:lpstr>алфавит</vt:lpstr>
      <vt:lpstr>Презентация PowerPoint</vt:lpstr>
      <vt:lpstr>Презентация PowerPoint</vt:lpstr>
      <vt:lpstr>алфавит</vt:lpstr>
      <vt:lpstr>Алфавиттерді салыстырыңдар.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Казахский язык</dc:title>
  <cp:lastModifiedBy>Admin</cp:lastModifiedBy>
  <cp:revision>212</cp:revision>
  <dcterms:modified xsi:type="dcterms:W3CDTF">2017-03-09T15:17:16Z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2600962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