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547769B-3246-4D41-B2AC-2B9389C9A89A}" type="datetimeFigureOut">
              <a:rPr lang="ru-RU" smtClean="0"/>
              <a:t>14.09.2011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DA42CE-333B-4196-AF4B-A3823FC176B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857364"/>
            <a:ext cx="8715436" cy="1222375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Астрономия – наука о небесных телах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А</a:t>
            </a:r>
            <a:r>
              <a:rPr lang="ru-RU" dirty="0" smtClean="0">
                <a:solidFill>
                  <a:srgbClr val="C00000"/>
                </a:solidFill>
              </a:rPr>
              <a:t>строномия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изучает </a:t>
            </a:r>
            <a:r>
              <a:rPr lang="ru-RU" sz="3100" dirty="0" smtClean="0"/>
              <a:t>явления, происходящие в телах или в системе тел, находящихся в космическом пространстве.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571744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2881316" cy="288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24134" r="19318"/>
          <a:stretch>
            <a:fillRect/>
          </a:stretch>
        </p:blipFill>
        <p:spPr bwMode="auto">
          <a:xfrm>
            <a:off x="6286512" y="2571744"/>
            <a:ext cx="258537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К</a:t>
            </a:r>
            <a:r>
              <a:rPr lang="ru-RU" sz="2700" dirty="0" smtClean="0">
                <a:solidFill>
                  <a:srgbClr val="C00000"/>
                </a:solidFill>
              </a:rPr>
              <a:t>осмическими явлениями</a:t>
            </a:r>
            <a:r>
              <a:rPr lang="ru-RU" sz="2700" dirty="0" smtClean="0"/>
              <a:t> называются физические явления, возникающие при взаимодействии космических тел и протекании космических процессов.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4209714" cy="282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571876"/>
            <a:ext cx="3500462" cy="280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643998" cy="838200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С</a:t>
            </a:r>
            <a:r>
              <a:rPr lang="ru-RU" sz="3100" dirty="0" smtClean="0"/>
              <a:t>истемы звезд и их созвездия составляют </a:t>
            </a:r>
            <a:r>
              <a:rPr lang="ru-RU" sz="3100" dirty="0" smtClean="0">
                <a:solidFill>
                  <a:srgbClr val="C00000"/>
                </a:solidFill>
              </a:rPr>
              <a:t>галактику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643050"/>
            <a:ext cx="2286016" cy="231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956719"/>
            <a:ext cx="2643206" cy="215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214818"/>
            <a:ext cx="2402911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286256"/>
            <a:ext cx="3242555" cy="238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С</a:t>
            </a:r>
            <a:r>
              <a:rPr lang="ru-RU" dirty="0" smtClean="0">
                <a:solidFill>
                  <a:srgbClr val="C00000"/>
                </a:solidFill>
              </a:rPr>
              <a:t>олнечная система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76247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Разделы астрономии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800" u="sng" dirty="0" smtClean="0"/>
              <a:t>Астрофизика</a:t>
            </a:r>
            <a:r>
              <a:rPr lang="ru-RU" dirty="0" smtClean="0"/>
              <a:t> - раздел </a:t>
            </a:r>
            <a:r>
              <a:rPr lang="ru-RU" dirty="0" smtClean="0"/>
              <a:t>науки, где астрономические объекты изучаются на основе физических </a:t>
            </a:r>
            <a:r>
              <a:rPr lang="ru-RU" dirty="0" smtClean="0"/>
              <a:t>методов.</a:t>
            </a:r>
          </a:p>
          <a:p>
            <a:endParaRPr lang="ru-RU" dirty="0" smtClean="0"/>
          </a:p>
          <a:p>
            <a:r>
              <a:rPr lang="ru-RU" sz="3800" u="sng" dirty="0" smtClean="0"/>
              <a:t>Космогония</a:t>
            </a:r>
            <a:r>
              <a:rPr lang="ru-RU" dirty="0" smtClean="0"/>
              <a:t> </a:t>
            </a:r>
            <a:r>
              <a:rPr lang="ru-RU" dirty="0" smtClean="0"/>
              <a:t>- изучает происхождение и развитие космических объектов и их систем. Она отвечает на вопросы когда и как возникли галактики, звезды, планеты, какие изменения происходят в них. 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r>
              <a:rPr lang="ru-RU" sz="3800" u="sng" dirty="0" smtClean="0"/>
              <a:t>Космология</a:t>
            </a:r>
            <a:r>
              <a:rPr lang="ru-RU" dirty="0" smtClean="0"/>
              <a:t> </a:t>
            </a:r>
            <a:r>
              <a:rPr lang="ru-RU" dirty="0" smtClean="0"/>
              <a:t>- исследует происхождение, основные физические характеристики, свойства и эволюцию Вселенной.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686800" cy="1374772"/>
          </a:xfrm>
        </p:spPr>
        <p:txBody>
          <a:bodyPr/>
          <a:lstStyle/>
          <a:p>
            <a:r>
              <a:rPr lang="ru-RU" dirty="0" smtClean="0"/>
              <a:t>§ </a:t>
            </a:r>
            <a:r>
              <a:rPr lang="ru-RU" dirty="0" smtClean="0"/>
              <a:t>4, 5, 6. Стр. 18. Задание 3.1.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110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Астрономия – наука о небесных телах</vt:lpstr>
      <vt:lpstr>Астрономия  изучает явления, происходящие в телах или в системе тел, находящихся в космическом пространстве. </vt:lpstr>
      <vt:lpstr>Космическими явлениями называются физические явления, возникающие при взаимодействии космических тел и протекании космических процессов. </vt:lpstr>
      <vt:lpstr>Системы звезд и их созвездия составляют галактику </vt:lpstr>
      <vt:lpstr>Солнечная система</vt:lpstr>
      <vt:lpstr>Разделы астрономии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Астрономия – наука о небесных телах</dc:title>
  <dc:creator>Людмила</dc:creator>
  <cp:lastModifiedBy>Людмила</cp:lastModifiedBy>
  <cp:revision>4</cp:revision>
  <dcterms:created xsi:type="dcterms:W3CDTF">2011-09-14T02:17:55Z</dcterms:created>
  <dcterms:modified xsi:type="dcterms:W3CDTF">2011-09-14T02:57:47Z</dcterms:modified>
</cp:coreProperties>
</file>