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995" autoAdjust="0"/>
    <p:restoredTop sz="94660"/>
  </p:normalViewPr>
  <p:slideViewPr>
    <p:cSldViewPr>
      <p:cViewPr varScale="1">
        <p:scale>
          <a:sx n="102" d="100"/>
          <a:sy n="102" d="100"/>
        </p:scale>
        <p:origin x="-10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7200" b="0" i="1" dirty="0" smtClean="0">
                <a:latin typeface="Arial Black" pitchFamily="34" charset="0"/>
              </a:rPr>
              <a:t>Animals!</a:t>
            </a:r>
            <a:endParaRPr lang="ru-RU" sz="7200" b="0" i="1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500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5400" i="1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Black" pitchFamily="34" charset="0"/>
              </a:rPr>
              <a:t>A zebra.</a:t>
            </a:r>
            <a:endParaRPr lang="ru-RU" sz="5400" i="1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kartinki24_zebras_000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531" r="12531"/>
          <a:stretch>
            <a:fillRect/>
          </a:stretch>
        </p:blipFill>
        <p:spPr/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000" i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A giraffe.</a:t>
            </a:r>
            <a:endParaRPr lang="ru-RU" sz="4000" i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61432681_Giraffa_camelopardalis_angolensis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514" b="12514"/>
          <a:stretch>
            <a:fillRect/>
          </a:stretch>
        </p:blipFill>
        <p:spPr/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horse.</a:t>
            </a:r>
            <a:endParaRPr lang="ru-RU" sz="5400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4983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6000" b="0" i="1" dirty="0" smtClean="0">
                <a:latin typeface="Arial Black" pitchFamily="34" charset="0"/>
              </a:rPr>
              <a:t>Love animals!!!</a:t>
            </a:r>
            <a:endParaRPr lang="ru-RU" sz="6000" b="0" i="1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7200" i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A CAT.</a:t>
            </a:r>
            <a:endParaRPr lang="ru-RU" sz="7200" i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7584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600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A DOG.</a:t>
            </a:r>
            <a:endParaRPr lang="ru-RU" sz="6600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7498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A WULF.</a:t>
            </a:r>
            <a:endParaRPr lang="ru-RU" sz="5400" i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5798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6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A tiger</a:t>
            </a:r>
            <a:endParaRPr lang="ru-RU" sz="6600" b="0" i="1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57477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600" i="1" cap="none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itchFamily="34" charset="0"/>
              </a:rPr>
              <a:t>A FOX.</a:t>
            </a:r>
            <a:endParaRPr lang="ru-RU" sz="6600" i="1" cap="none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5734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A BEAR.</a:t>
            </a:r>
            <a:endParaRPr lang="ru-RU" sz="5400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4926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6000" i="1" dirty="0" smtClean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A lion.</a:t>
            </a:r>
            <a:endParaRPr lang="ru-RU" sz="6000" i="1" dirty="0">
              <a:ln/>
              <a:solidFill>
                <a:schemeClr val="accent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onstola.ru-4985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5400" i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A camel.</a:t>
            </a:r>
            <a:endParaRPr lang="ru-RU" sz="5400" i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_5af9b_c62ac10b_XL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86" r="12486"/>
          <a:stretch>
            <a:fillRect/>
          </a:stretch>
        </p:blipFill>
        <p:spPr/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4F4F4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</TotalTime>
  <Words>37</Words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Animals!</vt:lpstr>
      <vt:lpstr>A CAT.</vt:lpstr>
      <vt:lpstr>A DOG.</vt:lpstr>
      <vt:lpstr>A WULF.</vt:lpstr>
      <vt:lpstr>A tiger</vt:lpstr>
      <vt:lpstr>A FOX.</vt:lpstr>
      <vt:lpstr>A BEAR.</vt:lpstr>
      <vt:lpstr>A lion.</vt:lpstr>
      <vt:lpstr>A camel.</vt:lpstr>
      <vt:lpstr>A zebra.</vt:lpstr>
      <vt:lpstr>A giraffe.</vt:lpstr>
      <vt:lpstr>A horse.</vt:lpstr>
      <vt:lpstr>Love animals!!!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Animals!</dc:title>
  <cp:lastModifiedBy>Admin</cp:lastModifiedBy>
  <cp:revision>4</cp:revision>
  <dcterms:modified xsi:type="dcterms:W3CDTF">2012-04-08T14:27:34Z</dcterms:modified>
</cp:coreProperties>
</file>