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0D1C4-14E4-471C-8B38-F5FCF357E3FC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96120-D803-4E90-B77E-22FD08F4D1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537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96120-D803-4E90-B77E-22FD08F4D122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5974152-659F-43A9-BC6F-34327AC03D6F}" type="datetimeFigureOut">
              <a:rPr lang="ru-RU" smtClean="0"/>
              <a:t>16.01.2016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0633424-C57D-4575-B20C-B55FA030C2F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428604"/>
            <a:ext cx="7386662" cy="1928826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6000" b="1" dirty="0" smtClean="0">
                <a:cs typeface="Aharoni" pitchFamily="2" charset="-79"/>
              </a:rPr>
              <a:t>Зву</a:t>
            </a:r>
            <a:r>
              <a:rPr lang="ru-RU" sz="6000" b="1" dirty="0">
                <a:cs typeface="Aharoni" pitchFamily="2" charset="-79"/>
              </a:rPr>
              <a:t>к</a:t>
            </a:r>
            <a:r>
              <a:rPr lang="ru-RU" sz="6000" b="1" dirty="0" smtClean="0">
                <a:cs typeface="Aharoni" pitchFamily="2" charset="-79"/>
              </a:rPr>
              <a:t> в различных средах</a:t>
            </a:r>
            <a:endParaRPr lang="ru-RU" sz="6000" b="1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epositphotos_3582175-Simple-music-icons-and-log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2786058"/>
            <a:ext cx="4390601" cy="371477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6-007-Vysota-zvuka-zavisit-ot-chastoty-kolebanij-chem-tem-vyshe-zvu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00042"/>
            <a:ext cx="8001056" cy="5929354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5-005-Zakljuchen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242c6b3a8f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1538" y="3099369"/>
            <a:ext cx="7408862" cy="26023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92882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1826 г.ученые </a:t>
            </a:r>
            <a:r>
              <a:rPr lang="ru-RU" sz="2400" dirty="0" err="1" smtClean="0"/>
              <a:t>Коллодон</a:t>
            </a:r>
            <a:r>
              <a:rPr lang="ru-RU" sz="2400" dirty="0" smtClean="0"/>
              <a:t> и Штурм произвели измерение скорости распространения звука в воде на женевском </a:t>
            </a:r>
            <a:r>
              <a:rPr lang="ru-RU" sz="2400" dirty="0" err="1" smtClean="0"/>
              <a:t>озере.Так</a:t>
            </a:r>
            <a:r>
              <a:rPr lang="ru-RU" sz="2400" dirty="0" smtClean="0"/>
              <a:t> в их опытах на Женевском озере слышимость звуковых сигналов достигала 35км.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026-026-V-teplom-vozdukhe-skorost-zvuka-bolshe-chem-v-kholodnom-chto-privodit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28596" y="1928802"/>
            <a:ext cx="4038600" cy="4572032"/>
          </a:xfrm>
        </p:spPr>
      </p:pic>
      <p:pic>
        <p:nvPicPr>
          <p:cNvPr id="6" name="Содержимое 5" descr="slide_7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643438" y="357166"/>
            <a:ext cx="3939240" cy="4808819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8-008-Zvukovye-volny-fizi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 descr="0008-008-Zvukovye-volny-fizi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1-011-Istochniki-zvu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8-008-Otrazhenie-zvu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vu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85728"/>
            <a:ext cx="8099281" cy="6170815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390</TotalTime>
  <Words>34</Words>
  <Application>Microsoft Office PowerPoint</Application>
  <PresentationFormat>Экран (4:3)</PresentationFormat>
  <Paragraphs>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 Звук в различных средах</vt:lpstr>
      <vt:lpstr>В 1826 г.ученые Коллодон и Штурм произвели измерение скорости распространения звука в воде на женевском озере.Так в их опытах на Женевском озере слышимость звуковых сигналов достигала 35км.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в различных средах</dc:title>
  <dc:creator>Sweet Home</dc:creator>
  <cp:lastModifiedBy>Admin</cp:lastModifiedBy>
  <cp:revision>14</cp:revision>
  <dcterms:created xsi:type="dcterms:W3CDTF">2015-01-21T10:49:43Z</dcterms:created>
  <dcterms:modified xsi:type="dcterms:W3CDTF">2016-01-16T03:20:31Z</dcterms:modified>
</cp:coreProperties>
</file>