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1/27/2015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1/27/2015</a:t>
            </a:fld>
            <a:endParaRPr lang="en-US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1/27/2015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1/27/2015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1/27/2015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1/27/2015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1/27/2015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1/27/2015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Ультразвук , инфразвук.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Звук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chemeClr val="accent3"/>
                </a:solidFill>
              </a:rPr>
              <a:t>Ультразвук</a:t>
            </a:r>
            <a:endParaRPr lang="ru-RU" b="1" dirty="0">
              <a:ln/>
              <a:solidFill>
                <a:schemeClr val="accent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dirty="0" smtClean="0"/>
              <a:t>Ультразвук</a:t>
            </a:r>
            <a:r>
              <a:rPr lang="ru-RU" dirty="0" smtClean="0"/>
              <a:t> — звуковые волны, имеющие частоту выше воспринимаемым человеческим ухом, обычно, под ультразвуком понимают частоты выше 20 000 Герц.</a:t>
            </a:r>
          </a:p>
          <a:p>
            <a:r>
              <a:rPr lang="ru-RU" dirty="0" smtClean="0"/>
              <a:t>Хотя о существовании ультразвука известно давно, его практическое использование достаточно молодо. В наше время ультразвук широко применяется в различных физических и технологических методах. Так, по скорости распространения звука в среде судят о её физических характеристиках. Измерения скорости на ультразвуковых частотах позволяет с весьма малыми погрешностями определять, например, адиабатические характеристики быстропротекающих процессов, значения удельной теплоёмкости газов, упругие постоянные твёрдых тел.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Ультразвук в природе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У ночных бабочек из семейства медведиц развился генератор ультразвуковых помех, «сбивающий со следа» летучих мышей, преследующих этих насекомых.</a:t>
            </a:r>
            <a:endParaRPr lang="ru-RU" dirty="0"/>
          </a:p>
        </p:txBody>
      </p:sp>
      <p:pic>
        <p:nvPicPr>
          <p:cNvPr id="1026" name="Picture 2" descr="http://900igr.net/datai/fizika/Ultrazvuk/0013-025-Ultrazvuk-v-priro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3276600"/>
            <a:ext cx="3811379" cy="3062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Летучие мыши, использующие при ночном ориентировании </a:t>
            </a:r>
            <a:r>
              <a:rPr lang="ru-RU" dirty="0" err="1" smtClean="0"/>
              <a:t>эхолокацию</a:t>
            </a:r>
            <a:r>
              <a:rPr lang="ru-RU" dirty="0" smtClean="0"/>
              <a:t> , </a:t>
            </a:r>
            <a:r>
              <a:rPr lang="ru-RU" dirty="0" smtClean="0"/>
              <a:t>испускают при этом </a:t>
            </a:r>
            <a:r>
              <a:rPr lang="ru-RU" dirty="0" smtClean="0"/>
              <a:t>ртом </a:t>
            </a:r>
            <a:r>
              <a:rPr lang="ru-RU" dirty="0" smtClean="0"/>
              <a:t>или имеющим форму параболического зеркала носовым отверстием </a:t>
            </a:r>
            <a:r>
              <a:rPr lang="ru-RU" dirty="0" smtClean="0"/>
              <a:t> </a:t>
            </a:r>
            <a:r>
              <a:rPr lang="ru-RU" dirty="0" smtClean="0"/>
              <a:t>сигналы чрезвычайно высокой интенсивности.</a:t>
            </a:r>
            <a:endParaRPr lang="ru-RU" dirty="0"/>
          </a:p>
        </p:txBody>
      </p:sp>
      <p:pic>
        <p:nvPicPr>
          <p:cNvPr id="28674" name="Picture 2" descr="http://elementy.ru/images/news/vampire_bat_fig1_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3657600"/>
            <a:ext cx="3505200" cy="27746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Применение ультразвука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Благодаря хорошему распространению ультразвука в мягких тканях человека, его относительной безвредности по сравнению с рентгеновскими лучами и простотой использования в сравнении с магнитно-резонансной томографией, ультразвук широко применяется для визуализации состояния внутренних органов человека, особенно в брюшной полости и </a:t>
            </a:r>
            <a:r>
              <a:rPr lang="ru-RU" u="sng" dirty="0" smtClean="0"/>
              <a:t>полости таза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Ультразвук обладает следующими эффектами:</a:t>
            </a:r>
          </a:p>
          <a:p>
            <a:r>
              <a:rPr lang="ru-RU" dirty="0" smtClean="0"/>
              <a:t>противовоспалительным, рассасывающим действиями;</a:t>
            </a:r>
          </a:p>
          <a:p>
            <a:r>
              <a:rPr lang="ru-RU" dirty="0" smtClean="0"/>
              <a:t>анальгезирующим, спазмолитическим действиями;</a:t>
            </a:r>
          </a:p>
          <a:p>
            <a:r>
              <a:rPr lang="ru-RU" dirty="0" err="1" smtClean="0"/>
              <a:t>кавитационным</a:t>
            </a:r>
            <a:r>
              <a:rPr lang="ru-RU" dirty="0" smtClean="0"/>
              <a:t> усилением проницаемости кожи.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Инфразвук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Инфразвук подчиняется общим закономерностям, характерным для звуковых волн, однако обладает целым рядом особенностей, связанных с низкой частотой колебаний упругой </a:t>
            </a:r>
            <a:r>
              <a:rPr lang="ru-RU" dirty="0" smtClean="0"/>
              <a:t>среды.</a:t>
            </a:r>
          </a:p>
          <a:p>
            <a:r>
              <a:rPr lang="ru-RU" dirty="0" smtClean="0"/>
              <a:t>инфразвук имеет гораздо большие амплитуды колебаний, по сравнению с акустическими волнами равной мощности;</a:t>
            </a:r>
          </a:p>
          <a:p>
            <a:r>
              <a:rPr lang="ru-RU" dirty="0" smtClean="0"/>
              <a:t>инфразвук гораздо дальше распространяется в воздухе, поскольку его поглощение в атмосфере незначительно;</a:t>
            </a:r>
          </a:p>
          <a:p>
            <a:r>
              <a:rPr lang="ru-RU" dirty="0" smtClean="0"/>
              <a:t>благодаря большой длине волны для инфразвука характерно явление дифракции, вследствие чего он легко проникает в помещения и огибает преграды, задерживающие слышимые звуки;</a:t>
            </a:r>
          </a:p>
          <a:p>
            <a:r>
              <a:rPr lang="ru-RU" dirty="0" smtClean="0"/>
              <a:t>инфразвук вызывает вибрацию крупных объектов вследствие резонанса.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Инфразвук в природе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Инфразвук возникает при землетрясениях, ударах молний, при сильном ветре (инфразвуковой аэродинамический шум) во время бурь и ураганов. При помощи инфразвука общаются между собой киты и </a:t>
            </a:r>
            <a:r>
              <a:rPr lang="ru-RU" u="sng" dirty="0" smtClean="0"/>
              <a:t>слон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9698" name="Picture 2" descr="https://encrypted-tbn1.gstatic.com/images?q=tbn:ANd9GcQXMx3I3sn7hu9wz1lvS7ovThGGkDfjsPLXaHIZ_Cu6mveooEY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4600" y="3810000"/>
            <a:ext cx="2628900" cy="1743076"/>
          </a:xfrm>
          <a:prstGeom prst="rect">
            <a:avLst/>
          </a:prstGeom>
          <a:noFill/>
        </p:spPr>
      </p:pic>
      <p:pic>
        <p:nvPicPr>
          <p:cNvPr id="29700" name="Picture 4" descr="https://encrypted-tbn3.gstatic.com/images?q=tbn:ANd9GcSlrBXQ3jGe12NB-VOXvpapaOSu3IzWGz7kTy7VOZJM6oM36wlP1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0" y="4495800"/>
            <a:ext cx="2619375" cy="1743076"/>
          </a:xfrm>
          <a:prstGeom prst="rect">
            <a:avLst/>
          </a:prstGeom>
          <a:noFill/>
        </p:spPr>
      </p:pic>
      <p:pic>
        <p:nvPicPr>
          <p:cNvPr id="29702" name="Picture 6" descr="https://encrypted-tbn2.gstatic.com/images?q=tbn:ANd9GcQC8xKnYa5hOtkSC6JMFNTeh8I4FX7GXeJLLrVUVDScnzXB5On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5400" y="3962400"/>
            <a:ext cx="2466975" cy="18478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Молния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/>
              <a:t>Молния</a:t>
            </a:r>
            <a:r>
              <a:rPr lang="ru-RU" dirty="0" smtClean="0"/>
              <a:t> — гигантский электрический искровой разряд в атмосфере, обычно может происходить во время грозы, проявляющийся яркой вспышкой света и сопровождающим её громом. Молнии также были зафиксированы на Венере, Юпитере, Сатурне и </a:t>
            </a:r>
            <a:r>
              <a:rPr lang="ru-RU" dirty="0" smtClean="0"/>
              <a:t>Уране и </a:t>
            </a:r>
            <a:r>
              <a:rPr lang="ru-RU" dirty="0" smtClean="0"/>
              <a:t>др. </a:t>
            </a:r>
            <a:r>
              <a:rPr lang="ru-RU" dirty="0" smtClean="0"/>
              <a:t>Сила </a:t>
            </a:r>
            <a:r>
              <a:rPr lang="ru-RU" dirty="0" smtClean="0"/>
              <a:t>тока в разряде молнии достигает 10-300 тысяч ампер, напряжение — от десятков миллионов до миллиарда вольт. Мощность разряда — от 1 до 1000 ГВт. Количество электричества, расходуемого молнией при разряде — от 2 до 10 кулон.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upload.wikimedia.org/wikipedia/commons/thumb/7/71/UpperatmoslightRUS.jpg/400px-UpperatmoslightRU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295400"/>
            <a:ext cx="4286250" cy="4953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419600" y="1981200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Электрическая природа молнии была раскрыта в исследованиях американского физика Б. Франклина, по идее которого был проведён опыт по извлечению электричества из грозового облака. Широко известен опыт Франклина по выяснению электрической природы молнии. В 1750 году им опубликована работа, в которой описан эксперимент с использованием воздушного змея, запущенного в грозу. Опыт Франклина был описан в работе Джозефа Пристли.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18</TotalTime>
  <Words>179</Words>
  <Application>Microsoft Office PowerPoint</Application>
  <PresentationFormat>Экран (4:3)</PresentationFormat>
  <Paragraphs>25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Официальная</vt:lpstr>
      <vt:lpstr>Звук</vt:lpstr>
      <vt:lpstr>Ультразвук</vt:lpstr>
      <vt:lpstr>Ультразвук в природе</vt:lpstr>
      <vt:lpstr>Слайд 4</vt:lpstr>
      <vt:lpstr>Применение ультразвука</vt:lpstr>
      <vt:lpstr>Инфразвук</vt:lpstr>
      <vt:lpstr>Инфразвук в природе</vt:lpstr>
      <vt:lpstr>Молния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Звук</dc:title>
  <dc:creator>Ольга</dc:creator>
  <cp:lastModifiedBy>Ольга</cp:lastModifiedBy>
  <cp:revision>3</cp:revision>
  <dcterms:created xsi:type="dcterms:W3CDTF">2015-01-27T16:26:28Z</dcterms:created>
  <dcterms:modified xsi:type="dcterms:W3CDTF">2015-01-27T16:55:00Z</dcterms:modified>
</cp:coreProperties>
</file>