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41D728-DBE2-47DF-96AF-6ED4F73BD07B}" type="datetimeFigureOut">
              <a:rPr lang="ru-RU" smtClean="0"/>
              <a:pPr/>
              <a:t>13.03.2017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C6D895-27F6-4C75-8A2D-BE38D893ABE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685800" y="2786063"/>
            <a:ext cx="7772400" cy="1071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Тема:  Глагол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Урок по русскому языку </a:t>
            </a:r>
            <a:b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</a:br>
            <a:endParaRPr lang="ru-RU" sz="2800" b="1" dirty="0" smtClean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413" y="4868863"/>
            <a:ext cx="6400800" cy="175260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i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2118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1643063" y="214313"/>
            <a:ext cx="7712075" cy="863600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Измените глагол по вопросу:</a:t>
            </a:r>
          </a:p>
        </p:txBody>
      </p:sp>
      <p:sp>
        <p:nvSpPr>
          <p:cNvPr id="211973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68313" y="2332038"/>
            <a:ext cx="4038600" cy="4525962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996633"/>
                </a:solidFill>
              </a:rPr>
              <a:t>рисовать</a:t>
            </a:r>
          </a:p>
          <a:p>
            <a:pPr eaLnBrk="1" hangingPunct="1"/>
            <a:endParaRPr lang="ru-RU" sz="4000" b="1" smtClean="0">
              <a:solidFill>
                <a:srgbClr val="008000"/>
              </a:solidFill>
            </a:endParaRPr>
          </a:p>
          <a:p>
            <a:pPr eaLnBrk="1" hangingPunct="1"/>
            <a:endParaRPr lang="ru-RU" b="1" smtClean="0"/>
          </a:p>
          <a:p>
            <a:pPr eaLnBrk="1" hangingPunct="1"/>
            <a:r>
              <a:rPr lang="ru-RU" sz="4000" b="1" smtClean="0">
                <a:solidFill>
                  <a:schemeClr val="accent2"/>
                </a:solidFill>
              </a:rPr>
              <a:t>играть</a:t>
            </a:r>
          </a:p>
        </p:txBody>
      </p:sp>
      <p:sp>
        <p:nvSpPr>
          <p:cNvPr id="211974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5292725" y="2332038"/>
            <a:ext cx="3714750" cy="4525962"/>
          </a:xfrm>
        </p:spPr>
        <p:txBody>
          <a:bodyPr/>
          <a:lstStyle/>
          <a:p>
            <a:pPr eaLnBrk="1" hangingPunct="1"/>
            <a:r>
              <a:rPr lang="ru-RU" sz="3600" b="1" smtClean="0">
                <a:solidFill>
                  <a:srgbClr val="996633"/>
                </a:solidFill>
              </a:rPr>
              <a:t>нарисовать</a:t>
            </a:r>
          </a:p>
          <a:p>
            <a:pPr eaLnBrk="1" hangingPunct="1"/>
            <a:r>
              <a:rPr lang="ru-RU" sz="3600" b="1" smtClean="0">
                <a:solidFill>
                  <a:srgbClr val="996633"/>
                </a:solidFill>
              </a:rPr>
              <a:t>дорисовать</a:t>
            </a:r>
          </a:p>
          <a:p>
            <a:pPr eaLnBrk="1" hangingPunct="1"/>
            <a:r>
              <a:rPr lang="ru-RU" sz="3600" b="1" smtClean="0">
                <a:solidFill>
                  <a:srgbClr val="996633"/>
                </a:solidFill>
              </a:rPr>
              <a:t>срисовать</a:t>
            </a:r>
          </a:p>
          <a:p>
            <a:pPr eaLnBrk="1" hangingPunct="1"/>
            <a:r>
              <a:rPr lang="ru-RU" sz="3600" b="1" smtClean="0">
                <a:solidFill>
                  <a:schemeClr val="accent2"/>
                </a:solidFill>
              </a:rPr>
              <a:t>поиграть</a:t>
            </a:r>
          </a:p>
          <a:p>
            <a:pPr eaLnBrk="1" hangingPunct="1"/>
            <a:r>
              <a:rPr lang="ru-RU" sz="3600" b="1" smtClean="0">
                <a:solidFill>
                  <a:schemeClr val="accent2"/>
                </a:solidFill>
              </a:rPr>
              <a:t>доиграть</a:t>
            </a:r>
          </a:p>
          <a:p>
            <a:pPr eaLnBrk="1" hangingPunct="1"/>
            <a:r>
              <a:rPr lang="ru-RU" sz="3600" b="1" smtClean="0">
                <a:solidFill>
                  <a:schemeClr val="accent2"/>
                </a:solidFill>
              </a:rPr>
              <a:t>выиграть</a:t>
            </a:r>
          </a:p>
          <a:p>
            <a:pPr eaLnBrk="1" hangingPunct="1"/>
            <a:endParaRPr lang="ru-RU" sz="3600" smtClean="0"/>
          </a:p>
        </p:txBody>
      </p:sp>
      <p:sp>
        <p:nvSpPr>
          <p:cNvPr id="11266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875BFB-4F10-4F3A-A9A3-51341F0B5C6A}" type="slidenum">
              <a:rPr lang="ru-RU"/>
              <a:pPr>
                <a:defRPr/>
              </a:pPr>
              <a:t>10</a:t>
            </a:fld>
            <a:endParaRPr lang="ru-RU"/>
          </a:p>
        </p:txBody>
      </p:sp>
      <p:sp>
        <p:nvSpPr>
          <p:cNvPr id="211976" name="WordArt 8"/>
          <p:cNvSpPr>
            <a:spLocks noChangeArrowheads="1" noChangeShapeType="1" noTextEdit="1"/>
          </p:cNvSpPr>
          <p:nvPr/>
        </p:nvSpPr>
        <p:spPr bwMode="auto">
          <a:xfrm>
            <a:off x="2843213" y="1341438"/>
            <a:ext cx="3313112" cy="6477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solidFill>
                  <a:srgbClr val="632523"/>
                </a:solidFill>
                <a:latin typeface="+mn-lt"/>
                <a:ea typeface="+mn-lt"/>
                <a:cs typeface="+mn-lt"/>
              </a:rPr>
              <a:t>Что сделать?</a:t>
            </a:r>
          </a:p>
        </p:txBody>
      </p:sp>
      <p:sp>
        <p:nvSpPr>
          <p:cNvPr id="211979" name="Line 11"/>
          <p:cNvSpPr>
            <a:spLocks noChangeShapeType="1"/>
          </p:cNvSpPr>
          <p:nvPr/>
        </p:nvSpPr>
        <p:spPr bwMode="auto">
          <a:xfrm>
            <a:off x="3419475" y="2708275"/>
            <a:ext cx="1439863" cy="0"/>
          </a:xfrm>
          <a:prstGeom prst="line">
            <a:avLst/>
          </a:prstGeom>
          <a:noFill/>
          <a:ln w="38100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  <p:sp>
        <p:nvSpPr>
          <p:cNvPr id="211980" name="Line 12"/>
          <p:cNvSpPr>
            <a:spLocks noChangeShapeType="1"/>
          </p:cNvSpPr>
          <p:nvPr/>
        </p:nvSpPr>
        <p:spPr bwMode="auto">
          <a:xfrm>
            <a:off x="3348038" y="4652963"/>
            <a:ext cx="1512887" cy="0"/>
          </a:xfrm>
          <a:prstGeom prst="line">
            <a:avLst/>
          </a:prstGeom>
          <a:noFill/>
          <a:ln w="38100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4797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1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11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19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1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19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119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19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1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1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1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119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19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19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3" grpId="0" build="p"/>
      <p:bldP spid="211974" grpId="0" build="p"/>
      <p:bldP spid="21197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62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           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Словарно-     орфографическая работа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8"/>
            <a:ext cx="8229600" cy="3768725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/>
              <a:t>     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«Одеть», «надеть»…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два эти слова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    Мы путаем так бестолково!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      «Одеть», «надеть».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Давай глядеть: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    </a:t>
            </a:r>
            <a:r>
              <a:rPr lang="ru-RU" u="sng" dirty="0" smtClean="0">
                <a:solidFill>
                  <a:schemeClr val="accent2">
                    <a:lumMod val="50000"/>
                  </a:schemeClr>
                </a:solidFill>
              </a:rPr>
              <a:t>Кого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одеть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и </a:t>
            </a:r>
            <a:r>
              <a:rPr lang="ru-RU" u="sng" dirty="0" smtClean="0">
                <a:solidFill>
                  <a:schemeClr val="accent2">
                    <a:lumMod val="50000"/>
                  </a:schemeClr>
                </a:solidFill>
              </a:rPr>
              <a:t>что 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надеть.</a:t>
            </a:r>
          </a:p>
          <a:p>
            <a:pPr marL="0" indent="361950" algn="just" eaLnBrk="1" hangingPunct="1">
              <a:buFont typeface="Arial" charset="0"/>
              <a:buNone/>
              <a:defRPr/>
            </a:pP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- Придумайте предложение с одним из этих слов, используя памятку на стр. 73 учебника.</a:t>
            </a:r>
            <a:endParaRPr lang="ru-RU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5BDEC5-E05D-4F34-9F0B-22509891F6C6}" type="slidenum">
              <a:rPr lang="ru-RU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37200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Запомни!</a:t>
            </a:r>
          </a:p>
        </p:txBody>
      </p:sp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214313" y="1571625"/>
            <a:ext cx="8643937" cy="4525963"/>
          </a:xfrm>
        </p:spPr>
        <p:txBody>
          <a:bodyPr/>
          <a:lstStyle/>
          <a:p>
            <a:pPr marL="0" indent="361950" algn="just">
              <a:buFont typeface="Arial" pitchFamily="34" charset="0"/>
              <a:buNone/>
              <a:defRPr/>
            </a:pPr>
            <a:r>
              <a:rPr lang="ru-RU" sz="4000" dirty="0" smtClean="0"/>
              <a:t>  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Слова </a:t>
            </a:r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</a:rPr>
              <a:t>одеть</a:t>
            </a:r>
            <a:r>
              <a:rPr lang="ru-RU" sz="4000" i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</a:rPr>
              <a:t>одевать</a:t>
            </a:r>
            <a:r>
              <a:rPr lang="ru-RU" sz="4000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имеют значение «покрывать чье-либо тело одеждой, покрывалом»;</a:t>
            </a:r>
          </a:p>
          <a:p>
            <a:pPr>
              <a:buFont typeface="Arial" pitchFamily="34" charset="0"/>
              <a:buNone/>
              <a:defRPr/>
            </a:pPr>
            <a:r>
              <a:rPr lang="ru-RU" sz="4000" i="1" dirty="0" smtClean="0">
                <a:solidFill>
                  <a:schemeClr val="accent2">
                    <a:lumMod val="50000"/>
                  </a:schemeClr>
                </a:solidFill>
              </a:rPr>
              <a:t>    </a:t>
            </a:r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</a:rPr>
              <a:t>надеть </a:t>
            </a:r>
            <a:r>
              <a:rPr lang="ru-RU" sz="4000" i="1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«покрывать себя одеждой».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957DA0-DF50-4110-A29E-03A0880CCDB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5303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Работа с карточками</a:t>
            </a: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Давайте будем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Дружить дру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  с другом,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Как птица − с небом,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Как травы − с лугом,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Как ветер − с морем,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Поля − с дождями,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Как дружит солнце</a:t>
            </a:r>
          </a:p>
          <a:p>
            <a:pPr algn="ctr"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Со всеми нами!</a:t>
            </a:r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  <a:p>
            <a:pPr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7B672-9B4A-418D-848B-BB7BDCC4E9CA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917278" y="2821782"/>
            <a:ext cx="249238" cy="26511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 flipV="1">
            <a:off x="5895825" y="3358013"/>
            <a:ext cx="215900" cy="24288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99082" y="4435474"/>
            <a:ext cx="107950" cy="288925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480050" y="4958106"/>
            <a:ext cx="122039" cy="271093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7900" y="2240756"/>
            <a:ext cx="26193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920457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500063" y="2286000"/>
            <a:ext cx="8229600" cy="142875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САМОСТОЯТЕЛЬНАЯ РАБОТА</a:t>
            </a:r>
          </a:p>
          <a:p>
            <a:pPr algn="ctr" eaLnBrk="1" hangingPunct="1">
              <a:buFont typeface="Arial" pitchFamily="34" charset="0"/>
              <a:buNone/>
              <a:defRPr/>
            </a:pPr>
            <a:endParaRPr lang="ru-RU" sz="4000" dirty="0" smtClean="0"/>
          </a:p>
          <a:p>
            <a:pPr algn="ctr" eaLnBrk="1" hangingPunct="1"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DCEEF1-C1D2-4683-BA5B-0F17A83CA3CD}" type="slidenum">
              <a:rPr lang="ru-RU"/>
              <a:pPr>
                <a:defRPr/>
              </a:pPr>
              <a:t>14</a:t>
            </a:fld>
            <a:endParaRPr lang="ru-RU"/>
          </a:p>
        </p:txBody>
      </p:sp>
      <p:pic>
        <p:nvPicPr>
          <p:cNvPr id="7" name="Picture 6" descr="SCHOOL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214688"/>
            <a:ext cx="242887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62543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E276E5-0301-4F0C-B12A-737503D93F41}" type="slidenum">
              <a:rPr lang="ru-RU"/>
              <a:pPr>
                <a:defRPr/>
              </a:pPr>
              <a:t>15</a:t>
            </a:fld>
            <a:endParaRPr lang="ru-RU"/>
          </a:p>
        </p:txBody>
      </p:sp>
      <p:sp>
        <p:nvSpPr>
          <p:cNvPr id="17411" name="WordArt 6"/>
          <p:cNvSpPr>
            <a:spLocks noChangeArrowheads="1" noChangeShapeType="1" noTextEdit="1"/>
          </p:cNvSpPr>
          <p:nvPr/>
        </p:nvSpPr>
        <p:spPr bwMode="auto">
          <a:xfrm>
            <a:off x="1042988" y="2565400"/>
            <a:ext cx="7272337" cy="2808288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ru-RU" sz="3600" kern="10" spc="72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Молодцы!</a:t>
            </a:r>
          </a:p>
        </p:txBody>
      </p:sp>
      <p:grpSp>
        <p:nvGrpSpPr>
          <p:cNvPr id="17412" name="Group 7"/>
          <p:cNvGrpSpPr>
            <a:grpSpLocks noChangeAspect="1"/>
          </p:cNvGrpSpPr>
          <p:nvPr/>
        </p:nvGrpSpPr>
        <p:grpSpPr bwMode="auto">
          <a:xfrm>
            <a:off x="3714750" y="642938"/>
            <a:ext cx="2268538" cy="2447925"/>
            <a:chOff x="4195" y="618"/>
            <a:chExt cx="1134" cy="1224"/>
          </a:xfrm>
        </p:grpSpPr>
        <p:sp>
          <p:nvSpPr>
            <p:cNvPr id="17413" name="AutoShape 8"/>
            <p:cNvSpPr>
              <a:spLocks noChangeAspect="1" noChangeArrowheads="1" noTextEdit="1"/>
            </p:cNvSpPr>
            <p:nvPr/>
          </p:nvSpPr>
          <p:spPr bwMode="auto">
            <a:xfrm>
              <a:off x="4195" y="618"/>
              <a:ext cx="1134" cy="1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4" name="Freeform 9"/>
            <p:cNvSpPr>
              <a:spLocks/>
            </p:cNvSpPr>
            <p:nvPr/>
          </p:nvSpPr>
          <p:spPr bwMode="auto">
            <a:xfrm>
              <a:off x="4619" y="1002"/>
              <a:ext cx="688" cy="670"/>
            </a:xfrm>
            <a:custGeom>
              <a:avLst/>
              <a:gdLst>
                <a:gd name="T0" fmla="*/ 443 w 688"/>
                <a:gd name="T1" fmla="*/ 644 h 670"/>
                <a:gd name="T2" fmla="*/ 431 w 688"/>
                <a:gd name="T3" fmla="*/ 647 h 670"/>
                <a:gd name="T4" fmla="*/ 416 w 688"/>
                <a:gd name="T5" fmla="*/ 650 h 670"/>
                <a:gd name="T6" fmla="*/ 398 w 688"/>
                <a:gd name="T7" fmla="*/ 653 h 670"/>
                <a:gd name="T8" fmla="*/ 379 w 688"/>
                <a:gd name="T9" fmla="*/ 657 h 670"/>
                <a:gd name="T10" fmla="*/ 360 w 688"/>
                <a:gd name="T11" fmla="*/ 660 h 670"/>
                <a:gd name="T12" fmla="*/ 342 w 688"/>
                <a:gd name="T13" fmla="*/ 662 h 670"/>
                <a:gd name="T14" fmla="*/ 330 w 688"/>
                <a:gd name="T15" fmla="*/ 663 h 670"/>
                <a:gd name="T16" fmla="*/ 320 w 688"/>
                <a:gd name="T17" fmla="*/ 665 h 670"/>
                <a:gd name="T18" fmla="*/ 316 w 688"/>
                <a:gd name="T19" fmla="*/ 665 h 670"/>
                <a:gd name="T20" fmla="*/ 279 w 688"/>
                <a:gd name="T21" fmla="*/ 667 h 670"/>
                <a:gd name="T22" fmla="*/ 218 w 688"/>
                <a:gd name="T23" fmla="*/ 670 h 670"/>
                <a:gd name="T24" fmla="*/ 163 w 688"/>
                <a:gd name="T25" fmla="*/ 667 h 670"/>
                <a:gd name="T26" fmla="*/ 116 w 688"/>
                <a:gd name="T27" fmla="*/ 663 h 670"/>
                <a:gd name="T28" fmla="*/ 77 w 688"/>
                <a:gd name="T29" fmla="*/ 656 h 670"/>
                <a:gd name="T30" fmla="*/ 46 w 688"/>
                <a:gd name="T31" fmla="*/ 649 h 670"/>
                <a:gd name="T32" fmla="*/ 23 w 688"/>
                <a:gd name="T33" fmla="*/ 642 h 670"/>
                <a:gd name="T34" fmla="*/ 9 w 688"/>
                <a:gd name="T35" fmla="*/ 636 h 670"/>
                <a:gd name="T36" fmla="*/ 0 w 688"/>
                <a:gd name="T37" fmla="*/ 623 h 670"/>
                <a:gd name="T38" fmla="*/ 8 w 688"/>
                <a:gd name="T39" fmla="*/ 591 h 670"/>
                <a:gd name="T40" fmla="*/ 29 w 688"/>
                <a:gd name="T41" fmla="*/ 545 h 670"/>
                <a:gd name="T42" fmla="*/ 55 w 688"/>
                <a:gd name="T43" fmla="*/ 483 h 670"/>
                <a:gd name="T44" fmla="*/ 75 w 688"/>
                <a:gd name="T45" fmla="*/ 419 h 670"/>
                <a:gd name="T46" fmla="*/ 79 w 688"/>
                <a:gd name="T47" fmla="*/ 357 h 670"/>
                <a:gd name="T48" fmla="*/ 79 w 688"/>
                <a:gd name="T49" fmla="*/ 289 h 670"/>
                <a:gd name="T50" fmla="*/ 81 w 688"/>
                <a:gd name="T51" fmla="*/ 220 h 670"/>
                <a:gd name="T52" fmla="*/ 89 w 688"/>
                <a:gd name="T53" fmla="*/ 155 h 670"/>
                <a:gd name="T54" fmla="*/ 112 w 688"/>
                <a:gd name="T55" fmla="*/ 95 h 670"/>
                <a:gd name="T56" fmla="*/ 156 w 688"/>
                <a:gd name="T57" fmla="*/ 47 h 670"/>
                <a:gd name="T58" fmla="*/ 226 w 688"/>
                <a:gd name="T59" fmla="*/ 14 h 670"/>
                <a:gd name="T60" fmla="*/ 323 w 688"/>
                <a:gd name="T61" fmla="*/ 0 h 670"/>
                <a:gd name="T62" fmla="*/ 397 w 688"/>
                <a:gd name="T63" fmla="*/ 14 h 670"/>
                <a:gd name="T64" fmla="*/ 448 w 688"/>
                <a:gd name="T65" fmla="*/ 50 h 670"/>
                <a:gd name="T66" fmla="*/ 482 w 688"/>
                <a:gd name="T67" fmla="*/ 101 h 670"/>
                <a:gd name="T68" fmla="*/ 505 w 688"/>
                <a:gd name="T69" fmla="*/ 164 h 670"/>
                <a:gd name="T70" fmla="*/ 522 w 688"/>
                <a:gd name="T71" fmla="*/ 230 h 670"/>
                <a:gd name="T72" fmla="*/ 540 w 688"/>
                <a:gd name="T73" fmla="*/ 294 h 670"/>
                <a:gd name="T74" fmla="*/ 563 w 688"/>
                <a:gd name="T75" fmla="*/ 350 h 670"/>
                <a:gd name="T76" fmla="*/ 601 w 688"/>
                <a:gd name="T77" fmla="*/ 399 h 670"/>
                <a:gd name="T78" fmla="*/ 641 w 688"/>
                <a:gd name="T79" fmla="*/ 446 h 670"/>
                <a:gd name="T80" fmla="*/ 671 w 688"/>
                <a:gd name="T81" fmla="*/ 487 h 670"/>
                <a:gd name="T82" fmla="*/ 687 w 688"/>
                <a:gd name="T83" fmla="*/ 523 h 670"/>
                <a:gd name="T84" fmla="*/ 684 w 688"/>
                <a:gd name="T85" fmla="*/ 544 h 670"/>
                <a:gd name="T86" fmla="*/ 672 w 688"/>
                <a:gd name="T87" fmla="*/ 555 h 670"/>
                <a:gd name="T88" fmla="*/ 653 w 688"/>
                <a:gd name="T89" fmla="*/ 567 h 670"/>
                <a:gd name="T90" fmla="*/ 629 w 688"/>
                <a:gd name="T91" fmla="*/ 581 h 670"/>
                <a:gd name="T92" fmla="*/ 599 w 688"/>
                <a:gd name="T93" fmla="*/ 594 h 670"/>
                <a:gd name="T94" fmla="*/ 562 w 688"/>
                <a:gd name="T95" fmla="*/ 609 h 670"/>
                <a:gd name="T96" fmla="*/ 521 w 688"/>
                <a:gd name="T97" fmla="*/ 624 h 670"/>
                <a:gd name="T98" fmla="*/ 474 w 688"/>
                <a:gd name="T99" fmla="*/ 637 h 67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688"/>
                <a:gd name="T151" fmla="*/ 0 h 670"/>
                <a:gd name="T152" fmla="*/ 688 w 688"/>
                <a:gd name="T153" fmla="*/ 670 h 67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688" h="670">
                  <a:moveTo>
                    <a:pt x="448" y="644"/>
                  </a:moveTo>
                  <a:lnTo>
                    <a:pt x="443" y="644"/>
                  </a:lnTo>
                  <a:lnTo>
                    <a:pt x="437" y="646"/>
                  </a:lnTo>
                  <a:lnTo>
                    <a:pt x="431" y="647"/>
                  </a:lnTo>
                  <a:lnTo>
                    <a:pt x="426" y="649"/>
                  </a:lnTo>
                  <a:lnTo>
                    <a:pt x="416" y="650"/>
                  </a:lnTo>
                  <a:lnTo>
                    <a:pt x="406" y="652"/>
                  </a:lnTo>
                  <a:lnTo>
                    <a:pt x="398" y="653"/>
                  </a:lnTo>
                  <a:lnTo>
                    <a:pt x="388" y="655"/>
                  </a:lnTo>
                  <a:lnTo>
                    <a:pt x="379" y="657"/>
                  </a:lnTo>
                  <a:lnTo>
                    <a:pt x="369" y="658"/>
                  </a:lnTo>
                  <a:lnTo>
                    <a:pt x="360" y="660"/>
                  </a:lnTo>
                  <a:lnTo>
                    <a:pt x="348" y="661"/>
                  </a:lnTo>
                  <a:lnTo>
                    <a:pt x="342" y="662"/>
                  </a:lnTo>
                  <a:lnTo>
                    <a:pt x="336" y="662"/>
                  </a:lnTo>
                  <a:lnTo>
                    <a:pt x="330" y="663"/>
                  </a:lnTo>
                  <a:lnTo>
                    <a:pt x="324" y="663"/>
                  </a:lnTo>
                  <a:lnTo>
                    <a:pt x="320" y="665"/>
                  </a:lnTo>
                  <a:lnTo>
                    <a:pt x="319" y="665"/>
                  </a:lnTo>
                  <a:lnTo>
                    <a:pt x="316" y="665"/>
                  </a:lnTo>
                  <a:lnTo>
                    <a:pt x="313" y="665"/>
                  </a:lnTo>
                  <a:lnTo>
                    <a:pt x="279" y="667"/>
                  </a:lnTo>
                  <a:lnTo>
                    <a:pt x="247" y="670"/>
                  </a:lnTo>
                  <a:lnTo>
                    <a:pt x="218" y="670"/>
                  </a:lnTo>
                  <a:lnTo>
                    <a:pt x="189" y="670"/>
                  </a:lnTo>
                  <a:lnTo>
                    <a:pt x="163" y="667"/>
                  </a:lnTo>
                  <a:lnTo>
                    <a:pt x="139" y="666"/>
                  </a:lnTo>
                  <a:lnTo>
                    <a:pt x="116" y="663"/>
                  </a:lnTo>
                  <a:lnTo>
                    <a:pt x="95" y="660"/>
                  </a:lnTo>
                  <a:lnTo>
                    <a:pt x="77" y="656"/>
                  </a:lnTo>
                  <a:lnTo>
                    <a:pt x="61" y="652"/>
                  </a:lnTo>
                  <a:lnTo>
                    <a:pt x="46" y="649"/>
                  </a:lnTo>
                  <a:lnTo>
                    <a:pt x="34" y="645"/>
                  </a:lnTo>
                  <a:lnTo>
                    <a:pt x="23" y="642"/>
                  </a:lnTo>
                  <a:lnTo>
                    <a:pt x="15" y="639"/>
                  </a:lnTo>
                  <a:lnTo>
                    <a:pt x="9" y="636"/>
                  </a:lnTo>
                  <a:lnTo>
                    <a:pt x="5" y="634"/>
                  </a:lnTo>
                  <a:lnTo>
                    <a:pt x="0" y="623"/>
                  </a:lnTo>
                  <a:lnTo>
                    <a:pt x="2" y="608"/>
                  </a:lnTo>
                  <a:lnTo>
                    <a:pt x="8" y="591"/>
                  </a:lnTo>
                  <a:lnTo>
                    <a:pt x="17" y="570"/>
                  </a:lnTo>
                  <a:lnTo>
                    <a:pt x="29" y="545"/>
                  </a:lnTo>
                  <a:lnTo>
                    <a:pt x="41" y="516"/>
                  </a:lnTo>
                  <a:lnTo>
                    <a:pt x="55" y="483"/>
                  </a:lnTo>
                  <a:lnTo>
                    <a:pt x="68" y="446"/>
                  </a:lnTo>
                  <a:lnTo>
                    <a:pt x="75" y="419"/>
                  </a:lnTo>
                  <a:lnTo>
                    <a:pt x="78" y="388"/>
                  </a:lnTo>
                  <a:lnTo>
                    <a:pt x="79" y="357"/>
                  </a:lnTo>
                  <a:lnTo>
                    <a:pt x="81" y="324"/>
                  </a:lnTo>
                  <a:lnTo>
                    <a:pt x="79" y="289"/>
                  </a:lnTo>
                  <a:lnTo>
                    <a:pt x="79" y="255"/>
                  </a:lnTo>
                  <a:lnTo>
                    <a:pt x="81" y="220"/>
                  </a:lnTo>
                  <a:lnTo>
                    <a:pt x="83" y="187"/>
                  </a:lnTo>
                  <a:lnTo>
                    <a:pt x="89" y="155"/>
                  </a:lnTo>
                  <a:lnTo>
                    <a:pt x="98" y="124"/>
                  </a:lnTo>
                  <a:lnTo>
                    <a:pt x="112" y="95"/>
                  </a:lnTo>
                  <a:lnTo>
                    <a:pt x="131" y="69"/>
                  </a:lnTo>
                  <a:lnTo>
                    <a:pt x="156" y="47"/>
                  </a:lnTo>
                  <a:lnTo>
                    <a:pt x="187" y="29"/>
                  </a:lnTo>
                  <a:lnTo>
                    <a:pt x="226" y="14"/>
                  </a:lnTo>
                  <a:lnTo>
                    <a:pt x="274" y="4"/>
                  </a:lnTo>
                  <a:lnTo>
                    <a:pt x="323" y="0"/>
                  </a:lnTo>
                  <a:lnTo>
                    <a:pt x="362" y="4"/>
                  </a:lnTo>
                  <a:lnTo>
                    <a:pt x="397" y="14"/>
                  </a:lnTo>
                  <a:lnTo>
                    <a:pt x="425" y="30"/>
                  </a:lnTo>
                  <a:lnTo>
                    <a:pt x="448" y="50"/>
                  </a:lnTo>
                  <a:lnTo>
                    <a:pt x="467" y="74"/>
                  </a:lnTo>
                  <a:lnTo>
                    <a:pt x="482" y="101"/>
                  </a:lnTo>
                  <a:lnTo>
                    <a:pt x="494" y="132"/>
                  </a:lnTo>
                  <a:lnTo>
                    <a:pt x="505" y="164"/>
                  </a:lnTo>
                  <a:lnTo>
                    <a:pt x="514" y="197"/>
                  </a:lnTo>
                  <a:lnTo>
                    <a:pt x="522" y="230"/>
                  </a:lnTo>
                  <a:lnTo>
                    <a:pt x="530" y="263"/>
                  </a:lnTo>
                  <a:lnTo>
                    <a:pt x="540" y="294"/>
                  </a:lnTo>
                  <a:lnTo>
                    <a:pt x="550" y="324"/>
                  </a:lnTo>
                  <a:lnTo>
                    <a:pt x="563" y="350"/>
                  </a:lnTo>
                  <a:lnTo>
                    <a:pt x="579" y="373"/>
                  </a:lnTo>
                  <a:lnTo>
                    <a:pt x="601" y="399"/>
                  </a:lnTo>
                  <a:lnTo>
                    <a:pt x="622" y="424"/>
                  </a:lnTo>
                  <a:lnTo>
                    <a:pt x="641" y="446"/>
                  </a:lnTo>
                  <a:lnTo>
                    <a:pt x="658" y="467"/>
                  </a:lnTo>
                  <a:lnTo>
                    <a:pt x="671" y="487"/>
                  </a:lnTo>
                  <a:lnTo>
                    <a:pt x="680" y="505"/>
                  </a:lnTo>
                  <a:lnTo>
                    <a:pt x="687" y="523"/>
                  </a:lnTo>
                  <a:lnTo>
                    <a:pt x="688" y="539"/>
                  </a:lnTo>
                  <a:lnTo>
                    <a:pt x="684" y="544"/>
                  </a:lnTo>
                  <a:lnTo>
                    <a:pt x="679" y="549"/>
                  </a:lnTo>
                  <a:lnTo>
                    <a:pt x="672" y="555"/>
                  </a:lnTo>
                  <a:lnTo>
                    <a:pt x="663" y="560"/>
                  </a:lnTo>
                  <a:lnTo>
                    <a:pt x="653" y="567"/>
                  </a:lnTo>
                  <a:lnTo>
                    <a:pt x="642" y="573"/>
                  </a:lnTo>
                  <a:lnTo>
                    <a:pt x="629" y="581"/>
                  </a:lnTo>
                  <a:lnTo>
                    <a:pt x="615" y="587"/>
                  </a:lnTo>
                  <a:lnTo>
                    <a:pt x="599" y="594"/>
                  </a:lnTo>
                  <a:lnTo>
                    <a:pt x="582" y="602"/>
                  </a:lnTo>
                  <a:lnTo>
                    <a:pt x="562" y="609"/>
                  </a:lnTo>
                  <a:lnTo>
                    <a:pt x="542" y="616"/>
                  </a:lnTo>
                  <a:lnTo>
                    <a:pt x="521" y="624"/>
                  </a:lnTo>
                  <a:lnTo>
                    <a:pt x="498" y="630"/>
                  </a:lnTo>
                  <a:lnTo>
                    <a:pt x="474" y="637"/>
                  </a:lnTo>
                  <a:lnTo>
                    <a:pt x="448" y="6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5" name="Freeform 10"/>
            <p:cNvSpPr>
              <a:spLocks/>
            </p:cNvSpPr>
            <p:nvPr/>
          </p:nvSpPr>
          <p:spPr bwMode="auto">
            <a:xfrm>
              <a:off x="4932" y="1646"/>
              <a:ext cx="135" cy="68"/>
            </a:xfrm>
            <a:custGeom>
              <a:avLst/>
              <a:gdLst>
                <a:gd name="T0" fmla="*/ 0 w 135"/>
                <a:gd name="T1" fmla="*/ 21 h 68"/>
                <a:gd name="T2" fmla="*/ 8 w 135"/>
                <a:gd name="T3" fmla="*/ 43 h 68"/>
                <a:gd name="T4" fmla="*/ 26 w 135"/>
                <a:gd name="T5" fmla="*/ 59 h 68"/>
                <a:gd name="T6" fmla="*/ 49 w 135"/>
                <a:gd name="T7" fmla="*/ 66 h 68"/>
                <a:gd name="T8" fmla="*/ 74 w 135"/>
                <a:gd name="T9" fmla="*/ 68 h 68"/>
                <a:gd name="T10" fmla="*/ 98 w 135"/>
                <a:gd name="T11" fmla="*/ 60 h 68"/>
                <a:gd name="T12" fmla="*/ 119 w 135"/>
                <a:gd name="T13" fmla="*/ 48 h 68"/>
                <a:gd name="T14" fmla="*/ 133 w 135"/>
                <a:gd name="T15" fmla="*/ 27 h 68"/>
                <a:gd name="T16" fmla="*/ 135 w 135"/>
                <a:gd name="T17" fmla="*/ 0 h 68"/>
                <a:gd name="T18" fmla="*/ 130 w 135"/>
                <a:gd name="T19" fmla="*/ 0 h 68"/>
                <a:gd name="T20" fmla="*/ 124 w 135"/>
                <a:gd name="T21" fmla="*/ 2 h 68"/>
                <a:gd name="T22" fmla="*/ 118 w 135"/>
                <a:gd name="T23" fmla="*/ 3 h 68"/>
                <a:gd name="T24" fmla="*/ 113 w 135"/>
                <a:gd name="T25" fmla="*/ 5 h 68"/>
                <a:gd name="T26" fmla="*/ 103 w 135"/>
                <a:gd name="T27" fmla="*/ 6 h 68"/>
                <a:gd name="T28" fmla="*/ 93 w 135"/>
                <a:gd name="T29" fmla="*/ 8 h 68"/>
                <a:gd name="T30" fmla="*/ 85 w 135"/>
                <a:gd name="T31" fmla="*/ 9 h 68"/>
                <a:gd name="T32" fmla="*/ 75 w 135"/>
                <a:gd name="T33" fmla="*/ 11 h 68"/>
                <a:gd name="T34" fmla="*/ 66 w 135"/>
                <a:gd name="T35" fmla="*/ 13 h 68"/>
                <a:gd name="T36" fmla="*/ 56 w 135"/>
                <a:gd name="T37" fmla="*/ 14 h 68"/>
                <a:gd name="T38" fmla="*/ 47 w 135"/>
                <a:gd name="T39" fmla="*/ 16 h 68"/>
                <a:gd name="T40" fmla="*/ 35 w 135"/>
                <a:gd name="T41" fmla="*/ 17 h 68"/>
                <a:gd name="T42" fmla="*/ 29 w 135"/>
                <a:gd name="T43" fmla="*/ 18 h 68"/>
                <a:gd name="T44" fmla="*/ 23 w 135"/>
                <a:gd name="T45" fmla="*/ 18 h 68"/>
                <a:gd name="T46" fmla="*/ 17 w 135"/>
                <a:gd name="T47" fmla="*/ 19 h 68"/>
                <a:gd name="T48" fmla="*/ 11 w 135"/>
                <a:gd name="T49" fmla="*/ 19 h 68"/>
                <a:gd name="T50" fmla="*/ 7 w 135"/>
                <a:gd name="T51" fmla="*/ 21 h 68"/>
                <a:gd name="T52" fmla="*/ 6 w 135"/>
                <a:gd name="T53" fmla="*/ 21 h 68"/>
                <a:gd name="T54" fmla="*/ 3 w 135"/>
                <a:gd name="T55" fmla="*/ 21 h 68"/>
                <a:gd name="T56" fmla="*/ 0 w 135"/>
                <a:gd name="T57" fmla="*/ 21 h 68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35"/>
                <a:gd name="T88" fmla="*/ 0 h 68"/>
                <a:gd name="T89" fmla="*/ 135 w 135"/>
                <a:gd name="T90" fmla="*/ 68 h 68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35" h="68">
                  <a:moveTo>
                    <a:pt x="0" y="21"/>
                  </a:moveTo>
                  <a:lnTo>
                    <a:pt x="8" y="43"/>
                  </a:lnTo>
                  <a:lnTo>
                    <a:pt x="26" y="59"/>
                  </a:lnTo>
                  <a:lnTo>
                    <a:pt x="49" y="66"/>
                  </a:lnTo>
                  <a:lnTo>
                    <a:pt x="74" y="68"/>
                  </a:lnTo>
                  <a:lnTo>
                    <a:pt x="98" y="60"/>
                  </a:lnTo>
                  <a:lnTo>
                    <a:pt x="119" y="48"/>
                  </a:lnTo>
                  <a:lnTo>
                    <a:pt x="133" y="27"/>
                  </a:lnTo>
                  <a:lnTo>
                    <a:pt x="135" y="0"/>
                  </a:lnTo>
                  <a:lnTo>
                    <a:pt x="130" y="0"/>
                  </a:lnTo>
                  <a:lnTo>
                    <a:pt x="124" y="2"/>
                  </a:lnTo>
                  <a:lnTo>
                    <a:pt x="118" y="3"/>
                  </a:lnTo>
                  <a:lnTo>
                    <a:pt x="113" y="5"/>
                  </a:lnTo>
                  <a:lnTo>
                    <a:pt x="103" y="6"/>
                  </a:lnTo>
                  <a:lnTo>
                    <a:pt x="93" y="8"/>
                  </a:lnTo>
                  <a:lnTo>
                    <a:pt x="85" y="9"/>
                  </a:lnTo>
                  <a:lnTo>
                    <a:pt x="75" y="11"/>
                  </a:lnTo>
                  <a:lnTo>
                    <a:pt x="66" y="13"/>
                  </a:lnTo>
                  <a:lnTo>
                    <a:pt x="56" y="14"/>
                  </a:lnTo>
                  <a:lnTo>
                    <a:pt x="47" y="16"/>
                  </a:lnTo>
                  <a:lnTo>
                    <a:pt x="35" y="17"/>
                  </a:lnTo>
                  <a:lnTo>
                    <a:pt x="29" y="18"/>
                  </a:lnTo>
                  <a:lnTo>
                    <a:pt x="23" y="18"/>
                  </a:lnTo>
                  <a:lnTo>
                    <a:pt x="17" y="19"/>
                  </a:lnTo>
                  <a:lnTo>
                    <a:pt x="11" y="19"/>
                  </a:lnTo>
                  <a:lnTo>
                    <a:pt x="7" y="21"/>
                  </a:lnTo>
                  <a:lnTo>
                    <a:pt x="6" y="21"/>
                  </a:lnTo>
                  <a:lnTo>
                    <a:pt x="3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6" name="Freeform 11"/>
            <p:cNvSpPr>
              <a:spLocks/>
            </p:cNvSpPr>
            <p:nvPr/>
          </p:nvSpPr>
          <p:spPr bwMode="auto">
            <a:xfrm>
              <a:off x="4719" y="1055"/>
              <a:ext cx="442" cy="392"/>
            </a:xfrm>
            <a:custGeom>
              <a:avLst/>
              <a:gdLst>
                <a:gd name="T0" fmla="*/ 203 w 442"/>
                <a:gd name="T1" fmla="*/ 221 h 392"/>
                <a:gd name="T2" fmla="*/ 223 w 442"/>
                <a:gd name="T3" fmla="*/ 215 h 392"/>
                <a:gd name="T4" fmla="*/ 241 w 442"/>
                <a:gd name="T5" fmla="*/ 210 h 392"/>
                <a:gd name="T6" fmla="*/ 261 w 442"/>
                <a:gd name="T7" fmla="*/ 208 h 392"/>
                <a:gd name="T8" fmla="*/ 279 w 442"/>
                <a:gd name="T9" fmla="*/ 208 h 392"/>
                <a:gd name="T10" fmla="*/ 298 w 442"/>
                <a:gd name="T11" fmla="*/ 209 h 392"/>
                <a:gd name="T12" fmla="*/ 315 w 442"/>
                <a:gd name="T13" fmla="*/ 213 h 392"/>
                <a:gd name="T14" fmla="*/ 332 w 442"/>
                <a:gd name="T15" fmla="*/ 218 h 392"/>
                <a:gd name="T16" fmla="*/ 348 w 442"/>
                <a:gd name="T17" fmla="*/ 224 h 392"/>
                <a:gd name="T18" fmla="*/ 364 w 442"/>
                <a:gd name="T19" fmla="*/ 231 h 392"/>
                <a:gd name="T20" fmla="*/ 379 w 442"/>
                <a:gd name="T21" fmla="*/ 240 h 392"/>
                <a:gd name="T22" fmla="*/ 393 w 442"/>
                <a:gd name="T23" fmla="*/ 251 h 392"/>
                <a:gd name="T24" fmla="*/ 405 w 442"/>
                <a:gd name="T25" fmla="*/ 262 h 392"/>
                <a:gd name="T26" fmla="*/ 416 w 442"/>
                <a:gd name="T27" fmla="*/ 274 h 392"/>
                <a:gd name="T28" fmla="*/ 426 w 442"/>
                <a:gd name="T29" fmla="*/ 288 h 392"/>
                <a:gd name="T30" fmla="*/ 435 w 442"/>
                <a:gd name="T31" fmla="*/ 302 h 392"/>
                <a:gd name="T32" fmla="*/ 442 w 442"/>
                <a:gd name="T33" fmla="*/ 316 h 392"/>
                <a:gd name="T34" fmla="*/ 420 w 442"/>
                <a:gd name="T35" fmla="*/ 326 h 392"/>
                <a:gd name="T36" fmla="*/ 394 w 442"/>
                <a:gd name="T37" fmla="*/ 336 h 392"/>
                <a:gd name="T38" fmla="*/ 367 w 442"/>
                <a:gd name="T39" fmla="*/ 346 h 392"/>
                <a:gd name="T40" fmla="*/ 337 w 442"/>
                <a:gd name="T41" fmla="*/ 355 h 392"/>
                <a:gd name="T42" fmla="*/ 306 w 442"/>
                <a:gd name="T43" fmla="*/ 363 h 392"/>
                <a:gd name="T44" fmla="*/ 274 w 442"/>
                <a:gd name="T45" fmla="*/ 370 h 392"/>
                <a:gd name="T46" fmla="*/ 241 w 442"/>
                <a:gd name="T47" fmla="*/ 377 h 392"/>
                <a:gd name="T48" fmla="*/ 209 w 442"/>
                <a:gd name="T49" fmla="*/ 382 h 392"/>
                <a:gd name="T50" fmla="*/ 176 w 442"/>
                <a:gd name="T51" fmla="*/ 386 h 392"/>
                <a:gd name="T52" fmla="*/ 145 w 442"/>
                <a:gd name="T53" fmla="*/ 389 h 392"/>
                <a:gd name="T54" fmla="*/ 114 w 442"/>
                <a:gd name="T55" fmla="*/ 391 h 392"/>
                <a:gd name="T56" fmla="*/ 86 w 442"/>
                <a:gd name="T57" fmla="*/ 392 h 392"/>
                <a:gd name="T58" fmla="*/ 60 w 442"/>
                <a:gd name="T59" fmla="*/ 391 h 392"/>
                <a:gd name="T60" fmla="*/ 36 w 442"/>
                <a:gd name="T61" fmla="*/ 388 h 392"/>
                <a:gd name="T62" fmla="*/ 16 w 442"/>
                <a:gd name="T63" fmla="*/ 383 h 392"/>
                <a:gd name="T64" fmla="*/ 0 w 442"/>
                <a:gd name="T65" fmla="*/ 377 h 392"/>
                <a:gd name="T66" fmla="*/ 8 w 442"/>
                <a:gd name="T67" fmla="*/ 345 h 392"/>
                <a:gd name="T68" fmla="*/ 9 w 442"/>
                <a:gd name="T69" fmla="*/ 303 h 392"/>
                <a:gd name="T70" fmla="*/ 7 w 442"/>
                <a:gd name="T71" fmla="*/ 253 h 392"/>
                <a:gd name="T72" fmla="*/ 5 w 442"/>
                <a:gd name="T73" fmla="*/ 200 h 392"/>
                <a:gd name="T74" fmla="*/ 7 w 442"/>
                <a:gd name="T75" fmla="*/ 146 h 392"/>
                <a:gd name="T76" fmla="*/ 16 w 442"/>
                <a:gd name="T77" fmla="*/ 94 h 392"/>
                <a:gd name="T78" fmla="*/ 37 w 442"/>
                <a:gd name="T79" fmla="*/ 50 h 392"/>
                <a:gd name="T80" fmla="*/ 72 w 442"/>
                <a:gd name="T81" fmla="*/ 13 h 392"/>
                <a:gd name="T82" fmla="*/ 103 w 442"/>
                <a:gd name="T83" fmla="*/ 0 h 392"/>
                <a:gd name="T84" fmla="*/ 131 w 442"/>
                <a:gd name="T85" fmla="*/ 5 h 392"/>
                <a:gd name="T86" fmla="*/ 157 w 442"/>
                <a:gd name="T87" fmla="*/ 26 h 392"/>
                <a:gd name="T88" fmla="*/ 179 w 442"/>
                <a:gd name="T89" fmla="*/ 57 h 392"/>
                <a:gd name="T90" fmla="*/ 195 w 442"/>
                <a:gd name="T91" fmla="*/ 97 h 392"/>
                <a:gd name="T92" fmla="*/ 206 w 442"/>
                <a:gd name="T93" fmla="*/ 139 h 392"/>
                <a:gd name="T94" fmla="*/ 209 w 442"/>
                <a:gd name="T95" fmla="*/ 182 h 392"/>
                <a:gd name="T96" fmla="*/ 203 w 442"/>
                <a:gd name="T97" fmla="*/ 221 h 392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442"/>
                <a:gd name="T148" fmla="*/ 0 h 392"/>
                <a:gd name="T149" fmla="*/ 442 w 442"/>
                <a:gd name="T150" fmla="*/ 392 h 392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442" h="392">
                  <a:moveTo>
                    <a:pt x="203" y="221"/>
                  </a:moveTo>
                  <a:lnTo>
                    <a:pt x="223" y="215"/>
                  </a:lnTo>
                  <a:lnTo>
                    <a:pt x="241" y="210"/>
                  </a:lnTo>
                  <a:lnTo>
                    <a:pt x="261" y="208"/>
                  </a:lnTo>
                  <a:lnTo>
                    <a:pt x="279" y="208"/>
                  </a:lnTo>
                  <a:lnTo>
                    <a:pt x="298" y="209"/>
                  </a:lnTo>
                  <a:lnTo>
                    <a:pt x="315" y="213"/>
                  </a:lnTo>
                  <a:lnTo>
                    <a:pt x="332" y="218"/>
                  </a:lnTo>
                  <a:lnTo>
                    <a:pt x="348" y="224"/>
                  </a:lnTo>
                  <a:lnTo>
                    <a:pt x="364" y="231"/>
                  </a:lnTo>
                  <a:lnTo>
                    <a:pt x="379" y="240"/>
                  </a:lnTo>
                  <a:lnTo>
                    <a:pt x="393" y="251"/>
                  </a:lnTo>
                  <a:lnTo>
                    <a:pt x="405" y="262"/>
                  </a:lnTo>
                  <a:lnTo>
                    <a:pt x="416" y="274"/>
                  </a:lnTo>
                  <a:lnTo>
                    <a:pt x="426" y="288"/>
                  </a:lnTo>
                  <a:lnTo>
                    <a:pt x="435" y="302"/>
                  </a:lnTo>
                  <a:lnTo>
                    <a:pt x="442" y="316"/>
                  </a:lnTo>
                  <a:lnTo>
                    <a:pt x="420" y="326"/>
                  </a:lnTo>
                  <a:lnTo>
                    <a:pt x="394" y="336"/>
                  </a:lnTo>
                  <a:lnTo>
                    <a:pt x="367" y="346"/>
                  </a:lnTo>
                  <a:lnTo>
                    <a:pt x="337" y="355"/>
                  </a:lnTo>
                  <a:lnTo>
                    <a:pt x="306" y="363"/>
                  </a:lnTo>
                  <a:lnTo>
                    <a:pt x="274" y="370"/>
                  </a:lnTo>
                  <a:lnTo>
                    <a:pt x="241" y="377"/>
                  </a:lnTo>
                  <a:lnTo>
                    <a:pt x="209" y="382"/>
                  </a:lnTo>
                  <a:lnTo>
                    <a:pt x="176" y="386"/>
                  </a:lnTo>
                  <a:lnTo>
                    <a:pt x="145" y="389"/>
                  </a:lnTo>
                  <a:lnTo>
                    <a:pt x="114" y="391"/>
                  </a:lnTo>
                  <a:lnTo>
                    <a:pt x="86" y="392"/>
                  </a:lnTo>
                  <a:lnTo>
                    <a:pt x="60" y="391"/>
                  </a:lnTo>
                  <a:lnTo>
                    <a:pt x="36" y="388"/>
                  </a:lnTo>
                  <a:lnTo>
                    <a:pt x="16" y="383"/>
                  </a:lnTo>
                  <a:lnTo>
                    <a:pt x="0" y="377"/>
                  </a:lnTo>
                  <a:lnTo>
                    <a:pt x="8" y="345"/>
                  </a:lnTo>
                  <a:lnTo>
                    <a:pt x="9" y="303"/>
                  </a:lnTo>
                  <a:lnTo>
                    <a:pt x="7" y="253"/>
                  </a:lnTo>
                  <a:lnTo>
                    <a:pt x="5" y="200"/>
                  </a:lnTo>
                  <a:lnTo>
                    <a:pt x="7" y="146"/>
                  </a:lnTo>
                  <a:lnTo>
                    <a:pt x="16" y="94"/>
                  </a:lnTo>
                  <a:lnTo>
                    <a:pt x="37" y="50"/>
                  </a:lnTo>
                  <a:lnTo>
                    <a:pt x="72" y="13"/>
                  </a:lnTo>
                  <a:lnTo>
                    <a:pt x="103" y="0"/>
                  </a:lnTo>
                  <a:lnTo>
                    <a:pt x="131" y="5"/>
                  </a:lnTo>
                  <a:lnTo>
                    <a:pt x="157" y="26"/>
                  </a:lnTo>
                  <a:lnTo>
                    <a:pt x="179" y="57"/>
                  </a:lnTo>
                  <a:lnTo>
                    <a:pt x="195" y="97"/>
                  </a:lnTo>
                  <a:lnTo>
                    <a:pt x="206" y="139"/>
                  </a:lnTo>
                  <a:lnTo>
                    <a:pt x="209" y="182"/>
                  </a:lnTo>
                  <a:lnTo>
                    <a:pt x="203" y="221"/>
                  </a:ln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7" name="Freeform 12"/>
            <p:cNvSpPr>
              <a:spLocks/>
            </p:cNvSpPr>
            <p:nvPr/>
          </p:nvSpPr>
          <p:spPr bwMode="auto">
            <a:xfrm>
              <a:off x="4682" y="1386"/>
              <a:ext cx="548" cy="165"/>
            </a:xfrm>
            <a:custGeom>
              <a:avLst/>
              <a:gdLst>
                <a:gd name="T0" fmla="*/ 495 w 548"/>
                <a:gd name="T1" fmla="*/ 0 h 165"/>
                <a:gd name="T2" fmla="*/ 501 w 548"/>
                <a:gd name="T3" fmla="*/ 11 h 165"/>
                <a:gd name="T4" fmla="*/ 508 w 548"/>
                <a:gd name="T5" fmla="*/ 21 h 165"/>
                <a:gd name="T6" fmla="*/ 515 w 548"/>
                <a:gd name="T7" fmla="*/ 31 h 165"/>
                <a:gd name="T8" fmla="*/ 524 w 548"/>
                <a:gd name="T9" fmla="*/ 40 h 165"/>
                <a:gd name="T10" fmla="*/ 531 w 548"/>
                <a:gd name="T11" fmla="*/ 47 h 165"/>
                <a:gd name="T12" fmla="*/ 537 w 548"/>
                <a:gd name="T13" fmla="*/ 56 h 165"/>
                <a:gd name="T14" fmla="*/ 543 w 548"/>
                <a:gd name="T15" fmla="*/ 64 h 165"/>
                <a:gd name="T16" fmla="*/ 548 w 548"/>
                <a:gd name="T17" fmla="*/ 73 h 165"/>
                <a:gd name="T18" fmla="*/ 519 w 548"/>
                <a:gd name="T19" fmla="*/ 90 h 165"/>
                <a:gd name="T20" fmla="*/ 487 w 548"/>
                <a:gd name="T21" fmla="*/ 105 h 165"/>
                <a:gd name="T22" fmla="*/ 451 w 548"/>
                <a:gd name="T23" fmla="*/ 119 h 165"/>
                <a:gd name="T24" fmla="*/ 413 w 548"/>
                <a:gd name="T25" fmla="*/ 130 h 165"/>
                <a:gd name="T26" fmla="*/ 372 w 548"/>
                <a:gd name="T27" fmla="*/ 140 h 165"/>
                <a:gd name="T28" fmla="*/ 331 w 548"/>
                <a:gd name="T29" fmla="*/ 148 h 165"/>
                <a:gd name="T30" fmla="*/ 289 w 548"/>
                <a:gd name="T31" fmla="*/ 155 h 165"/>
                <a:gd name="T32" fmla="*/ 248 w 548"/>
                <a:gd name="T33" fmla="*/ 160 h 165"/>
                <a:gd name="T34" fmla="*/ 208 w 548"/>
                <a:gd name="T35" fmla="*/ 162 h 165"/>
                <a:gd name="T36" fmla="*/ 168 w 548"/>
                <a:gd name="T37" fmla="*/ 165 h 165"/>
                <a:gd name="T38" fmla="*/ 131 w 548"/>
                <a:gd name="T39" fmla="*/ 165 h 165"/>
                <a:gd name="T40" fmla="*/ 97 w 548"/>
                <a:gd name="T41" fmla="*/ 163 h 165"/>
                <a:gd name="T42" fmla="*/ 66 w 548"/>
                <a:gd name="T43" fmla="*/ 161 h 165"/>
                <a:gd name="T44" fmla="*/ 40 w 548"/>
                <a:gd name="T45" fmla="*/ 156 h 165"/>
                <a:gd name="T46" fmla="*/ 18 w 548"/>
                <a:gd name="T47" fmla="*/ 151 h 165"/>
                <a:gd name="T48" fmla="*/ 0 w 548"/>
                <a:gd name="T49" fmla="*/ 144 h 165"/>
                <a:gd name="T50" fmla="*/ 0 w 548"/>
                <a:gd name="T51" fmla="*/ 139 h 165"/>
                <a:gd name="T52" fmla="*/ 4 w 548"/>
                <a:gd name="T53" fmla="*/ 130 h 165"/>
                <a:gd name="T54" fmla="*/ 10 w 548"/>
                <a:gd name="T55" fmla="*/ 119 h 165"/>
                <a:gd name="T56" fmla="*/ 18 w 548"/>
                <a:gd name="T57" fmla="*/ 106 h 165"/>
                <a:gd name="T58" fmla="*/ 25 w 548"/>
                <a:gd name="T59" fmla="*/ 94 h 165"/>
                <a:gd name="T60" fmla="*/ 31 w 548"/>
                <a:gd name="T61" fmla="*/ 82 h 165"/>
                <a:gd name="T62" fmla="*/ 36 w 548"/>
                <a:gd name="T63" fmla="*/ 73 h 165"/>
                <a:gd name="T64" fmla="*/ 39 w 548"/>
                <a:gd name="T65" fmla="*/ 67 h 165"/>
                <a:gd name="T66" fmla="*/ 58 w 548"/>
                <a:gd name="T67" fmla="*/ 73 h 165"/>
                <a:gd name="T68" fmla="*/ 81 w 548"/>
                <a:gd name="T69" fmla="*/ 78 h 165"/>
                <a:gd name="T70" fmla="*/ 107 w 548"/>
                <a:gd name="T71" fmla="*/ 81 h 165"/>
                <a:gd name="T72" fmla="*/ 135 w 548"/>
                <a:gd name="T73" fmla="*/ 82 h 165"/>
                <a:gd name="T74" fmla="*/ 165 w 548"/>
                <a:gd name="T75" fmla="*/ 82 h 165"/>
                <a:gd name="T76" fmla="*/ 195 w 548"/>
                <a:gd name="T77" fmla="*/ 79 h 165"/>
                <a:gd name="T78" fmla="*/ 227 w 548"/>
                <a:gd name="T79" fmla="*/ 77 h 165"/>
                <a:gd name="T80" fmla="*/ 261 w 548"/>
                <a:gd name="T81" fmla="*/ 72 h 165"/>
                <a:gd name="T82" fmla="*/ 294 w 548"/>
                <a:gd name="T83" fmla="*/ 67 h 165"/>
                <a:gd name="T84" fmla="*/ 326 w 548"/>
                <a:gd name="T85" fmla="*/ 60 h 165"/>
                <a:gd name="T86" fmla="*/ 358 w 548"/>
                <a:gd name="T87" fmla="*/ 52 h 165"/>
                <a:gd name="T88" fmla="*/ 390 w 548"/>
                <a:gd name="T89" fmla="*/ 43 h 165"/>
                <a:gd name="T90" fmla="*/ 420 w 548"/>
                <a:gd name="T91" fmla="*/ 34 h 165"/>
                <a:gd name="T92" fmla="*/ 447 w 548"/>
                <a:gd name="T93" fmla="*/ 24 h 165"/>
                <a:gd name="T94" fmla="*/ 473 w 548"/>
                <a:gd name="T95" fmla="*/ 13 h 165"/>
                <a:gd name="T96" fmla="*/ 495 w 548"/>
                <a:gd name="T97" fmla="*/ 0 h 165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548"/>
                <a:gd name="T148" fmla="*/ 0 h 165"/>
                <a:gd name="T149" fmla="*/ 548 w 548"/>
                <a:gd name="T150" fmla="*/ 165 h 165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548" h="165">
                  <a:moveTo>
                    <a:pt x="495" y="0"/>
                  </a:moveTo>
                  <a:lnTo>
                    <a:pt x="501" y="11"/>
                  </a:lnTo>
                  <a:lnTo>
                    <a:pt x="508" y="21"/>
                  </a:lnTo>
                  <a:lnTo>
                    <a:pt x="515" y="31"/>
                  </a:lnTo>
                  <a:lnTo>
                    <a:pt x="524" y="40"/>
                  </a:lnTo>
                  <a:lnTo>
                    <a:pt x="531" y="47"/>
                  </a:lnTo>
                  <a:lnTo>
                    <a:pt x="537" y="56"/>
                  </a:lnTo>
                  <a:lnTo>
                    <a:pt x="543" y="64"/>
                  </a:lnTo>
                  <a:lnTo>
                    <a:pt x="548" y="73"/>
                  </a:lnTo>
                  <a:lnTo>
                    <a:pt x="519" y="90"/>
                  </a:lnTo>
                  <a:lnTo>
                    <a:pt x="487" y="105"/>
                  </a:lnTo>
                  <a:lnTo>
                    <a:pt x="451" y="119"/>
                  </a:lnTo>
                  <a:lnTo>
                    <a:pt x="413" y="130"/>
                  </a:lnTo>
                  <a:lnTo>
                    <a:pt x="372" y="140"/>
                  </a:lnTo>
                  <a:lnTo>
                    <a:pt x="331" y="148"/>
                  </a:lnTo>
                  <a:lnTo>
                    <a:pt x="289" y="155"/>
                  </a:lnTo>
                  <a:lnTo>
                    <a:pt x="248" y="160"/>
                  </a:lnTo>
                  <a:lnTo>
                    <a:pt x="208" y="162"/>
                  </a:lnTo>
                  <a:lnTo>
                    <a:pt x="168" y="165"/>
                  </a:lnTo>
                  <a:lnTo>
                    <a:pt x="131" y="165"/>
                  </a:lnTo>
                  <a:lnTo>
                    <a:pt x="97" y="163"/>
                  </a:lnTo>
                  <a:lnTo>
                    <a:pt x="66" y="161"/>
                  </a:lnTo>
                  <a:lnTo>
                    <a:pt x="40" y="156"/>
                  </a:lnTo>
                  <a:lnTo>
                    <a:pt x="18" y="151"/>
                  </a:lnTo>
                  <a:lnTo>
                    <a:pt x="0" y="144"/>
                  </a:lnTo>
                  <a:lnTo>
                    <a:pt x="0" y="139"/>
                  </a:lnTo>
                  <a:lnTo>
                    <a:pt x="4" y="130"/>
                  </a:lnTo>
                  <a:lnTo>
                    <a:pt x="10" y="119"/>
                  </a:lnTo>
                  <a:lnTo>
                    <a:pt x="18" y="106"/>
                  </a:lnTo>
                  <a:lnTo>
                    <a:pt x="25" y="94"/>
                  </a:lnTo>
                  <a:lnTo>
                    <a:pt x="31" y="82"/>
                  </a:lnTo>
                  <a:lnTo>
                    <a:pt x="36" y="73"/>
                  </a:lnTo>
                  <a:lnTo>
                    <a:pt x="39" y="67"/>
                  </a:lnTo>
                  <a:lnTo>
                    <a:pt x="58" y="73"/>
                  </a:lnTo>
                  <a:lnTo>
                    <a:pt x="81" y="78"/>
                  </a:lnTo>
                  <a:lnTo>
                    <a:pt x="107" y="81"/>
                  </a:lnTo>
                  <a:lnTo>
                    <a:pt x="135" y="82"/>
                  </a:lnTo>
                  <a:lnTo>
                    <a:pt x="165" y="82"/>
                  </a:lnTo>
                  <a:lnTo>
                    <a:pt x="195" y="79"/>
                  </a:lnTo>
                  <a:lnTo>
                    <a:pt x="227" y="77"/>
                  </a:lnTo>
                  <a:lnTo>
                    <a:pt x="261" y="72"/>
                  </a:lnTo>
                  <a:lnTo>
                    <a:pt x="294" y="67"/>
                  </a:lnTo>
                  <a:lnTo>
                    <a:pt x="326" y="60"/>
                  </a:lnTo>
                  <a:lnTo>
                    <a:pt x="358" y="52"/>
                  </a:lnTo>
                  <a:lnTo>
                    <a:pt x="390" y="43"/>
                  </a:lnTo>
                  <a:lnTo>
                    <a:pt x="420" y="34"/>
                  </a:lnTo>
                  <a:lnTo>
                    <a:pt x="447" y="24"/>
                  </a:lnTo>
                  <a:lnTo>
                    <a:pt x="473" y="13"/>
                  </a:lnTo>
                  <a:lnTo>
                    <a:pt x="495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8" name="Freeform 13"/>
            <p:cNvSpPr>
              <a:spLocks/>
            </p:cNvSpPr>
            <p:nvPr/>
          </p:nvSpPr>
          <p:spPr bwMode="auto">
            <a:xfrm>
              <a:off x="4655" y="1478"/>
              <a:ext cx="623" cy="165"/>
            </a:xfrm>
            <a:custGeom>
              <a:avLst/>
              <a:gdLst>
                <a:gd name="T0" fmla="*/ 623 w 623"/>
                <a:gd name="T1" fmla="*/ 55 h 165"/>
                <a:gd name="T2" fmla="*/ 620 w 623"/>
                <a:gd name="T3" fmla="*/ 43 h 165"/>
                <a:gd name="T4" fmla="*/ 611 w 623"/>
                <a:gd name="T5" fmla="*/ 27 h 165"/>
                <a:gd name="T6" fmla="*/ 600 w 623"/>
                <a:gd name="T7" fmla="*/ 12 h 165"/>
                <a:gd name="T8" fmla="*/ 590 w 623"/>
                <a:gd name="T9" fmla="*/ 0 h 165"/>
                <a:gd name="T10" fmla="*/ 565 w 623"/>
                <a:gd name="T11" fmla="*/ 13 h 165"/>
                <a:gd name="T12" fmla="*/ 537 w 623"/>
                <a:gd name="T13" fmla="*/ 27 h 165"/>
                <a:gd name="T14" fmla="*/ 506 w 623"/>
                <a:gd name="T15" fmla="*/ 39 h 165"/>
                <a:gd name="T16" fmla="*/ 474 w 623"/>
                <a:gd name="T17" fmla="*/ 50 h 165"/>
                <a:gd name="T18" fmla="*/ 438 w 623"/>
                <a:gd name="T19" fmla="*/ 60 h 165"/>
                <a:gd name="T20" fmla="*/ 403 w 623"/>
                <a:gd name="T21" fmla="*/ 70 h 165"/>
                <a:gd name="T22" fmla="*/ 364 w 623"/>
                <a:gd name="T23" fmla="*/ 77 h 165"/>
                <a:gd name="T24" fmla="*/ 326 w 623"/>
                <a:gd name="T25" fmla="*/ 84 h 165"/>
                <a:gd name="T26" fmla="*/ 287 w 623"/>
                <a:gd name="T27" fmla="*/ 89 h 165"/>
                <a:gd name="T28" fmla="*/ 247 w 623"/>
                <a:gd name="T29" fmla="*/ 92 h 165"/>
                <a:gd name="T30" fmla="*/ 208 w 623"/>
                <a:gd name="T31" fmla="*/ 95 h 165"/>
                <a:gd name="T32" fmla="*/ 168 w 623"/>
                <a:gd name="T33" fmla="*/ 94 h 165"/>
                <a:gd name="T34" fmla="*/ 129 w 623"/>
                <a:gd name="T35" fmla="*/ 92 h 165"/>
                <a:gd name="T36" fmla="*/ 90 w 623"/>
                <a:gd name="T37" fmla="*/ 89 h 165"/>
                <a:gd name="T38" fmla="*/ 55 w 623"/>
                <a:gd name="T39" fmla="*/ 82 h 165"/>
                <a:gd name="T40" fmla="*/ 19 w 623"/>
                <a:gd name="T41" fmla="*/ 74 h 165"/>
                <a:gd name="T42" fmla="*/ 11 w 623"/>
                <a:gd name="T43" fmla="*/ 91 h 165"/>
                <a:gd name="T44" fmla="*/ 4 w 623"/>
                <a:gd name="T45" fmla="*/ 110 h 165"/>
                <a:gd name="T46" fmla="*/ 0 w 623"/>
                <a:gd name="T47" fmla="*/ 127 h 165"/>
                <a:gd name="T48" fmla="*/ 1 w 623"/>
                <a:gd name="T49" fmla="*/ 136 h 165"/>
                <a:gd name="T50" fmla="*/ 34 w 623"/>
                <a:gd name="T51" fmla="*/ 147 h 165"/>
                <a:gd name="T52" fmla="*/ 68 w 623"/>
                <a:gd name="T53" fmla="*/ 154 h 165"/>
                <a:gd name="T54" fmla="*/ 105 w 623"/>
                <a:gd name="T55" fmla="*/ 160 h 165"/>
                <a:gd name="T56" fmla="*/ 145 w 623"/>
                <a:gd name="T57" fmla="*/ 164 h 165"/>
                <a:gd name="T58" fmla="*/ 185 w 623"/>
                <a:gd name="T59" fmla="*/ 165 h 165"/>
                <a:gd name="T60" fmla="*/ 229 w 623"/>
                <a:gd name="T61" fmla="*/ 164 h 165"/>
                <a:gd name="T62" fmla="*/ 270 w 623"/>
                <a:gd name="T63" fmla="*/ 161 h 165"/>
                <a:gd name="T64" fmla="*/ 315 w 623"/>
                <a:gd name="T65" fmla="*/ 157 h 165"/>
                <a:gd name="T66" fmla="*/ 358 w 623"/>
                <a:gd name="T67" fmla="*/ 150 h 165"/>
                <a:gd name="T68" fmla="*/ 400 w 623"/>
                <a:gd name="T69" fmla="*/ 142 h 165"/>
                <a:gd name="T70" fmla="*/ 442 w 623"/>
                <a:gd name="T71" fmla="*/ 131 h 165"/>
                <a:gd name="T72" fmla="*/ 483 w 623"/>
                <a:gd name="T73" fmla="*/ 118 h 165"/>
                <a:gd name="T74" fmla="*/ 522 w 623"/>
                <a:gd name="T75" fmla="*/ 105 h 165"/>
                <a:gd name="T76" fmla="*/ 558 w 623"/>
                <a:gd name="T77" fmla="*/ 90 h 165"/>
                <a:gd name="T78" fmla="*/ 593 w 623"/>
                <a:gd name="T79" fmla="*/ 74 h 165"/>
                <a:gd name="T80" fmla="*/ 623 w 623"/>
                <a:gd name="T81" fmla="*/ 55 h 165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623"/>
                <a:gd name="T124" fmla="*/ 0 h 165"/>
                <a:gd name="T125" fmla="*/ 623 w 623"/>
                <a:gd name="T126" fmla="*/ 165 h 165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623" h="165">
                  <a:moveTo>
                    <a:pt x="623" y="55"/>
                  </a:moveTo>
                  <a:lnTo>
                    <a:pt x="620" y="43"/>
                  </a:lnTo>
                  <a:lnTo>
                    <a:pt x="611" y="27"/>
                  </a:lnTo>
                  <a:lnTo>
                    <a:pt x="600" y="12"/>
                  </a:lnTo>
                  <a:lnTo>
                    <a:pt x="590" y="0"/>
                  </a:lnTo>
                  <a:lnTo>
                    <a:pt x="565" y="13"/>
                  </a:lnTo>
                  <a:lnTo>
                    <a:pt x="537" y="27"/>
                  </a:lnTo>
                  <a:lnTo>
                    <a:pt x="506" y="39"/>
                  </a:lnTo>
                  <a:lnTo>
                    <a:pt x="474" y="50"/>
                  </a:lnTo>
                  <a:lnTo>
                    <a:pt x="438" y="60"/>
                  </a:lnTo>
                  <a:lnTo>
                    <a:pt x="403" y="70"/>
                  </a:lnTo>
                  <a:lnTo>
                    <a:pt x="364" y="77"/>
                  </a:lnTo>
                  <a:lnTo>
                    <a:pt x="326" y="84"/>
                  </a:lnTo>
                  <a:lnTo>
                    <a:pt x="287" y="89"/>
                  </a:lnTo>
                  <a:lnTo>
                    <a:pt x="247" y="92"/>
                  </a:lnTo>
                  <a:lnTo>
                    <a:pt x="208" y="95"/>
                  </a:lnTo>
                  <a:lnTo>
                    <a:pt x="168" y="94"/>
                  </a:lnTo>
                  <a:lnTo>
                    <a:pt x="129" y="92"/>
                  </a:lnTo>
                  <a:lnTo>
                    <a:pt x="90" y="89"/>
                  </a:lnTo>
                  <a:lnTo>
                    <a:pt x="55" y="82"/>
                  </a:lnTo>
                  <a:lnTo>
                    <a:pt x="19" y="74"/>
                  </a:lnTo>
                  <a:lnTo>
                    <a:pt x="11" y="91"/>
                  </a:lnTo>
                  <a:lnTo>
                    <a:pt x="4" y="110"/>
                  </a:lnTo>
                  <a:lnTo>
                    <a:pt x="0" y="127"/>
                  </a:lnTo>
                  <a:lnTo>
                    <a:pt x="1" y="136"/>
                  </a:lnTo>
                  <a:lnTo>
                    <a:pt x="34" y="147"/>
                  </a:lnTo>
                  <a:lnTo>
                    <a:pt x="68" y="154"/>
                  </a:lnTo>
                  <a:lnTo>
                    <a:pt x="105" y="160"/>
                  </a:lnTo>
                  <a:lnTo>
                    <a:pt x="145" y="164"/>
                  </a:lnTo>
                  <a:lnTo>
                    <a:pt x="185" y="165"/>
                  </a:lnTo>
                  <a:lnTo>
                    <a:pt x="229" y="164"/>
                  </a:lnTo>
                  <a:lnTo>
                    <a:pt x="270" y="161"/>
                  </a:lnTo>
                  <a:lnTo>
                    <a:pt x="315" y="157"/>
                  </a:lnTo>
                  <a:lnTo>
                    <a:pt x="358" y="150"/>
                  </a:lnTo>
                  <a:lnTo>
                    <a:pt x="400" y="142"/>
                  </a:lnTo>
                  <a:lnTo>
                    <a:pt x="442" y="131"/>
                  </a:lnTo>
                  <a:lnTo>
                    <a:pt x="483" y="118"/>
                  </a:lnTo>
                  <a:lnTo>
                    <a:pt x="522" y="105"/>
                  </a:lnTo>
                  <a:lnTo>
                    <a:pt x="558" y="90"/>
                  </a:lnTo>
                  <a:lnTo>
                    <a:pt x="593" y="74"/>
                  </a:lnTo>
                  <a:lnTo>
                    <a:pt x="623" y="5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19" name="Freeform 14"/>
            <p:cNvSpPr>
              <a:spLocks/>
            </p:cNvSpPr>
            <p:nvPr/>
          </p:nvSpPr>
          <p:spPr bwMode="auto">
            <a:xfrm>
              <a:off x="4943" y="1651"/>
              <a:ext cx="102" cy="48"/>
            </a:xfrm>
            <a:custGeom>
              <a:avLst/>
              <a:gdLst>
                <a:gd name="T0" fmla="*/ 102 w 102"/>
                <a:gd name="T1" fmla="*/ 0 h 48"/>
                <a:gd name="T2" fmla="*/ 92 w 102"/>
                <a:gd name="T3" fmla="*/ 1 h 48"/>
                <a:gd name="T4" fmla="*/ 82 w 102"/>
                <a:gd name="T5" fmla="*/ 3 h 48"/>
                <a:gd name="T6" fmla="*/ 74 w 102"/>
                <a:gd name="T7" fmla="*/ 4 h 48"/>
                <a:gd name="T8" fmla="*/ 64 w 102"/>
                <a:gd name="T9" fmla="*/ 6 h 48"/>
                <a:gd name="T10" fmla="*/ 55 w 102"/>
                <a:gd name="T11" fmla="*/ 8 h 48"/>
                <a:gd name="T12" fmla="*/ 45 w 102"/>
                <a:gd name="T13" fmla="*/ 9 h 48"/>
                <a:gd name="T14" fmla="*/ 36 w 102"/>
                <a:gd name="T15" fmla="*/ 11 h 48"/>
                <a:gd name="T16" fmla="*/ 24 w 102"/>
                <a:gd name="T17" fmla="*/ 12 h 48"/>
                <a:gd name="T18" fmla="*/ 18 w 102"/>
                <a:gd name="T19" fmla="*/ 13 h 48"/>
                <a:gd name="T20" fmla="*/ 12 w 102"/>
                <a:gd name="T21" fmla="*/ 13 h 48"/>
                <a:gd name="T22" fmla="*/ 6 w 102"/>
                <a:gd name="T23" fmla="*/ 14 h 48"/>
                <a:gd name="T24" fmla="*/ 0 w 102"/>
                <a:gd name="T25" fmla="*/ 14 h 48"/>
                <a:gd name="T26" fmla="*/ 8 w 102"/>
                <a:gd name="T27" fmla="*/ 32 h 48"/>
                <a:gd name="T28" fmla="*/ 23 w 102"/>
                <a:gd name="T29" fmla="*/ 43 h 48"/>
                <a:gd name="T30" fmla="*/ 40 w 102"/>
                <a:gd name="T31" fmla="*/ 48 h 48"/>
                <a:gd name="T32" fmla="*/ 59 w 102"/>
                <a:gd name="T33" fmla="*/ 46 h 48"/>
                <a:gd name="T34" fmla="*/ 75 w 102"/>
                <a:gd name="T35" fmla="*/ 42 h 48"/>
                <a:gd name="T36" fmla="*/ 90 w 102"/>
                <a:gd name="T37" fmla="*/ 30 h 48"/>
                <a:gd name="T38" fmla="*/ 100 w 102"/>
                <a:gd name="T39" fmla="*/ 17 h 48"/>
                <a:gd name="T40" fmla="*/ 102 w 102"/>
                <a:gd name="T41" fmla="*/ 0 h 4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2"/>
                <a:gd name="T64" fmla="*/ 0 h 48"/>
                <a:gd name="T65" fmla="*/ 102 w 102"/>
                <a:gd name="T66" fmla="*/ 48 h 4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2" h="48">
                  <a:moveTo>
                    <a:pt x="102" y="0"/>
                  </a:moveTo>
                  <a:lnTo>
                    <a:pt x="92" y="1"/>
                  </a:lnTo>
                  <a:lnTo>
                    <a:pt x="82" y="3"/>
                  </a:lnTo>
                  <a:lnTo>
                    <a:pt x="74" y="4"/>
                  </a:lnTo>
                  <a:lnTo>
                    <a:pt x="64" y="6"/>
                  </a:lnTo>
                  <a:lnTo>
                    <a:pt x="55" y="8"/>
                  </a:lnTo>
                  <a:lnTo>
                    <a:pt x="45" y="9"/>
                  </a:lnTo>
                  <a:lnTo>
                    <a:pt x="36" y="11"/>
                  </a:lnTo>
                  <a:lnTo>
                    <a:pt x="24" y="12"/>
                  </a:lnTo>
                  <a:lnTo>
                    <a:pt x="18" y="13"/>
                  </a:lnTo>
                  <a:lnTo>
                    <a:pt x="12" y="13"/>
                  </a:lnTo>
                  <a:lnTo>
                    <a:pt x="6" y="14"/>
                  </a:lnTo>
                  <a:lnTo>
                    <a:pt x="0" y="14"/>
                  </a:lnTo>
                  <a:lnTo>
                    <a:pt x="8" y="32"/>
                  </a:lnTo>
                  <a:lnTo>
                    <a:pt x="23" y="43"/>
                  </a:lnTo>
                  <a:lnTo>
                    <a:pt x="40" y="48"/>
                  </a:lnTo>
                  <a:lnTo>
                    <a:pt x="59" y="46"/>
                  </a:lnTo>
                  <a:lnTo>
                    <a:pt x="75" y="42"/>
                  </a:lnTo>
                  <a:lnTo>
                    <a:pt x="90" y="30"/>
                  </a:lnTo>
                  <a:lnTo>
                    <a:pt x="100" y="17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0" name="Freeform 15"/>
            <p:cNvSpPr>
              <a:spLocks/>
            </p:cNvSpPr>
            <p:nvPr/>
          </p:nvSpPr>
          <p:spPr bwMode="auto">
            <a:xfrm>
              <a:off x="5001" y="1658"/>
              <a:ext cx="37" cy="31"/>
            </a:xfrm>
            <a:custGeom>
              <a:avLst/>
              <a:gdLst>
                <a:gd name="T0" fmla="*/ 0 w 37"/>
                <a:gd name="T1" fmla="*/ 31 h 31"/>
                <a:gd name="T2" fmla="*/ 7 w 37"/>
                <a:gd name="T3" fmla="*/ 22 h 31"/>
                <a:gd name="T4" fmla="*/ 12 w 37"/>
                <a:gd name="T5" fmla="*/ 14 h 31"/>
                <a:gd name="T6" fmla="*/ 15 w 37"/>
                <a:gd name="T7" fmla="*/ 7 h 31"/>
                <a:gd name="T8" fmla="*/ 15 w 37"/>
                <a:gd name="T9" fmla="*/ 4 h 31"/>
                <a:gd name="T10" fmla="*/ 18 w 37"/>
                <a:gd name="T11" fmla="*/ 2 h 31"/>
                <a:gd name="T12" fmla="*/ 26 w 37"/>
                <a:gd name="T13" fmla="*/ 0 h 31"/>
                <a:gd name="T14" fmla="*/ 33 w 37"/>
                <a:gd name="T15" fmla="*/ 0 h 31"/>
                <a:gd name="T16" fmla="*/ 37 w 37"/>
                <a:gd name="T17" fmla="*/ 0 h 31"/>
                <a:gd name="T18" fmla="*/ 37 w 37"/>
                <a:gd name="T19" fmla="*/ 1 h 31"/>
                <a:gd name="T20" fmla="*/ 34 w 37"/>
                <a:gd name="T21" fmla="*/ 5 h 31"/>
                <a:gd name="T22" fmla="*/ 32 w 37"/>
                <a:gd name="T23" fmla="*/ 10 h 31"/>
                <a:gd name="T24" fmla="*/ 28 w 37"/>
                <a:gd name="T25" fmla="*/ 15 h 31"/>
                <a:gd name="T26" fmla="*/ 23 w 37"/>
                <a:gd name="T27" fmla="*/ 20 h 31"/>
                <a:gd name="T28" fmla="*/ 17 w 37"/>
                <a:gd name="T29" fmla="*/ 25 h 31"/>
                <a:gd name="T30" fmla="*/ 8 w 37"/>
                <a:gd name="T31" fmla="*/ 28 h 31"/>
                <a:gd name="T32" fmla="*/ 0 w 37"/>
                <a:gd name="T33" fmla="*/ 31 h 3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7"/>
                <a:gd name="T52" fmla="*/ 0 h 31"/>
                <a:gd name="T53" fmla="*/ 37 w 37"/>
                <a:gd name="T54" fmla="*/ 31 h 31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7" h="31">
                  <a:moveTo>
                    <a:pt x="0" y="31"/>
                  </a:moveTo>
                  <a:lnTo>
                    <a:pt x="7" y="22"/>
                  </a:lnTo>
                  <a:lnTo>
                    <a:pt x="12" y="14"/>
                  </a:lnTo>
                  <a:lnTo>
                    <a:pt x="15" y="7"/>
                  </a:lnTo>
                  <a:lnTo>
                    <a:pt x="15" y="4"/>
                  </a:lnTo>
                  <a:lnTo>
                    <a:pt x="18" y="2"/>
                  </a:lnTo>
                  <a:lnTo>
                    <a:pt x="26" y="0"/>
                  </a:lnTo>
                  <a:lnTo>
                    <a:pt x="33" y="0"/>
                  </a:lnTo>
                  <a:lnTo>
                    <a:pt x="37" y="0"/>
                  </a:lnTo>
                  <a:lnTo>
                    <a:pt x="37" y="1"/>
                  </a:lnTo>
                  <a:lnTo>
                    <a:pt x="34" y="5"/>
                  </a:lnTo>
                  <a:lnTo>
                    <a:pt x="32" y="10"/>
                  </a:lnTo>
                  <a:lnTo>
                    <a:pt x="28" y="15"/>
                  </a:lnTo>
                  <a:lnTo>
                    <a:pt x="23" y="20"/>
                  </a:lnTo>
                  <a:lnTo>
                    <a:pt x="17" y="25"/>
                  </a:lnTo>
                  <a:lnTo>
                    <a:pt x="8" y="28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1" name="Freeform 16"/>
            <p:cNvSpPr>
              <a:spLocks/>
            </p:cNvSpPr>
            <p:nvPr/>
          </p:nvSpPr>
          <p:spPr bwMode="auto">
            <a:xfrm>
              <a:off x="4257" y="1024"/>
              <a:ext cx="639" cy="729"/>
            </a:xfrm>
            <a:custGeom>
              <a:avLst/>
              <a:gdLst>
                <a:gd name="T0" fmla="*/ 12 w 639"/>
                <a:gd name="T1" fmla="*/ 429 h 729"/>
                <a:gd name="T2" fmla="*/ 34 w 639"/>
                <a:gd name="T3" fmla="*/ 409 h 729"/>
                <a:gd name="T4" fmla="*/ 68 w 639"/>
                <a:gd name="T5" fmla="*/ 389 h 729"/>
                <a:gd name="T6" fmla="*/ 113 w 639"/>
                <a:gd name="T7" fmla="*/ 356 h 729"/>
                <a:gd name="T8" fmla="*/ 158 w 639"/>
                <a:gd name="T9" fmla="*/ 309 h 729"/>
                <a:gd name="T10" fmla="*/ 187 w 639"/>
                <a:gd name="T11" fmla="*/ 257 h 729"/>
                <a:gd name="T12" fmla="*/ 212 w 639"/>
                <a:gd name="T13" fmla="*/ 197 h 729"/>
                <a:gd name="T14" fmla="*/ 238 w 639"/>
                <a:gd name="T15" fmla="*/ 135 h 729"/>
                <a:gd name="T16" fmla="*/ 267 w 639"/>
                <a:gd name="T17" fmla="*/ 78 h 729"/>
                <a:gd name="T18" fmla="*/ 308 w 639"/>
                <a:gd name="T19" fmla="*/ 34 h 729"/>
                <a:gd name="T20" fmla="*/ 364 w 639"/>
                <a:gd name="T21" fmla="*/ 5 h 729"/>
                <a:gd name="T22" fmla="*/ 439 w 639"/>
                <a:gd name="T23" fmla="*/ 3 h 729"/>
                <a:gd name="T24" fmla="*/ 530 w 639"/>
                <a:gd name="T25" fmla="*/ 29 h 729"/>
                <a:gd name="T26" fmla="*/ 594 w 639"/>
                <a:gd name="T27" fmla="*/ 68 h 729"/>
                <a:gd name="T28" fmla="*/ 628 w 639"/>
                <a:gd name="T29" fmla="*/ 119 h 729"/>
                <a:gd name="T30" fmla="*/ 639 w 639"/>
                <a:gd name="T31" fmla="*/ 176 h 729"/>
                <a:gd name="T32" fmla="*/ 635 w 639"/>
                <a:gd name="T33" fmla="*/ 237 h 729"/>
                <a:gd name="T34" fmla="*/ 623 w 639"/>
                <a:gd name="T35" fmla="*/ 302 h 729"/>
                <a:gd name="T36" fmla="*/ 607 w 639"/>
                <a:gd name="T37" fmla="*/ 365 h 729"/>
                <a:gd name="T38" fmla="*/ 597 w 639"/>
                <a:gd name="T39" fmla="*/ 424 h 729"/>
                <a:gd name="T40" fmla="*/ 598 w 639"/>
                <a:gd name="T41" fmla="*/ 491 h 729"/>
                <a:gd name="T42" fmla="*/ 611 w 639"/>
                <a:gd name="T43" fmla="*/ 561 h 729"/>
                <a:gd name="T44" fmla="*/ 623 w 639"/>
                <a:gd name="T45" fmla="*/ 619 h 729"/>
                <a:gd name="T46" fmla="*/ 623 w 639"/>
                <a:gd name="T47" fmla="*/ 664 h 729"/>
                <a:gd name="T48" fmla="*/ 588 w 639"/>
                <a:gd name="T49" fmla="*/ 701 h 729"/>
                <a:gd name="T50" fmla="*/ 511 w 639"/>
                <a:gd name="T51" fmla="*/ 727 h 729"/>
                <a:gd name="T52" fmla="*/ 409 w 639"/>
                <a:gd name="T53" fmla="*/ 727 h 729"/>
                <a:gd name="T54" fmla="*/ 297 w 639"/>
                <a:gd name="T55" fmla="*/ 707 h 729"/>
                <a:gd name="T56" fmla="*/ 188 w 639"/>
                <a:gd name="T57" fmla="*/ 670 h 729"/>
                <a:gd name="T58" fmla="*/ 93 w 639"/>
                <a:gd name="T59" fmla="*/ 617 h 729"/>
                <a:gd name="T60" fmla="*/ 27 w 639"/>
                <a:gd name="T61" fmla="*/ 552 h 729"/>
                <a:gd name="T62" fmla="*/ 0 w 639"/>
                <a:gd name="T63" fmla="*/ 481 h 729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39"/>
                <a:gd name="T97" fmla="*/ 0 h 729"/>
                <a:gd name="T98" fmla="*/ 639 w 639"/>
                <a:gd name="T99" fmla="*/ 729 h 729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39" h="729">
                  <a:moveTo>
                    <a:pt x="6" y="443"/>
                  </a:moveTo>
                  <a:lnTo>
                    <a:pt x="12" y="429"/>
                  </a:lnTo>
                  <a:lnTo>
                    <a:pt x="22" y="419"/>
                  </a:lnTo>
                  <a:lnTo>
                    <a:pt x="34" y="409"/>
                  </a:lnTo>
                  <a:lnTo>
                    <a:pt x="49" y="401"/>
                  </a:lnTo>
                  <a:lnTo>
                    <a:pt x="68" y="389"/>
                  </a:lnTo>
                  <a:lnTo>
                    <a:pt x="89" y="375"/>
                  </a:lnTo>
                  <a:lnTo>
                    <a:pt x="113" y="356"/>
                  </a:lnTo>
                  <a:lnTo>
                    <a:pt x="140" y="330"/>
                  </a:lnTo>
                  <a:lnTo>
                    <a:pt x="158" y="309"/>
                  </a:lnTo>
                  <a:lnTo>
                    <a:pt x="174" y="284"/>
                  </a:lnTo>
                  <a:lnTo>
                    <a:pt x="187" y="257"/>
                  </a:lnTo>
                  <a:lnTo>
                    <a:pt x="200" y="228"/>
                  </a:lnTo>
                  <a:lnTo>
                    <a:pt x="212" y="197"/>
                  </a:lnTo>
                  <a:lnTo>
                    <a:pt x="224" y="166"/>
                  </a:lnTo>
                  <a:lnTo>
                    <a:pt x="238" y="135"/>
                  </a:lnTo>
                  <a:lnTo>
                    <a:pt x="251" y="105"/>
                  </a:lnTo>
                  <a:lnTo>
                    <a:pt x="267" y="78"/>
                  </a:lnTo>
                  <a:lnTo>
                    <a:pt x="286" y="53"/>
                  </a:lnTo>
                  <a:lnTo>
                    <a:pt x="308" y="34"/>
                  </a:lnTo>
                  <a:lnTo>
                    <a:pt x="334" y="16"/>
                  </a:lnTo>
                  <a:lnTo>
                    <a:pt x="364" y="5"/>
                  </a:lnTo>
                  <a:lnTo>
                    <a:pt x="398" y="0"/>
                  </a:lnTo>
                  <a:lnTo>
                    <a:pt x="439" y="3"/>
                  </a:lnTo>
                  <a:lnTo>
                    <a:pt x="486" y="13"/>
                  </a:lnTo>
                  <a:lnTo>
                    <a:pt x="530" y="29"/>
                  </a:lnTo>
                  <a:lnTo>
                    <a:pt x="566" y="47"/>
                  </a:lnTo>
                  <a:lnTo>
                    <a:pt x="594" y="68"/>
                  </a:lnTo>
                  <a:lnTo>
                    <a:pt x="614" y="92"/>
                  </a:lnTo>
                  <a:lnTo>
                    <a:pt x="628" y="119"/>
                  </a:lnTo>
                  <a:lnTo>
                    <a:pt x="636" y="146"/>
                  </a:lnTo>
                  <a:lnTo>
                    <a:pt x="639" y="176"/>
                  </a:lnTo>
                  <a:lnTo>
                    <a:pt x="639" y="207"/>
                  </a:lnTo>
                  <a:lnTo>
                    <a:pt x="635" y="237"/>
                  </a:lnTo>
                  <a:lnTo>
                    <a:pt x="629" y="270"/>
                  </a:lnTo>
                  <a:lnTo>
                    <a:pt x="623" y="302"/>
                  </a:lnTo>
                  <a:lnTo>
                    <a:pt x="614" y="333"/>
                  </a:lnTo>
                  <a:lnTo>
                    <a:pt x="607" y="365"/>
                  </a:lnTo>
                  <a:lnTo>
                    <a:pt x="601" y="396"/>
                  </a:lnTo>
                  <a:lnTo>
                    <a:pt x="597" y="424"/>
                  </a:lnTo>
                  <a:lnTo>
                    <a:pt x="596" y="452"/>
                  </a:lnTo>
                  <a:lnTo>
                    <a:pt x="598" y="491"/>
                  </a:lnTo>
                  <a:lnTo>
                    <a:pt x="604" y="528"/>
                  </a:lnTo>
                  <a:lnTo>
                    <a:pt x="611" y="561"/>
                  </a:lnTo>
                  <a:lnTo>
                    <a:pt x="618" y="592"/>
                  </a:lnTo>
                  <a:lnTo>
                    <a:pt x="623" y="619"/>
                  </a:lnTo>
                  <a:lnTo>
                    <a:pt x="625" y="644"/>
                  </a:lnTo>
                  <a:lnTo>
                    <a:pt x="623" y="664"/>
                  </a:lnTo>
                  <a:lnTo>
                    <a:pt x="615" y="678"/>
                  </a:lnTo>
                  <a:lnTo>
                    <a:pt x="588" y="701"/>
                  </a:lnTo>
                  <a:lnTo>
                    <a:pt x="554" y="717"/>
                  </a:lnTo>
                  <a:lnTo>
                    <a:pt x="511" y="727"/>
                  </a:lnTo>
                  <a:lnTo>
                    <a:pt x="461" y="729"/>
                  </a:lnTo>
                  <a:lnTo>
                    <a:pt x="409" y="727"/>
                  </a:lnTo>
                  <a:lnTo>
                    <a:pt x="354" y="719"/>
                  </a:lnTo>
                  <a:lnTo>
                    <a:pt x="297" y="707"/>
                  </a:lnTo>
                  <a:lnTo>
                    <a:pt x="242" y="690"/>
                  </a:lnTo>
                  <a:lnTo>
                    <a:pt x="188" y="670"/>
                  </a:lnTo>
                  <a:lnTo>
                    <a:pt x="138" y="645"/>
                  </a:lnTo>
                  <a:lnTo>
                    <a:pt x="93" y="617"/>
                  </a:lnTo>
                  <a:lnTo>
                    <a:pt x="56" y="586"/>
                  </a:lnTo>
                  <a:lnTo>
                    <a:pt x="27" y="552"/>
                  </a:lnTo>
                  <a:lnTo>
                    <a:pt x="8" y="518"/>
                  </a:lnTo>
                  <a:lnTo>
                    <a:pt x="0" y="481"/>
                  </a:lnTo>
                  <a:lnTo>
                    <a:pt x="6" y="44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2" name="Freeform 17"/>
            <p:cNvSpPr>
              <a:spLocks/>
            </p:cNvSpPr>
            <p:nvPr/>
          </p:nvSpPr>
          <p:spPr bwMode="auto">
            <a:xfrm>
              <a:off x="4280" y="1462"/>
              <a:ext cx="581" cy="273"/>
            </a:xfrm>
            <a:custGeom>
              <a:avLst/>
              <a:gdLst>
                <a:gd name="T0" fmla="*/ 383 w 581"/>
                <a:gd name="T1" fmla="*/ 60 h 273"/>
                <a:gd name="T2" fmla="*/ 436 w 581"/>
                <a:gd name="T3" fmla="*/ 82 h 273"/>
                <a:gd name="T4" fmla="*/ 481 w 581"/>
                <a:gd name="T5" fmla="*/ 106 h 273"/>
                <a:gd name="T6" fmla="*/ 518 w 581"/>
                <a:gd name="T7" fmla="*/ 129 h 273"/>
                <a:gd name="T8" fmla="*/ 547 w 581"/>
                <a:gd name="T9" fmla="*/ 153 h 273"/>
                <a:gd name="T10" fmla="*/ 568 w 581"/>
                <a:gd name="T11" fmla="*/ 176 h 273"/>
                <a:gd name="T12" fmla="*/ 579 w 581"/>
                <a:gd name="T13" fmla="*/ 200 h 273"/>
                <a:gd name="T14" fmla="*/ 581 w 581"/>
                <a:gd name="T15" fmla="*/ 221 h 273"/>
                <a:gd name="T16" fmla="*/ 574 w 581"/>
                <a:gd name="T17" fmla="*/ 240 h 273"/>
                <a:gd name="T18" fmla="*/ 554 w 581"/>
                <a:gd name="T19" fmla="*/ 255 h 273"/>
                <a:gd name="T20" fmla="*/ 522 w 581"/>
                <a:gd name="T21" fmla="*/ 266 h 273"/>
                <a:gd name="T22" fmla="*/ 481 w 581"/>
                <a:gd name="T23" fmla="*/ 273 h 273"/>
                <a:gd name="T24" fmla="*/ 432 w 581"/>
                <a:gd name="T25" fmla="*/ 273 h 273"/>
                <a:gd name="T26" fmla="*/ 378 w 581"/>
                <a:gd name="T27" fmla="*/ 269 h 273"/>
                <a:gd name="T28" fmla="*/ 319 w 581"/>
                <a:gd name="T29" fmla="*/ 259 h 273"/>
                <a:gd name="T30" fmla="*/ 258 w 581"/>
                <a:gd name="T31" fmla="*/ 243 h 273"/>
                <a:gd name="T32" fmla="*/ 203 w 581"/>
                <a:gd name="T33" fmla="*/ 223 h 273"/>
                <a:gd name="T34" fmla="*/ 152 w 581"/>
                <a:gd name="T35" fmla="*/ 201 h 273"/>
                <a:gd name="T36" fmla="*/ 106 w 581"/>
                <a:gd name="T37" fmla="*/ 175 h 273"/>
                <a:gd name="T38" fmla="*/ 66 w 581"/>
                <a:gd name="T39" fmla="*/ 148 h 273"/>
                <a:gd name="T40" fmla="*/ 33 w 581"/>
                <a:gd name="T41" fmla="*/ 118 h 273"/>
                <a:gd name="T42" fmla="*/ 11 w 581"/>
                <a:gd name="T43" fmla="*/ 89 h 273"/>
                <a:gd name="T44" fmla="*/ 0 w 581"/>
                <a:gd name="T45" fmla="*/ 60 h 273"/>
                <a:gd name="T46" fmla="*/ 3 w 581"/>
                <a:gd name="T47" fmla="*/ 30 h 273"/>
                <a:gd name="T48" fmla="*/ 15 w 581"/>
                <a:gd name="T49" fmla="*/ 12 h 273"/>
                <a:gd name="T50" fmla="*/ 36 w 581"/>
                <a:gd name="T51" fmla="*/ 3 h 273"/>
                <a:gd name="T52" fmla="*/ 67 w 581"/>
                <a:gd name="T53" fmla="*/ 0 h 273"/>
                <a:gd name="T54" fmla="*/ 106 w 581"/>
                <a:gd name="T55" fmla="*/ 0 h 273"/>
                <a:gd name="T56" fmla="*/ 153 w 581"/>
                <a:gd name="T57" fmla="*/ 5 h 273"/>
                <a:gd name="T58" fmla="*/ 206 w 581"/>
                <a:gd name="T59" fmla="*/ 12 h 273"/>
                <a:gd name="T60" fmla="*/ 264 w 581"/>
                <a:gd name="T61" fmla="*/ 24 h 273"/>
                <a:gd name="T62" fmla="*/ 323 w 581"/>
                <a:gd name="T63" fmla="*/ 40 h 27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81"/>
                <a:gd name="T97" fmla="*/ 0 h 273"/>
                <a:gd name="T98" fmla="*/ 581 w 581"/>
                <a:gd name="T99" fmla="*/ 273 h 27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81" h="273">
                  <a:moveTo>
                    <a:pt x="353" y="50"/>
                  </a:moveTo>
                  <a:lnTo>
                    <a:pt x="383" y="60"/>
                  </a:lnTo>
                  <a:lnTo>
                    <a:pt x="410" y="71"/>
                  </a:lnTo>
                  <a:lnTo>
                    <a:pt x="436" y="82"/>
                  </a:lnTo>
                  <a:lnTo>
                    <a:pt x="459" y="93"/>
                  </a:lnTo>
                  <a:lnTo>
                    <a:pt x="481" y="106"/>
                  </a:lnTo>
                  <a:lnTo>
                    <a:pt x="500" y="117"/>
                  </a:lnTo>
                  <a:lnTo>
                    <a:pt x="518" y="129"/>
                  </a:lnTo>
                  <a:lnTo>
                    <a:pt x="533" y="142"/>
                  </a:lnTo>
                  <a:lnTo>
                    <a:pt x="547" y="153"/>
                  </a:lnTo>
                  <a:lnTo>
                    <a:pt x="558" y="165"/>
                  </a:lnTo>
                  <a:lnTo>
                    <a:pt x="568" y="176"/>
                  </a:lnTo>
                  <a:lnTo>
                    <a:pt x="574" y="189"/>
                  </a:lnTo>
                  <a:lnTo>
                    <a:pt x="579" y="200"/>
                  </a:lnTo>
                  <a:lnTo>
                    <a:pt x="581" y="210"/>
                  </a:lnTo>
                  <a:lnTo>
                    <a:pt x="581" y="221"/>
                  </a:lnTo>
                  <a:lnTo>
                    <a:pt x="579" y="231"/>
                  </a:lnTo>
                  <a:lnTo>
                    <a:pt x="574" y="240"/>
                  </a:lnTo>
                  <a:lnTo>
                    <a:pt x="565" y="248"/>
                  </a:lnTo>
                  <a:lnTo>
                    <a:pt x="554" y="255"/>
                  </a:lnTo>
                  <a:lnTo>
                    <a:pt x="539" y="261"/>
                  </a:lnTo>
                  <a:lnTo>
                    <a:pt x="522" y="266"/>
                  </a:lnTo>
                  <a:lnTo>
                    <a:pt x="502" y="270"/>
                  </a:lnTo>
                  <a:lnTo>
                    <a:pt x="481" y="273"/>
                  </a:lnTo>
                  <a:lnTo>
                    <a:pt x="458" y="273"/>
                  </a:lnTo>
                  <a:lnTo>
                    <a:pt x="432" y="273"/>
                  </a:lnTo>
                  <a:lnTo>
                    <a:pt x="405" y="271"/>
                  </a:lnTo>
                  <a:lnTo>
                    <a:pt x="378" y="269"/>
                  </a:lnTo>
                  <a:lnTo>
                    <a:pt x="348" y="264"/>
                  </a:lnTo>
                  <a:lnTo>
                    <a:pt x="319" y="259"/>
                  </a:lnTo>
                  <a:lnTo>
                    <a:pt x="289" y="252"/>
                  </a:lnTo>
                  <a:lnTo>
                    <a:pt x="258" y="243"/>
                  </a:lnTo>
                  <a:lnTo>
                    <a:pt x="228" y="233"/>
                  </a:lnTo>
                  <a:lnTo>
                    <a:pt x="203" y="223"/>
                  </a:lnTo>
                  <a:lnTo>
                    <a:pt x="177" y="212"/>
                  </a:lnTo>
                  <a:lnTo>
                    <a:pt x="152" y="201"/>
                  </a:lnTo>
                  <a:lnTo>
                    <a:pt x="128" y="189"/>
                  </a:lnTo>
                  <a:lnTo>
                    <a:pt x="106" y="175"/>
                  </a:lnTo>
                  <a:lnTo>
                    <a:pt x="85" y="161"/>
                  </a:lnTo>
                  <a:lnTo>
                    <a:pt x="66" y="148"/>
                  </a:lnTo>
                  <a:lnTo>
                    <a:pt x="50" y="133"/>
                  </a:lnTo>
                  <a:lnTo>
                    <a:pt x="33" y="118"/>
                  </a:lnTo>
                  <a:lnTo>
                    <a:pt x="21" y="103"/>
                  </a:lnTo>
                  <a:lnTo>
                    <a:pt x="11" y="89"/>
                  </a:lnTo>
                  <a:lnTo>
                    <a:pt x="5" y="74"/>
                  </a:lnTo>
                  <a:lnTo>
                    <a:pt x="0" y="60"/>
                  </a:lnTo>
                  <a:lnTo>
                    <a:pt x="0" y="45"/>
                  </a:lnTo>
                  <a:lnTo>
                    <a:pt x="3" y="30"/>
                  </a:lnTo>
                  <a:lnTo>
                    <a:pt x="10" y="17"/>
                  </a:lnTo>
                  <a:lnTo>
                    <a:pt x="15" y="12"/>
                  </a:lnTo>
                  <a:lnTo>
                    <a:pt x="24" y="7"/>
                  </a:lnTo>
                  <a:lnTo>
                    <a:pt x="36" y="3"/>
                  </a:lnTo>
                  <a:lnTo>
                    <a:pt x="50" y="1"/>
                  </a:lnTo>
                  <a:lnTo>
                    <a:pt x="67" y="0"/>
                  </a:lnTo>
                  <a:lnTo>
                    <a:pt x="85" y="0"/>
                  </a:lnTo>
                  <a:lnTo>
                    <a:pt x="106" y="0"/>
                  </a:lnTo>
                  <a:lnTo>
                    <a:pt x="130" y="2"/>
                  </a:lnTo>
                  <a:lnTo>
                    <a:pt x="153" y="5"/>
                  </a:lnTo>
                  <a:lnTo>
                    <a:pt x="179" y="8"/>
                  </a:lnTo>
                  <a:lnTo>
                    <a:pt x="206" y="12"/>
                  </a:lnTo>
                  <a:lnTo>
                    <a:pt x="235" y="18"/>
                  </a:lnTo>
                  <a:lnTo>
                    <a:pt x="264" y="24"/>
                  </a:lnTo>
                  <a:lnTo>
                    <a:pt x="293" y="32"/>
                  </a:lnTo>
                  <a:lnTo>
                    <a:pt x="323" y="40"/>
                  </a:lnTo>
                  <a:lnTo>
                    <a:pt x="353" y="50"/>
                  </a:ln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3" name="Freeform 18"/>
            <p:cNvSpPr>
              <a:spLocks/>
            </p:cNvSpPr>
            <p:nvPr/>
          </p:nvSpPr>
          <p:spPr bwMode="auto">
            <a:xfrm>
              <a:off x="4313" y="1402"/>
              <a:ext cx="545" cy="218"/>
            </a:xfrm>
            <a:custGeom>
              <a:avLst/>
              <a:gdLst>
                <a:gd name="T0" fmla="*/ 62 w 545"/>
                <a:gd name="T1" fmla="*/ 2 h 218"/>
                <a:gd name="T2" fmla="*/ 58 w 545"/>
                <a:gd name="T3" fmla="*/ 5 h 218"/>
                <a:gd name="T4" fmla="*/ 51 w 545"/>
                <a:gd name="T5" fmla="*/ 10 h 218"/>
                <a:gd name="T6" fmla="*/ 42 w 545"/>
                <a:gd name="T7" fmla="*/ 15 h 218"/>
                <a:gd name="T8" fmla="*/ 31 w 545"/>
                <a:gd name="T9" fmla="*/ 20 h 218"/>
                <a:gd name="T10" fmla="*/ 20 w 545"/>
                <a:gd name="T11" fmla="*/ 26 h 218"/>
                <a:gd name="T12" fmla="*/ 12 w 545"/>
                <a:gd name="T13" fmla="*/ 31 h 218"/>
                <a:gd name="T14" fmla="*/ 4 w 545"/>
                <a:gd name="T15" fmla="*/ 37 h 218"/>
                <a:gd name="T16" fmla="*/ 0 w 545"/>
                <a:gd name="T17" fmla="*/ 44 h 218"/>
                <a:gd name="T18" fmla="*/ 19 w 545"/>
                <a:gd name="T19" fmla="*/ 37 h 218"/>
                <a:gd name="T20" fmla="*/ 44 w 545"/>
                <a:gd name="T21" fmla="*/ 35 h 218"/>
                <a:gd name="T22" fmla="*/ 73 w 545"/>
                <a:gd name="T23" fmla="*/ 34 h 218"/>
                <a:gd name="T24" fmla="*/ 107 w 545"/>
                <a:gd name="T25" fmla="*/ 35 h 218"/>
                <a:gd name="T26" fmla="*/ 144 w 545"/>
                <a:gd name="T27" fmla="*/ 39 h 218"/>
                <a:gd name="T28" fmla="*/ 183 w 545"/>
                <a:gd name="T29" fmla="*/ 45 h 218"/>
                <a:gd name="T30" fmla="*/ 225 w 545"/>
                <a:gd name="T31" fmla="*/ 53 h 218"/>
                <a:gd name="T32" fmla="*/ 267 w 545"/>
                <a:gd name="T33" fmla="*/ 63 h 218"/>
                <a:gd name="T34" fmla="*/ 309 w 545"/>
                <a:gd name="T35" fmla="*/ 76 h 218"/>
                <a:gd name="T36" fmla="*/ 351 w 545"/>
                <a:gd name="T37" fmla="*/ 90 h 218"/>
                <a:gd name="T38" fmla="*/ 390 w 545"/>
                <a:gd name="T39" fmla="*/ 107 h 218"/>
                <a:gd name="T40" fmla="*/ 429 w 545"/>
                <a:gd name="T41" fmla="*/ 125 h 218"/>
                <a:gd name="T42" fmla="*/ 464 w 545"/>
                <a:gd name="T43" fmla="*/ 146 h 218"/>
                <a:gd name="T44" fmla="*/ 495 w 545"/>
                <a:gd name="T45" fmla="*/ 168 h 218"/>
                <a:gd name="T46" fmla="*/ 522 w 545"/>
                <a:gd name="T47" fmla="*/ 192 h 218"/>
                <a:gd name="T48" fmla="*/ 545 w 545"/>
                <a:gd name="T49" fmla="*/ 218 h 218"/>
                <a:gd name="T50" fmla="*/ 542 w 545"/>
                <a:gd name="T51" fmla="*/ 198 h 218"/>
                <a:gd name="T52" fmla="*/ 537 w 545"/>
                <a:gd name="T53" fmla="*/ 176 h 218"/>
                <a:gd name="T54" fmla="*/ 531 w 545"/>
                <a:gd name="T55" fmla="*/ 156 h 218"/>
                <a:gd name="T56" fmla="*/ 526 w 545"/>
                <a:gd name="T57" fmla="*/ 145 h 218"/>
                <a:gd name="T58" fmla="*/ 510 w 545"/>
                <a:gd name="T59" fmla="*/ 128 h 218"/>
                <a:gd name="T60" fmla="*/ 490 w 545"/>
                <a:gd name="T61" fmla="*/ 111 h 218"/>
                <a:gd name="T62" fmla="*/ 467 w 545"/>
                <a:gd name="T63" fmla="*/ 95 h 218"/>
                <a:gd name="T64" fmla="*/ 440 w 545"/>
                <a:gd name="T65" fmla="*/ 82 h 218"/>
                <a:gd name="T66" fmla="*/ 411 w 545"/>
                <a:gd name="T67" fmla="*/ 68 h 218"/>
                <a:gd name="T68" fmla="*/ 382 w 545"/>
                <a:gd name="T69" fmla="*/ 56 h 218"/>
                <a:gd name="T70" fmla="*/ 350 w 545"/>
                <a:gd name="T71" fmla="*/ 45 h 218"/>
                <a:gd name="T72" fmla="*/ 316 w 545"/>
                <a:gd name="T73" fmla="*/ 35 h 218"/>
                <a:gd name="T74" fmla="*/ 282 w 545"/>
                <a:gd name="T75" fmla="*/ 26 h 218"/>
                <a:gd name="T76" fmla="*/ 248 w 545"/>
                <a:gd name="T77" fmla="*/ 19 h 218"/>
                <a:gd name="T78" fmla="*/ 214 w 545"/>
                <a:gd name="T79" fmla="*/ 11 h 218"/>
                <a:gd name="T80" fmla="*/ 181 w 545"/>
                <a:gd name="T81" fmla="*/ 6 h 218"/>
                <a:gd name="T82" fmla="*/ 149 w 545"/>
                <a:gd name="T83" fmla="*/ 4 h 218"/>
                <a:gd name="T84" fmla="*/ 118 w 545"/>
                <a:gd name="T85" fmla="*/ 2 h 218"/>
                <a:gd name="T86" fmla="*/ 89 w 545"/>
                <a:gd name="T87" fmla="*/ 0 h 218"/>
                <a:gd name="T88" fmla="*/ 62 w 545"/>
                <a:gd name="T89" fmla="*/ 2 h 21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545"/>
                <a:gd name="T136" fmla="*/ 0 h 218"/>
                <a:gd name="T137" fmla="*/ 545 w 545"/>
                <a:gd name="T138" fmla="*/ 218 h 21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545" h="218">
                  <a:moveTo>
                    <a:pt x="62" y="2"/>
                  </a:moveTo>
                  <a:lnTo>
                    <a:pt x="58" y="5"/>
                  </a:lnTo>
                  <a:lnTo>
                    <a:pt x="51" y="10"/>
                  </a:lnTo>
                  <a:lnTo>
                    <a:pt x="42" y="15"/>
                  </a:lnTo>
                  <a:lnTo>
                    <a:pt x="31" y="20"/>
                  </a:lnTo>
                  <a:lnTo>
                    <a:pt x="20" y="26"/>
                  </a:lnTo>
                  <a:lnTo>
                    <a:pt x="12" y="31"/>
                  </a:lnTo>
                  <a:lnTo>
                    <a:pt x="4" y="37"/>
                  </a:lnTo>
                  <a:lnTo>
                    <a:pt x="0" y="44"/>
                  </a:lnTo>
                  <a:lnTo>
                    <a:pt x="19" y="37"/>
                  </a:lnTo>
                  <a:lnTo>
                    <a:pt x="44" y="35"/>
                  </a:lnTo>
                  <a:lnTo>
                    <a:pt x="73" y="34"/>
                  </a:lnTo>
                  <a:lnTo>
                    <a:pt x="107" y="35"/>
                  </a:lnTo>
                  <a:lnTo>
                    <a:pt x="144" y="39"/>
                  </a:lnTo>
                  <a:lnTo>
                    <a:pt x="183" y="45"/>
                  </a:lnTo>
                  <a:lnTo>
                    <a:pt x="225" y="53"/>
                  </a:lnTo>
                  <a:lnTo>
                    <a:pt x="267" y="63"/>
                  </a:lnTo>
                  <a:lnTo>
                    <a:pt x="309" y="76"/>
                  </a:lnTo>
                  <a:lnTo>
                    <a:pt x="351" y="90"/>
                  </a:lnTo>
                  <a:lnTo>
                    <a:pt x="390" y="107"/>
                  </a:lnTo>
                  <a:lnTo>
                    <a:pt x="429" y="125"/>
                  </a:lnTo>
                  <a:lnTo>
                    <a:pt x="464" y="146"/>
                  </a:lnTo>
                  <a:lnTo>
                    <a:pt x="495" y="168"/>
                  </a:lnTo>
                  <a:lnTo>
                    <a:pt x="522" y="192"/>
                  </a:lnTo>
                  <a:lnTo>
                    <a:pt x="545" y="218"/>
                  </a:lnTo>
                  <a:lnTo>
                    <a:pt x="542" y="198"/>
                  </a:lnTo>
                  <a:lnTo>
                    <a:pt x="537" y="176"/>
                  </a:lnTo>
                  <a:lnTo>
                    <a:pt x="531" y="156"/>
                  </a:lnTo>
                  <a:lnTo>
                    <a:pt x="526" y="145"/>
                  </a:lnTo>
                  <a:lnTo>
                    <a:pt x="510" y="128"/>
                  </a:lnTo>
                  <a:lnTo>
                    <a:pt x="490" y="111"/>
                  </a:lnTo>
                  <a:lnTo>
                    <a:pt x="467" y="95"/>
                  </a:lnTo>
                  <a:lnTo>
                    <a:pt x="440" y="82"/>
                  </a:lnTo>
                  <a:lnTo>
                    <a:pt x="411" y="68"/>
                  </a:lnTo>
                  <a:lnTo>
                    <a:pt x="382" y="56"/>
                  </a:lnTo>
                  <a:lnTo>
                    <a:pt x="350" y="45"/>
                  </a:lnTo>
                  <a:lnTo>
                    <a:pt x="316" y="35"/>
                  </a:lnTo>
                  <a:lnTo>
                    <a:pt x="282" y="26"/>
                  </a:lnTo>
                  <a:lnTo>
                    <a:pt x="248" y="19"/>
                  </a:lnTo>
                  <a:lnTo>
                    <a:pt x="214" y="11"/>
                  </a:lnTo>
                  <a:lnTo>
                    <a:pt x="181" y="6"/>
                  </a:lnTo>
                  <a:lnTo>
                    <a:pt x="149" y="4"/>
                  </a:lnTo>
                  <a:lnTo>
                    <a:pt x="118" y="2"/>
                  </a:lnTo>
                  <a:lnTo>
                    <a:pt x="89" y="0"/>
                  </a:lnTo>
                  <a:lnTo>
                    <a:pt x="62" y="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4" name="Freeform 19"/>
            <p:cNvSpPr>
              <a:spLocks/>
            </p:cNvSpPr>
            <p:nvPr/>
          </p:nvSpPr>
          <p:spPr bwMode="auto">
            <a:xfrm>
              <a:off x="4396" y="1323"/>
              <a:ext cx="441" cy="197"/>
            </a:xfrm>
            <a:custGeom>
              <a:avLst/>
              <a:gdLst>
                <a:gd name="T0" fmla="*/ 441 w 441"/>
                <a:gd name="T1" fmla="*/ 197 h 197"/>
                <a:gd name="T2" fmla="*/ 425 w 441"/>
                <a:gd name="T3" fmla="*/ 181 h 197"/>
                <a:gd name="T4" fmla="*/ 405 w 441"/>
                <a:gd name="T5" fmla="*/ 166 h 197"/>
                <a:gd name="T6" fmla="*/ 381 w 441"/>
                <a:gd name="T7" fmla="*/ 151 h 197"/>
                <a:gd name="T8" fmla="*/ 357 w 441"/>
                <a:gd name="T9" fmla="*/ 137 h 197"/>
                <a:gd name="T10" fmla="*/ 330 w 441"/>
                <a:gd name="T11" fmla="*/ 125 h 197"/>
                <a:gd name="T12" fmla="*/ 301 w 441"/>
                <a:gd name="T13" fmla="*/ 113 h 197"/>
                <a:gd name="T14" fmla="*/ 270 w 441"/>
                <a:gd name="T15" fmla="*/ 102 h 197"/>
                <a:gd name="T16" fmla="*/ 240 w 441"/>
                <a:gd name="T17" fmla="*/ 93 h 197"/>
                <a:gd name="T18" fmla="*/ 207 w 441"/>
                <a:gd name="T19" fmla="*/ 84 h 197"/>
                <a:gd name="T20" fmla="*/ 175 w 441"/>
                <a:gd name="T21" fmla="*/ 77 h 197"/>
                <a:gd name="T22" fmla="*/ 143 w 441"/>
                <a:gd name="T23" fmla="*/ 71 h 197"/>
                <a:gd name="T24" fmla="*/ 112 w 441"/>
                <a:gd name="T25" fmla="*/ 66 h 197"/>
                <a:gd name="T26" fmla="*/ 82 w 441"/>
                <a:gd name="T27" fmla="*/ 62 h 197"/>
                <a:gd name="T28" fmla="*/ 53 w 441"/>
                <a:gd name="T29" fmla="*/ 60 h 197"/>
                <a:gd name="T30" fmla="*/ 26 w 441"/>
                <a:gd name="T31" fmla="*/ 58 h 197"/>
                <a:gd name="T32" fmla="*/ 0 w 441"/>
                <a:gd name="T33" fmla="*/ 60 h 197"/>
                <a:gd name="T34" fmla="*/ 10 w 441"/>
                <a:gd name="T35" fmla="*/ 52 h 197"/>
                <a:gd name="T36" fmla="*/ 20 w 441"/>
                <a:gd name="T37" fmla="*/ 43 h 197"/>
                <a:gd name="T38" fmla="*/ 29 w 441"/>
                <a:gd name="T39" fmla="*/ 35 h 197"/>
                <a:gd name="T40" fmla="*/ 36 w 441"/>
                <a:gd name="T41" fmla="*/ 27 h 197"/>
                <a:gd name="T42" fmla="*/ 43 w 441"/>
                <a:gd name="T43" fmla="*/ 20 h 197"/>
                <a:gd name="T44" fmla="*/ 48 w 441"/>
                <a:gd name="T45" fmla="*/ 13 h 197"/>
                <a:gd name="T46" fmla="*/ 53 w 441"/>
                <a:gd name="T47" fmla="*/ 6 h 197"/>
                <a:gd name="T48" fmla="*/ 56 w 441"/>
                <a:gd name="T49" fmla="*/ 1 h 197"/>
                <a:gd name="T50" fmla="*/ 79 w 441"/>
                <a:gd name="T51" fmla="*/ 0 h 197"/>
                <a:gd name="T52" fmla="*/ 103 w 441"/>
                <a:gd name="T53" fmla="*/ 0 h 197"/>
                <a:gd name="T54" fmla="*/ 127 w 441"/>
                <a:gd name="T55" fmla="*/ 1 h 197"/>
                <a:gd name="T56" fmla="*/ 152 w 441"/>
                <a:gd name="T57" fmla="*/ 4 h 197"/>
                <a:gd name="T58" fmla="*/ 175 w 441"/>
                <a:gd name="T59" fmla="*/ 6 h 197"/>
                <a:gd name="T60" fmla="*/ 200 w 441"/>
                <a:gd name="T61" fmla="*/ 11 h 197"/>
                <a:gd name="T62" fmla="*/ 225 w 441"/>
                <a:gd name="T63" fmla="*/ 16 h 197"/>
                <a:gd name="T64" fmla="*/ 249 w 441"/>
                <a:gd name="T65" fmla="*/ 22 h 197"/>
                <a:gd name="T66" fmla="*/ 274 w 441"/>
                <a:gd name="T67" fmla="*/ 30 h 197"/>
                <a:gd name="T68" fmla="*/ 299 w 441"/>
                <a:gd name="T69" fmla="*/ 39 h 197"/>
                <a:gd name="T70" fmla="*/ 322 w 441"/>
                <a:gd name="T71" fmla="*/ 47 h 197"/>
                <a:gd name="T72" fmla="*/ 347 w 441"/>
                <a:gd name="T73" fmla="*/ 58 h 197"/>
                <a:gd name="T74" fmla="*/ 369 w 441"/>
                <a:gd name="T75" fmla="*/ 69 h 197"/>
                <a:gd name="T76" fmla="*/ 393 w 441"/>
                <a:gd name="T77" fmla="*/ 82 h 197"/>
                <a:gd name="T78" fmla="*/ 415 w 441"/>
                <a:gd name="T79" fmla="*/ 95 h 197"/>
                <a:gd name="T80" fmla="*/ 436 w 441"/>
                <a:gd name="T81" fmla="*/ 109 h 197"/>
                <a:gd name="T82" fmla="*/ 434 w 441"/>
                <a:gd name="T83" fmla="*/ 125 h 197"/>
                <a:gd name="T84" fmla="*/ 434 w 441"/>
                <a:gd name="T85" fmla="*/ 147 h 197"/>
                <a:gd name="T86" fmla="*/ 437 w 441"/>
                <a:gd name="T87" fmla="*/ 172 h 197"/>
                <a:gd name="T88" fmla="*/ 441 w 441"/>
                <a:gd name="T89" fmla="*/ 197 h 197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441"/>
                <a:gd name="T136" fmla="*/ 0 h 197"/>
                <a:gd name="T137" fmla="*/ 441 w 441"/>
                <a:gd name="T138" fmla="*/ 197 h 197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441" h="197">
                  <a:moveTo>
                    <a:pt x="441" y="197"/>
                  </a:moveTo>
                  <a:lnTo>
                    <a:pt x="425" y="181"/>
                  </a:lnTo>
                  <a:lnTo>
                    <a:pt x="405" y="166"/>
                  </a:lnTo>
                  <a:lnTo>
                    <a:pt x="381" y="151"/>
                  </a:lnTo>
                  <a:lnTo>
                    <a:pt x="357" y="137"/>
                  </a:lnTo>
                  <a:lnTo>
                    <a:pt x="330" y="125"/>
                  </a:lnTo>
                  <a:lnTo>
                    <a:pt x="301" y="113"/>
                  </a:lnTo>
                  <a:lnTo>
                    <a:pt x="270" y="102"/>
                  </a:lnTo>
                  <a:lnTo>
                    <a:pt x="240" y="93"/>
                  </a:lnTo>
                  <a:lnTo>
                    <a:pt x="207" y="84"/>
                  </a:lnTo>
                  <a:lnTo>
                    <a:pt x="175" y="77"/>
                  </a:lnTo>
                  <a:lnTo>
                    <a:pt x="143" y="71"/>
                  </a:lnTo>
                  <a:lnTo>
                    <a:pt x="112" y="66"/>
                  </a:lnTo>
                  <a:lnTo>
                    <a:pt x="82" y="62"/>
                  </a:lnTo>
                  <a:lnTo>
                    <a:pt x="53" y="60"/>
                  </a:lnTo>
                  <a:lnTo>
                    <a:pt x="26" y="58"/>
                  </a:lnTo>
                  <a:lnTo>
                    <a:pt x="0" y="60"/>
                  </a:lnTo>
                  <a:lnTo>
                    <a:pt x="10" y="52"/>
                  </a:lnTo>
                  <a:lnTo>
                    <a:pt x="20" y="43"/>
                  </a:lnTo>
                  <a:lnTo>
                    <a:pt x="29" y="35"/>
                  </a:lnTo>
                  <a:lnTo>
                    <a:pt x="36" y="27"/>
                  </a:lnTo>
                  <a:lnTo>
                    <a:pt x="43" y="20"/>
                  </a:lnTo>
                  <a:lnTo>
                    <a:pt x="48" y="13"/>
                  </a:lnTo>
                  <a:lnTo>
                    <a:pt x="53" y="6"/>
                  </a:lnTo>
                  <a:lnTo>
                    <a:pt x="56" y="1"/>
                  </a:lnTo>
                  <a:lnTo>
                    <a:pt x="79" y="0"/>
                  </a:lnTo>
                  <a:lnTo>
                    <a:pt x="103" y="0"/>
                  </a:lnTo>
                  <a:lnTo>
                    <a:pt x="127" y="1"/>
                  </a:lnTo>
                  <a:lnTo>
                    <a:pt x="152" y="4"/>
                  </a:lnTo>
                  <a:lnTo>
                    <a:pt x="175" y="6"/>
                  </a:lnTo>
                  <a:lnTo>
                    <a:pt x="200" y="11"/>
                  </a:lnTo>
                  <a:lnTo>
                    <a:pt x="225" y="16"/>
                  </a:lnTo>
                  <a:lnTo>
                    <a:pt x="249" y="22"/>
                  </a:lnTo>
                  <a:lnTo>
                    <a:pt x="274" y="30"/>
                  </a:lnTo>
                  <a:lnTo>
                    <a:pt x="299" y="39"/>
                  </a:lnTo>
                  <a:lnTo>
                    <a:pt x="322" y="47"/>
                  </a:lnTo>
                  <a:lnTo>
                    <a:pt x="347" y="58"/>
                  </a:lnTo>
                  <a:lnTo>
                    <a:pt x="369" y="69"/>
                  </a:lnTo>
                  <a:lnTo>
                    <a:pt x="393" y="82"/>
                  </a:lnTo>
                  <a:lnTo>
                    <a:pt x="415" y="95"/>
                  </a:lnTo>
                  <a:lnTo>
                    <a:pt x="436" y="109"/>
                  </a:lnTo>
                  <a:lnTo>
                    <a:pt x="434" y="125"/>
                  </a:lnTo>
                  <a:lnTo>
                    <a:pt x="434" y="147"/>
                  </a:lnTo>
                  <a:lnTo>
                    <a:pt x="437" y="172"/>
                  </a:lnTo>
                  <a:lnTo>
                    <a:pt x="441" y="197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5" name="Freeform 20"/>
            <p:cNvSpPr>
              <a:spLocks/>
            </p:cNvSpPr>
            <p:nvPr/>
          </p:nvSpPr>
          <p:spPr bwMode="auto">
            <a:xfrm>
              <a:off x="4462" y="1042"/>
              <a:ext cx="386" cy="370"/>
            </a:xfrm>
            <a:custGeom>
              <a:avLst/>
              <a:gdLst>
                <a:gd name="T0" fmla="*/ 371 w 386"/>
                <a:gd name="T1" fmla="*/ 370 h 370"/>
                <a:gd name="T2" fmla="*/ 351 w 386"/>
                <a:gd name="T3" fmla="*/ 354 h 370"/>
                <a:gd name="T4" fmla="*/ 329 w 386"/>
                <a:gd name="T5" fmla="*/ 339 h 370"/>
                <a:gd name="T6" fmla="*/ 307 w 386"/>
                <a:gd name="T7" fmla="*/ 326 h 370"/>
                <a:gd name="T8" fmla="*/ 285 w 386"/>
                <a:gd name="T9" fmla="*/ 315 h 370"/>
                <a:gd name="T10" fmla="*/ 261 w 386"/>
                <a:gd name="T11" fmla="*/ 303 h 370"/>
                <a:gd name="T12" fmla="*/ 236 w 386"/>
                <a:gd name="T13" fmla="*/ 295 h 370"/>
                <a:gd name="T14" fmla="*/ 213 w 386"/>
                <a:gd name="T15" fmla="*/ 287 h 370"/>
                <a:gd name="T16" fmla="*/ 188 w 386"/>
                <a:gd name="T17" fmla="*/ 280 h 370"/>
                <a:gd name="T18" fmla="*/ 164 w 386"/>
                <a:gd name="T19" fmla="*/ 275 h 370"/>
                <a:gd name="T20" fmla="*/ 139 w 386"/>
                <a:gd name="T21" fmla="*/ 270 h 370"/>
                <a:gd name="T22" fmla="*/ 114 w 386"/>
                <a:gd name="T23" fmla="*/ 266 h 370"/>
                <a:gd name="T24" fmla="*/ 90 w 386"/>
                <a:gd name="T25" fmla="*/ 264 h 370"/>
                <a:gd name="T26" fmla="*/ 66 w 386"/>
                <a:gd name="T27" fmla="*/ 263 h 370"/>
                <a:gd name="T28" fmla="*/ 44 w 386"/>
                <a:gd name="T29" fmla="*/ 261 h 370"/>
                <a:gd name="T30" fmla="*/ 21 w 386"/>
                <a:gd name="T31" fmla="*/ 261 h 370"/>
                <a:gd name="T32" fmla="*/ 0 w 386"/>
                <a:gd name="T33" fmla="*/ 263 h 370"/>
                <a:gd name="T34" fmla="*/ 6 w 386"/>
                <a:gd name="T35" fmla="*/ 252 h 370"/>
                <a:gd name="T36" fmla="*/ 12 w 386"/>
                <a:gd name="T37" fmla="*/ 236 h 370"/>
                <a:gd name="T38" fmla="*/ 19 w 386"/>
                <a:gd name="T39" fmla="*/ 218 h 370"/>
                <a:gd name="T40" fmla="*/ 27 w 386"/>
                <a:gd name="T41" fmla="*/ 197 h 370"/>
                <a:gd name="T42" fmla="*/ 34 w 386"/>
                <a:gd name="T43" fmla="*/ 175 h 370"/>
                <a:gd name="T44" fmla="*/ 43 w 386"/>
                <a:gd name="T45" fmla="*/ 153 h 370"/>
                <a:gd name="T46" fmla="*/ 53 w 386"/>
                <a:gd name="T47" fmla="*/ 129 h 370"/>
                <a:gd name="T48" fmla="*/ 64 w 386"/>
                <a:gd name="T49" fmla="*/ 106 h 370"/>
                <a:gd name="T50" fmla="*/ 75 w 386"/>
                <a:gd name="T51" fmla="*/ 84 h 370"/>
                <a:gd name="T52" fmla="*/ 88 w 386"/>
                <a:gd name="T53" fmla="*/ 63 h 370"/>
                <a:gd name="T54" fmla="*/ 102 w 386"/>
                <a:gd name="T55" fmla="*/ 43 h 370"/>
                <a:gd name="T56" fmla="*/ 118 w 386"/>
                <a:gd name="T57" fmla="*/ 27 h 370"/>
                <a:gd name="T58" fmla="*/ 135 w 386"/>
                <a:gd name="T59" fmla="*/ 13 h 370"/>
                <a:gd name="T60" fmla="*/ 155 w 386"/>
                <a:gd name="T61" fmla="*/ 5 h 370"/>
                <a:gd name="T62" fmla="*/ 176 w 386"/>
                <a:gd name="T63" fmla="*/ 0 h 370"/>
                <a:gd name="T64" fmla="*/ 199 w 386"/>
                <a:gd name="T65" fmla="*/ 0 h 370"/>
                <a:gd name="T66" fmla="*/ 234 w 386"/>
                <a:gd name="T67" fmla="*/ 10 h 370"/>
                <a:gd name="T68" fmla="*/ 256 w 386"/>
                <a:gd name="T69" fmla="*/ 31 h 370"/>
                <a:gd name="T70" fmla="*/ 270 w 386"/>
                <a:gd name="T71" fmla="*/ 56 h 370"/>
                <a:gd name="T72" fmla="*/ 275 w 386"/>
                <a:gd name="T73" fmla="*/ 86 h 370"/>
                <a:gd name="T74" fmla="*/ 275 w 386"/>
                <a:gd name="T75" fmla="*/ 116 h 370"/>
                <a:gd name="T76" fmla="*/ 271 w 386"/>
                <a:gd name="T77" fmla="*/ 143 h 370"/>
                <a:gd name="T78" fmla="*/ 266 w 386"/>
                <a:gd name="T79" fmla="*/ 164 h 370"/>
                <a:gd name="T80" fmla="*/ 261 w 386"/>
                <a:gd name="T81" fmla="*/ 176 h 370"/>
                <a:gd name="T82" fmla="*/ 276 w 386"/>
                <a:gd name="T83" fmla="*/ 166 h 370"/>
                <a:gd name="T84" fmla="*/ 298 w 386"/>
                <a:gd name="T85" fmla="*/ 161 h 370"/>
                <a:gd name="T86" fmla="*/ 324 w 386"/>
                <a:gd name="T87" fmla="*/ 161 h 370"/>
                <a:gd name="T88" fmla="*/ 350 w 386"/>
                <a:gd name="T89" fmla="*/ 171 h 370"/>
                <a:gd name="T90" fmla="*/ 371 w 386"/>
                <a:gd name="T91" fmla="*/ 195 h 370"/>
                <a:gd name="T92" fmla="*/ 385 w 386"/>
                <a:gd name="T93" fmla="*/ 233 h 370"/>
                <a:gd name="T94" fmla="*/ 386 w 386"/>
                <a:gd name="T95" fmla="*/ 291 h 370"/>
                <a:gd name="T96" fmla="*/ 371 w 386"/>
                <a:gd name="T97" fmla="*/ 370 h 370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386"/>
                <a:gd name="T148" fmla="*/ 0 h 370"/>
                <a:gd name="T149" fmla="*/ 386 w 386"/>
                <a:gd name="T150" fmla="*/ 370 h 370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386" h="370">
                  <a:moveTo>
                    <a:pt x="371" y="370"/>
                  </a:moveTo>
                  <a:lnTo>
                    <a:pt x="351" y="354"/>
                  </a:lnTo>
                  <a:lnTo>
                    <a:pt x="329" y="339"/>
                  </a:lnTo>
                  <a:lnTo>
                    <a:pt x="307" y="326"/>
                  </a:lnTo>
                  <a:lnTo>
                    <a:pt x="285" y="315"/>
                  </a:lnTo>
                  <a:lnTo>
                    <a:pt x="261" y="303"/>
                  </a:lnTo>
                  <a:lnTo>
                    <a:pt x="236" y="295"/>
                  </a:lnTo>
                  <a:lnTo>
                    <a:pt x="213" y="287"/>
                  </a:lnTo>
                  <a:lnTo>
                    <a:pt x="188" y="280"/>
                  </a:lnTo>
                  <a:lnTo>
                    <a:pt x="164" y="275"/>
                  </a:lnTo>
                  <a:lnTo>
                    <a:pt x="139" y="270"/>
                  </a:lnTo>
                  <a:lnTo>
                    <a:pt x="114" y="266"/>
                  </a:lnTo>
                  <a:lnTo>
                    <a:pt x="90" y="264"/>
                  </a:lnTo>
                  <a:lnTo>
                    <a:pt x="66" y="263"/>
                  </a:lnTo>
                  <a:lnTo>
                    <a:pt x="44" y="261"/>
                  </a:lnTo>
                  <a:lnTo>
                    <a:pt x="21" y="261"/>
                  </a:lnTo>
                  <a:lnTo>
                    <a:pt x="0" y="263"/>
                  </a:lnTo>
                  <a:lnTo>
                    <a:pt x="6" y="252"/>
                  </a:lnTo>
                  <a:lnTo>
                    <a:pt x="12" y="236"/>
                  </a:lnTo>
                  <a:lnTo>
                    <a:pt x="19" y="218"/>
                  </a:lnTo>
                  <a:lnTo>
                    <a:pt x="27" y="197"/>
                  </a:lnTo>
                  <a:lnTo>
                    <a:pt x="34" y="175"/>
                  </a:lnTo>
                  <a:lnTo>
                    <a:pt x="43" y="153"/>
                  </a:lnTo>
                  <a:lnTo>
                    <a:pt x="53" y="129"/>
                  </a:lnTo>
                  <a:lnTo>
                    <a:pt x="64" y="106"/>
                  </a:lnTo>
                  <a:lnTo>
                    <a:pt x="75" y="84"/>
                  </a:lnTo>
                  <a:lnTo>
                    <a:pt x="88" y="63"/>
                  </a:lnTo>
                  <a:lnTo>
                    <a:pt x="102" y="43"/>
                  </a:lnTo>
                  <a:lnTo>
                    <a:pt x="118" y="27"/>
                  </a:lnTo>
                  <a:lnTo>
                    <a:pt x="135" y="13"/>
                  </a:lnTo>
                  <a:lnTo>
                    <a:pt x="155" y="5"/>
                  </a:lnTo>
                  <a:lnTo>
                    <a:pt x="176" y="0"/>
                  </a:lnTo>
                  <a:lnTo>
                    <a:pt x="199" y="0"/>
                  </a:lnTo>
                  <a:lnTo>
                    <a:pt x="234" y="10"/>
                  </a:lnTo>
                  <a:lnTo>
                    <a:pt x="256" y="31"/>
                  </a:lnTo>
                  <a:lnTo>
                    <a:pt x="270" y="56"/>
                  </a:lnTo>
                  <a:lnTo>
                    <a:pt x="275" y="86"/>
                  </a:lnTo>
                  <a:lnTo>
                    <a:pt x="275" y="116"/>
                  </a:lnTo>
                  <a:lnTo>
                    <a:pt x="271" y="143"/>
                  </a:lnTo>
                  <a:lnTo>
                    <a:pt x="266" y="164"/>
                  </a:lnTo>
                  <a:lnTo>
                    <a:pt x="261" y="176"/>
                  </a:lnTo>
                  <a:lnTo>
                    <a:pt x="276" y="166"/>
                  </a:lnTo>
                  <a:lnTo>
                    <a:pt x="298" y="161"/>
                  </a:lnTo>
                  <a:lnTo>
                    <a:pt x="324" y="161"/>
                  </a:lnTo>
                  <a:lnTo>
                    <a:pt x="350" y="171"/>
                  </a:lnTo>
                  <a:lnTo>
                    <a:pt x="371" y="195"/>
                  </a:lnTo>
                  <a:lnTo>
                    <a:pt x="385" y="233"/>
                  </a:lnTo>
                  <a:lnTo>
                    <a:pt x="386" y="291"/>
                  </a:lnTo>
                  <a:lnTo>
                    <a:pt x="371" y="370"/>
                  </a:lnTo>
                  <a:close/>
                </a:path>
              </a:pathLst>
            </a:custGeom>
            <a:solidFill>
              <a:srgbClr val="00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6" name="Freeform 21"/>
            <p:cNvSpPr>
              <a:spLocks/>
            </p:cNvSpPr>
            <p:nvPr/>
          </p:nvSpPr>
          <p:spPr bwMode="auto">
            <a:xfrm>
              <a:off x="4389" y="1515"/>
              <a:ext cx="456" cy="210"/>
            </a:xfrm>
            <a:custGeom>
              <a:avLst/>
              <a:gdLst>
                <a:gd name="T0" fmla="*/ 269 w 456"/>
                <a:gd name="T1" fmla="*/ 39 h 210"/>
                <a:gd name="T2" fmla="*/ 284 w 456"/>
                <a:gd name="T3" fmla="*/ 44 h 210"/>
                <a:gd name="T4" fmla="*/ 298 w 456"/>
                <a:gd name="T5" fmla="*/ 49 h 210"/>
                <a:gd name="T6" fmla="*/ 312 w 456"/>
                <a:gd name="T7" fmla="*/ 54 h 210"/>
                <a:gd name="T8" fmla="*/ 325 w 456"/>
                <a:gd name="T9" fmla="*/ 60 h 210"/>
                <a:gd name="T10" fmla="*/ 338 w 456"/>
                <a:gd name="T11" fmla="*/ 65 h 210"/>
                <a:gd name="T12" fmla="*/ 350 w 456"/>
                <a:gd name="T13" fmla="*/ 70 h 210"/>
                <a:gd name="T14" fmla="*/ 361 w 456"/>
                <a:gd name="T15" fmla="*/ 76 h 210"/>
                <a:gd name="T16" fmla="*/ 372 w 456"/>
                <a:gd name="T17" fmla="*/ 81 h 210"/>
                <a:gd name="T18" fmla="*/ 381 w 456"/>
                <a:gd name="T19" fmla="*/ 86 h 210"/>
                <a:gd name="T20" fmla="*/ 390 w 456"/>
                <a:gd name="T21" fmla="*/ 91 h 210"/>
                <a:gd name="T22" fmla="*/ 398 w 456"/>
                <a:gd name="T23" fmla="*/ 96 h 210"/>
                <a:gd name="T24" fmla="*/ 406 w 456"/>
                <a:gd name="T25" fmla="*/ 101 h 210"/>
                <a:gd name="T26" fmla="*/ 419 w 456"/>
                <a:gd name="T27" fmla="*/ 111 h 210"/>
                <a:gd name="T28" fmla="*/ 430 w 456"/>
                <a:gd name="T29" fmla="*/ 120 h 210"/>
                <a:gd name="T30" fmla="*/ 440 w 456"/>
                <a:gd name="T31" fmla="*/ 129 h 210"/>
                <a:gd name="T32" fmla="*/ 448 w 456"/>
                <a:gd name="T33" fmla="*/ 139 h 210"/>
                <a:gd name="T34" fmla="*/ 453 w 456"/>
                <a:gd name="T35" fmla="*/ 148 h 210"/>
                <a:gd name="T36" fmla="*/ 456 w 456"/>
                <a:gd name="T37" fmla="*/ 158 h 210"/>
                <a:gd name="T38" fmla="*/ 456 w 456"/>
                <a:gd name="T39" fmla="*/ 166 h 210"/>
                <a:gd name="T40" fmla="*/ 455 w 456"/>
                <a:gd name="T41" fmla="*/ 175 h 210"/>
                <a:gd name="T42" fmla="*/ 451 w 456"/>
                <a:gd name="T43" fmla="*/ 182 h 210"/>
                <a:gd name="T44" fmla="*/ 444 w 456"/>
                <a:gd name="T45" fmla="*/ 189 h 210"/>
                <a:gd name="T46" fmla="*/ 434 w 456"/>
                <a:gd name="T47" fmla="*/ 195 h 210"/>
                <a:gd name="T48" fmla="*/ 423 w 456"/>
                <a:gd name="T49" fmla="*/ 200 h 210"/>
                <a:gd name="T50" fmla="*/ 409 w 456"/>
                <a:gd name="T51" fmla="*/ 203 h 210"/>
                <a:gd name="T52" fmla="*/ 393 w 456"/>
                <a:gd name="T53" fmla="*/ 206 h 210"/>
                <a:gd name="T54" fmla="*/ 376 w 456"/>
                <a:gd name="T55" fmla="*/ 208 h 210"/>
                <a:gd name="T56" fmla="*/ 358 w 456"/>
                <a:gd name="T57" fmla="*/ 210 h 210"/>
                <a:gd name="T58" fmla="*/ 337 w 456"/>
                <a:gd name="T59" fmla="*/ 210 h 210"/>
                <a:gd name="T60" fmla="*/ 316 w 456"/>
                <a:gd name="T61" fmla="*/ 208 h 210"/>
                <a:gd name="T62" fmla="*/ 293 w 456"/>
                <a:gd name="T63" fmla="*/ 206 h 210"/>
                <a:gd name="T64" fmla="*/ 270 w 456"/>
                <a:gd name="T65" fmla="*/ 202 h 210"/>
                <a:gd name="T66" fmla="*/ 247 w 456"/>
                <a:gd name="T67" fmla="*/ 197 h 210"/>
                <a:gd name="T68" fmla="*/ 223 w 456"/>
                <a:gd name="T69" fmla="*/ 192 h 210"/>
                <a:gd name="T70" fmla="*/ 198 w 456"/>
                <a:gd name="T71" fmla="*/ 185 h 210"/>
                <a:gd name="T72" fmla="*/ 175 w 456"/>
                <a:gd name="T73" fmla="*/ 178 h 210"/>
                <a:gd name="T74" fmla="*/ 134 w 456"/>
                <a:gd name="T75" fmla="*/ 160 h 210"/>
                <a:gd name="T76" fmla="*/ 97 w 456"/>
                <a:gd name="T77" fmla="*/ 139 h 210"/>
                <a:gd name="T78" fmla="*/ 65 w 456"/>
                <a:gd name="T79" fmla="*/ 117 h 210"/>
                <a:gd name="T80" fmla="*/ 38 w 456"/>
                <a:gd name="T81" fmla="*/ 94 h 210"/>
                <a:gd name="T82" fmla="*/ 18 w 456"/>
                <a:gd name="T83" fmla="*/ 70 h 210"/>
                <a:gd name="T84" fmla="*/ 5 w 456"/>
                <a:gd name="T85" fmla="*/ 48 h 210"/>
                <a:gd name="T86" fmla="*/ 0 w 456"/>
                <a:gd name="T87" fmla="*/ 29 h 210"/>
                <a:gd name="T88" fmla="*/ 5 w 456"/>
                <a:gd name="T89" fmla="*/ 13 h 210"/>
                <a:gd name="T90" fmla="*/ 10 w 456"/>
                <a:gd name="T91" fmla="*/ 10 h 210"/>
                <a:gd name="T92" fmla="*/ 16 w 456"/>
                <a:gd name="T93" fmla="*/ 6 h 210"/>
                <a:gd name="T94" fmla="*/ 24 w 456"/>
                <a:gd name="T95" fmla="*/ 3 h 210"/>
                <a:gd name="T96" fmla="*/ 36 w 456"/>
                <a:gd name="T97" fmla="*/ 1 h 210"/>
                <a:gd name="T98" fmla="*/ 48 w 456"/>
                <a:gd name="T99" fmla="*/ 0 h 210"/>
                <a:gd name="T100" fmla="*/ 61 w 456"/>
                <a:gd name="T101" fmla="*/ 0 h 210"/>
                <a:gd name="T102" fmla="*/ 77 w 456"/>
                <a:gd name="T103" fmla="*/ 0 h 210"/>
                <a:gd name="T104" fmla="*/ 95 w 456"/>
                <a:gd name="T105" fmla="*/ 1 h 210"/>
                <a:gd name="T106" fmla="*/ 113 w 456"/>
                <a:gd name="T107" fmla="*/ 2 h 210"/>
                <a:gd name="T108" fmla="*/ 133 w 456"/>
                <a:gd name="T109" fmla="*/ 6 h 210"/>
                <a:gd name="T110" fmla="*/ 154 w 456"/>
                <a:gd name="T111" fmla="*/ 10 h 210"/>
                <a:gd name="T112" fmla="*/ 176 w 456"/>
                <a:gd name="T113" fmla="*/ 13 h 210"/>
                <a:gd name="T114" fmla="*/ 198 w 456"/>
                <a:gd name="T115" fmla="*/ 18 h 210"/>
                <a:gd name="T116" fmla="*/ 222 w 456"/>
                <a:gd name="T117" fmla="*/ 24 h 210"/>
                <a:gd name="T118" fmla="*/ 245 w 456"/>
                <a:gd name="T119" fmla="*/ 32 h 210"/>
                <a:gd name="T120" fmla="*/ 269 w 456"/>
                <a:gd name="T121" fmla="*/ 39 h 21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56"/>
                <a:gd name="T184" fmla="*/ 0 h 210"/>
                <a:gd name="T185" fmla="*/ 456 w 456"/>
                <a:gd name="T186" fmla="*/ 210 h 21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56" h="210">
                  <a:moveTo>
                    <a:pt x="269" y="39"/>
                  </a:moveTo>
                  <a:lnTo>
                    <a:pt x="284" y="44"/>
                  </a:lnTo>
                  <a:lnTo>
                    <a:pt x="298" y="49"/>
                  </a:lnTo>
                  <a:lnTo>
                    <a:pt x="312" y="54"/>
                  </a:lnTo>
                  <a:lnTo>
                    <a:pt x="325" y="60"/>
                  </a:lnTo>
                  <a:lnTo>
                    <a:pt x="338" y="65"/>
                  </a:lnTo>
                  <a:lnTo>
                    <a:pt x="350" y="70"/>
                  </a:lnTo>
                  <a:lnTo>
                    <a:pt x="361" y="76"/>
                  </a:lnTo>
                  <a:lnTo>
                    <a:pt x="372" y="81"/>
                  </a:lnTo>
                  <a:lnTo>
                    <a:pt x="381" y="86"/>
                  </a:lnTo>
                  <a:lnTo>
                    <a:pt x="390" y="91"/>
                  </a:lnTo>
                  <a:lnTo>
                    <a:pt x="398" y="96"/>
                  </a:lnTo>
                  <a:lnTo>
                    <a:pt x="406" y="101"/>
                  </a:lnTo>
                  <a:lnTo>
                    <a:pt x="419" y="111"/>
                  </a:lnTo>
                  <a:lnTo>
                    <a:pt x="430" y="120"/>
                  </a:lnTo>
                  <a:lnTo>
                    <a:pt x="440" y="129"/>
                  </a:lnTo>
                  <a:lnTo>
                    <a:pt x="448" y="139"/>
                  </a:lnTo>
                  <a:lnTo>
                    <a:pt x="453" y="148"/>
                  </a:lnTo>
                  <a:lnTo>
                    <a:pt x="456" y="158"/>
                  </a:lnTo>
                  <a:lnTo>
                    <a:pt x="456" y="166"/>
                  </a:lnTo>
                  <a:lnTo>
                    <a:pt x="455" y="175"/>
                  </a:lnTo>
                  <a:lnTo>
                    <a:pt x="451" y="182"/>
                  </a:lnTo>
                  <a:lnTo>
                    <a:pt x="444" y="189"/>
                  </a:lnTo>
                  <a:lnTo>
                    <a:pt x="434" y="195"/>
                  </a:lnTo>
                  <a:lnTo>
                    <a:pt x="423" y="200"/>
                  </a:lnTo>
                  <a:lnTo>
                    <a:pt x="409" y="203"/>
                  </a:lnTo>
                  <a:lnTo>
                    <a:pt x="393" y="206"/>
                  </a:lnTo>
                  <a:lnTo>
                    <a:pt x="376" y="208"/>
                  </a:lnTo>
                  <a:lnTo>
                    <a:pt x="358" y="210"/>
                  </a:lnTo>
                  <a:lnTo>
                    <a:pt x="337" y="210"/>
                  </a:lnTo>
                  <a:lnTo>
                    <a:pt x="316" y="208"/>
                  </a:lnTo>
                  <a:lnTo>
                    <a:pt x="293" y="206"/>
                  </a:lnTo>
                  <a:lnTo>
                    <a:pt x="270" y="202"/>
                  </a:lnTo>
                  <a:lnTo>
                    <a:pt x="247" y="197"/>
                  </a:lnTo>
                  <a:lnTo>
                    <a:pt x="223" y="192"/>
                  </a:lnTo>
                  <a:lnTo>
                    <a:pt x="198" y="185"/>
                  </a:lnTo>
                  <a:lnTo>
                    <a:pt x="175" y="178"/>
                  </a:lnTo>
                  <a:lnTo>
                    <a:pt x="134" y="160"/>
                  </a:lnTo>
                  <a:lnTo>
                    <a:pt x="97" y="139"/>
                  </a:lnTo>
                  <a:lnTo>
                    <a:pt x="65" y="117"/>
                  </a:lnTo>
                  <a:lnTo>
                    <a:pt x="38" y="94"/>
                  </a:lnTo>
                  <a:lnTo>
                    <a:pt x="18" y="70"/>
                  </a:lnTo>
                  <a:lnTo>
                    <a:pt x="5" y="48"/>
                  </a:lnTo>
                  <a:lnTo>
                    <a:pt x="0" y="29"/>
                  </a:lnTo>
                  <a:lnTo>
                    <a:pt x="5" y="13"/>
                  </a:lnTo>
                  <a:lnTo>
                    <a:pt x="10" y="10"/>
                  </a:lnTo>
                  <a:lnTo>
                    <a:pt x="16" y="6"/>
                  </a:lnTo>
                  <a:lnTo>
                    <a:pt x="24" y="3"/>
                  </a:lnTo>
                  <a:lnTo>
                    <a:pt x="36" y="1"/>
                  </a:lnTo>
                  <a:lnTo>
                    <a:pt x="48" y="0"/>
                  </a:lnTo>
                  <a:lnTo>
                    <a:pt x="61" y="0"/>
                  </a:lnTo>
                  <a:lnTo>
                    <a:pt x="77" y="0"/>
                  </a:lnTo>
                  <a:lnTo>
                    <a:pt x="95" y="1"/>
                  </a:lnTo>
                  <a:lnTo>
                    <a:pt x="113" y="2"/>
                  </a:lnTo>
                  <a:lnTo>
                    <a:pt x="133" y="6"/>
                  </a:lnTo>
                  <a:lnTo>
                    <a:pt x="154" y="10"/>
                  </a:lnTo>
                  <a:lnTo>
                    <a:pt x="176" y="13"/>
                  </a:lnTo>
                  <a:lnTo>
                    <a:pt x="198" y="18"/>
                  </a:lnTo>
                  <a:lnTo>
                    <a:pt x="222" y="24"/>
                  </a:lnTo>
                  <a:lnTo>
                    <a:pt x="245" y="32"/>
                  </a:lnTo>
                  <a:lnTo>
                    <a:pt x="269" y="3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7" name="Freeform 22"/>
            <p:cNvSpPr>
              <a:spLocks/>
            </p:cNvSpPr>
            <p:nvPr/>
          </p:nvSpPr>
          <p:spPr bwMode="auto">
            <a:xfrm>
              <a:off x="4697" y="1641"/>
              <a:ext cx="131" cy="132"/>
            </a:xfrm>
            <a:custGeom>
              <a:avLst/>
              <a:gdLst>
                <a:gd name="T0" fmla="*/ 74 w 131"/>
                <a:gd name="T1" fmla="*/ 132 h 132"/>
                <a:gd name="T2" fmla="*/ 87 w 131"/>
                <a:gd name="T3" fmla="*/ 129 h 132"/>
                <a:gd name="T4" fmla="*/ 98 w 131"/>
                <a:gd name="T5" fmla="*/ 124 h 132"/>
                <a:gd name="T6" fmla="*/ 109 w 131"/>
                <a:gd name="T7" fmla="*/ 117 h 132"/>
                <a:gd name="T8" fmla="*/ 117 w 131"/>
                <a:gd name="T9" fmla="*/ 107 h 132"/>
                <a:gd name="T10" fmla="*/ 124 w 131"/>
                <a:gd name="T11" fmla="*/ 97 h 132"/>
                <a:gd name="T12" fmla="*/ 129 w 131"/>
                <a:gd name="T13" fmla="*/ 85 h 132"/>
                <a:gd name="T14" fmla="*/ 131 w 131"/>
                <a:gd name="T15" fmla="*/ 73 h 132"/>
                <a:gd name="T16" fmla="*/ 131 w 131"/>
                <a:gd name="T17" fmla="*/ 59 h 132"/>
                <a:gd name="T18" fmla="*/ 130 w 131"/>
                <a:gd name="T19" fmla="*/ 50 h 132"/>
                <a:gd name="T20" fmla="*/ 127 w 131"/>
                <a:gd name="T21" fmla="*/ 42 h 132"/>
                <a:gd name="T22" fmla="*/ 124 w 131"/>
                <a:gd name="T23" fmla="*/ 33 h 132"/>
                <a:gd name="T24" fmla="*/ 119 w 131"/>
                <a:gd name="T25" fmla="*/ 26 h 132"/>
                <a:gd name="T26" fmla="*/ 113 w 131"/>
                <a:gd name="T27" fmla="*/ 19 h 132"/>
                <a:gd name="T28" fmla="*/ 106 w 131"/>
                <a:gd name="T29" fmla="*/ 13 h 132"/>
                <a:gd name="T30" fmla="*/ 100 w 131"/>
                <a:gd name="T31" fmla="*/ 8 h 132"/>
                <a:gd name="T32" fmla="*/ 93 w 131"/>
                <a:gd name="T33" fmla="*/ 5 h 132"/>
                <a:gd name="T34" fmla="*/ 84 w 131"/>
                <a:gd name="T35" fmla="*/ 2 h 132"/>
                <a:gd name="T36" fmla="*/ 77 w 131"/>
                <a:gd name="T37" fmla="*/ 0 h 132"/>
                <a:gd name="T38" fmla="*/ 68 w 131"/>
                <a:gd name="T39" fmla="*/ 0 h 132"/>
                <a:gd name="T40" fmla="*/ 59 w 131"/>
                <a:gd name="T41" fmla="*/ 0 h 132"/>
                <a:gd name="T42" fmla="*/ 46 w 131"/>
                <a:gd name="T43" fmla="*/ 2 h 132"/>
                <a:gd name="T44" fmla="*/ 34 w 131"/>
                <a:gd name="T45" fmla="*/ 7 h 132"/>
                <a:gd name="T46" fmla="*/ 24 w 131"/>
                <a:gd name="T47" fmla="*/ 14 h 132"/>
                <a:gd name="T48" fmla="*/ 15 w 131"/>
                <a:gd name="T49" fmla="*/ 24 h 132"/>
                <a:gd name="T50" fmla="*/ 8 w 131"/>
                <a:gd name="T51" fmla="*/ 35 h 132"/>
                <a:gd name="T52" fmla="*/ 3 w 131"/>
                <a:gd name="T53" fmla="*/ 47 h 132"/>
                <a:gd name="T54" fmla="*/ 0 w 131"/>
                <a:gd name="T55" fmla="*/ 60 h 132"/>
                <a:gd name="T56" fmla="*/ 0 w 131"/>
                <a:gd name="T57" fmla="*/ 74 h 132"/>
                <a:gd name="T58" fmla="*/ 3 w 131"/>
                <a:gd name="T59" fmla="*/ 87 h 132"/>
                <a:gd name="T60" fmla="*/ 8 w 131"/>
                <a:gd name="T61" fmla="*/ 98 h 132"/>
                <a:gd name="T62" fmla="*/ 15 w 131"/>
                <a:gd name="T63" fmla="*/ 110 h 132"/>
                <a:gd name="T64" fmla="*/ 25 w 131"/>
                <a:gd name="T65" fmla="*/ 118 h 132"/>
                <a:gd name="T66" fmla="*/ 36 w 131"/>
                <a:gd name="T67" fmla="*/ 126 h 132"/>
                <a:gd name="T68" fmla="*/ 47 w 131"/>
                <a:gd name="T69" fmla="*/ 129 h 132"/>
                <a:gd name="T70" fmla="*/ 61 w 131"/>
                <a:gd name="T71" fmla="*/ 132 h 132"/>
                <a:gd name="T72" fmla="*/ 74 w 131"/>
                <a:gd name="T73" fmla="*/ 132 h 132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31"/>
                <a:gd name="T112" fmla="*/ 0 h 132"/>
                <a:gd name="T113" fmla="*/ 131 w 131"/>
                <a:gd name="T114" fmla="*/ 132 h 132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31" h="132">
                  <a:moveTo>
                    <a:pt x="74" y="132"/>
                  </a:moveTo>
                  <a:lnTo>
                    <a:pt x="87" y="129"/>
                  </a:lnTo>
                  <a:lnTo>
                    <a:pt x="98" y="124"/>
                  </a:lnTo>
                  <a:lnTo>
                    <a:pt x="109" y="117"/>
                  </a:lnTo>
                  <a:lnTo>
                    <a:pt x="117" y="107"/>
                  </a:lnTo>
                  <a:lnTo>
                    <a:pt x="124" y="97"/>
                  </a:lnTo>
                  <a:lnTo>
                    <a:pt x="129" y="85"/>
                  </a:lnTo>
                  <a:lnTo>
                    <a:pt x="131" y="73"/>
                  </a:lnTo>
                  <a:lnTo>
                    <a:pt x="131" y="59"/>
                  </a:lnTo>
                  <a:lnTo>
                    <a:pt x="130" y="50"/>
                  </a:lnTo>
                  <a:lnTo>
                    <a:pt x="127" y="42"/>
                  </a:lnTo>
                  <a:lnTo>
                    <a:pt x="124" y="33"/>
                  </a:lnTo>
                  <a:lnTo>
                    <a:pt x="119" y="26"/>
                  </a:lnTo>
                  <a:lnTo>
                    <a:pt x="113" y="19"/>
                  </a:lnTo>
                  <a:lnTo>
                    <a:pt x="106" y="13"/>
                  </a:lnTo>
                  <a:lnTo>
                    <a:pt x="100" y="8"/>
                  </a:lnTo>
                  <a:lnTo>
                    <a:pt x="93" y="5"/>
                  </a:lnTo>
                  <a:lnTo>
                    <a:pt x="84" y="2"/>
                  </a:lnTo>
                  <a:lnTo>
                    <a:pt x="77" y="0"/>
                  </a:lnTo>
                  <a:lnTo>
                    <a:pt x="68" y="0"/>
                  </a:lnTo>
                  <a:lnTo>
                    <a:pt x="59" y="0"/>
                  </a:lnTo>
                  <a:lnTo>
                    <a:pt x="46" y="2"/>
                  </a:lnTo>
                  <a:lnTo>
                    <a:pt x="34" y="7"/>
                  </a:lnTo>
                  <a:lnTo>
                    <a:pt x="24" y="14"/>
                  </a:lnTo>
                  <a:lnTo>
                    <a:pt x="15" y="24"/>
                  </a:lnTo>
                  <a:lnTo>
                    <a:pt x="8" y="35"/>
                  </a:lnTo>
                  <a:lnTo>
                    <a:pt x="3" y="47"/>
                  </a:lnTo>
                  <a:lnTo>
                    <a:pt x="0" y="60"/>
                  </a:lnTo>
                  <a:lnTo>
                    <a:pt x="0" y="74"/>
                  </a:lnTo>
                  <a:lnTo>
                    <a:pt x="3" y="87"/>
                  </a:lnTo>
                  <a:lnTo>
                    <a:pt x="8" y="98"/>
                  </a:lnTo>
                  <a:lnTo>
                    <a:pt x="15" y="110"/>
                  </a:lnTo>
                  <a:lnTo>
                    <a:pt x="25" y="118"/>
                  </a:lnTo>
                  <a:lnTo>
                    <a:pt x="36" y="126"/>
                  </a:lnTo>
                  <a:lnTo>
                    <a:pt x="47" y="129"/>
                  </a:lnTo>
                  <a:lnTo>
                    <a:pt x="61" y="132"/>
                  </a:lnTo>
                  <a:lnTo>
                    <a:pt x="74" y="13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8" name="Freeform 23"/>
            <p:cNvSpPr>
              <a:spLocks/>
            </p:cNvSpPr>
            <p:nvPr/>
          </p:nvSpPr>
          <p:spPr bwMode="auto">
            <a:xfrm>
              <a:off x="4756" y="1596"/>
              <a:ext cx="39" cy="50"/>
            </a:xfrm>
            <a:custGeom>
              <a:avLst/>
              <a:gdLst>
                <a:gd name="T0" fmla="*/ 39 w 39"/>
                <a:gd name="T1" fmla="*/ 20 h 50"/>
                <a:gd name="T2" fmla="*/ 34 w 39"/>
                <a:gd name="T3" fmla="*/ 50 h 50"/>
                <a:gd name="T4" fmla="*/ 25 w 39"/>
                <a:gd name="T5" fmla="*/ 47 h 50"/>
                <a:gd name="T6" fmla="*/ 18 w 39"/>
                <a:gd name="T7" fmla="*/ 45 h 50"/>
                <a:gd name="T8" fmla="*/ 9 w 39"/>
                <a:gd name="T9" fmla="*/ 45 h 50"/>
                <a:gd name="T10" fmla="*/ 0 w 39"/>
                <a:gd name="T11" fmla="*/ 45 h 50"/>
                <a:gd name="T12" fmla="*/ 5 w 39"/>
                <a:gd name="T13" fmla="*/ 0 h 50"/>
                <a:gd name="T14" fmla="*/ 14 w 39"/>
                <a:gd name="T15" fmla="*/ 5 h 50"/>
                <a:gd name="T16" fmla="*/ 23 w 39"/>
                <a:gd name="T17" fmla="*/ 10 h 50"/>
                <a:gd name="T18" fmla="*/ 31 w 39"/>
                <a:gd name="T19" fmla="*/ 15 h 50"/>
                <a:gd name="T20" fmla="*/ 39 w 39"/>
                <a:gd name="T21" fmla="*/ 20 h 5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9"/>
                <a:gd name="T34" fmla="*/ 0 h 50"/>
                <a:gd name="T35" fmla="*/ 39 w 39"/>
                <a:gd name="T36" fmla="*/ 50 h 5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9" h="50">
                  <a:moveTo>
                    <a:pt x="39" y="20"/>
                  </a:moveTo>
                  <a:lnTo>
                    <a:pt x="34" y="50"/>
                  </a:lnTo>
                  <a:lnTo>
                    <a:pt x="25" y="47"/>
                  </a:lnTo>
                  <a:lnTo>
                    <a:pt x="18" y="45"/>
                  </a:lnTo>
                  <a:lnTo>
                    <a:pt x="9" y="45"/>
                  </a:lnTo>
                  <a:lnTo>
                    <a:pt x="0" y="45"/>
                  </a:lnTo>
                  <a:lnTo>
                    <a:pt x="5" y="0"/>
                  </a:lnTo>
                  <a:lnTo>
                    <a:pt x="14" y="5"/>
                  </a:lnTo>
                  <a:lnTo>
                    <a:pt x="23" y="10"/>
                  </a:lnTo>
                  <a:lnTo>
                    <a:pt x="31" y="15"/>
                  </a:lnTo>
                  <a:lnTo>
                    <a:pt x="39" y="2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29" name="Freeform 24"/>
            <p:cNvSpPr>
              <a:spLocks/>
            </p:cNvSpPr>
            <p:nvPr/>
          </p:nvSpPr>
          <p:spPr bwMode="auto">
            <a:xfrm>
              <a:off x="4710" y="1654"/>
              <a:ext cx="106" cy="108"/>
            </a:xfrm>
            <a:custGeom>
              <a:avLst/>
              <a:gdLst>
                <a:gd name="T0" fmla="*/ 59 w 106"/>
                <a:gd name="T1" fmla="*/ 108 h 108"/>
                <a:gd name="T2" fmla="*/ 70 w 106"/>
                <a:gd name="T3" fmla="*/ 105 h 108"/>
                <a:gd name="T4" fmla="*/ 79 w 106"/>
                <a:gd name="T5" fmla="*/ 100 h 108"/>
                <a:gd name="T6" fmla="*/ 87 w 106"/>
                <a:gd name="T7" fmla="*/ 95 h 108"/>
                <a:gd name="T8" fmla="*/ 95 w 106"/>
                <a:gd name="T9" fmla="*/ 87 h 108"/>
                <a:gd name="T10" fmla="*/ 101 w 106"/>
                <a:gd name="T11" fmla="*/ 78 h 108"/>
                <a:gd name="T12" fmla="*/ 104 w 106"/>
                <a:gd name="T13" fmla="*/ 68 h 108"/>
                <a:gd name="T14" fmla="*/ 106 w 106"/>
                <a:gd name="T15" fmla="*/ 58 h 108"/>
                <a:gd name="T16" fmla="*/ 106 w 106"/>
                <a:gd name="T17" fmla="*/ 47 h 108"/>
                <a:gd name="T18" fmla="*/ 103 w 106"/>
                <a:gd name="T19" fmla="*/ 36 h 108"/>
                <a:gd name="T20" fmla="*/ 100 w 106"/>
                <a:gd name="T21" fmla="*/ 27 h 108"/>
                <a:gd name="T22" fmla="*/ 93 w 106"/>
                <a:gd name="T23" fmla="*/ 19 h 108"/>
                <a:gd name="T24" fmla="*/ 86 w 106"/>
                <a:gd name="T25" fmla="*/ 11 h 108"/>
                <a:gd name="T26" fmla="*/ 79 w 106"/>
                <a:gd name="T27" fmla="*/ 5 h 108"/>
                <a:gd name="T28" fmla="*/ 69 w 106"/>
                <a:gd name="T29" fmla="*/ 1 h 108"/>
                <a:gd name="T30" fmla="*/ 59 w 106"/>
                <a:gd name="T31" fmla="*/ 0 h 108"/>
                <a:gd name="T32" fmla="*/ 48 w 106"/>
                <a:gd name="T33" fmla="*/ 0 h 108"/>
                <a:gd name="T34" fmla="*/ 37 w 106"/>
                <a:gd name="T35" fmla="*/ 3 h 108"/>
                <a:gd name="T36" fmla="*/ 27 w 106"/>
                <a:gd name="T37" fmla="*/ 6 h 108"/>
                <a:gd name="T38" fmla="*/ 18 w 106"/>
                <a:gd name="T39" fmla="*/ 13 h 108"/>
                <a:gd name="T40" fmla="*/ 11 w 106"/>
                <a:gd name="T41" fmla="*/ 20 h 108"/>
                <a:gd name="T42" fmla="*/ 6 w 106"/>
                <a:gd name="T43" fmla="*/ 29 h 108"/>
                <a:gd name="T44" fmla="*/ 1 w 106"/>
                <a:gd name="T45" fmla="*/ 39 h 108"/>
                <a:gd name="T46" fmla="*/ 0 w 106"/>
                <a:gd name="T47" fmla="*/ 48 h 108"/>
                <a:gd name="T48" fmla="*/ 0 w 106"/>
                <a:gd name="T49" fmla="*/ 60 h 108"/>
                <a:gd name="T50" fmla="*/ 2 w 106"/>
                <a:gd name="T51" fmla="*/ 71 h 108"/>
                <a:gd name="T52" fmla="*/ 6 w 106"/>
                <a:gd name="T53" fmla="*/ 79 h 108"/>
                <a:gd name="T54" fmla="*/ 12 w 106"/>
                <a:gd name="T55" fmla="*/ 88 h 108"/>
                <a:gd name="T56" fmla="*/ 19 w 106"/>
                <a:gd name="T57" fmla="*/ 95 h 108"/>
                <a:gd name="T58" fmla="*/ 28 w 106"/>
                <a:gd name="T59" fmla="*/ 102 h 108"/>
                <a:gd name="T60" fmla="*/ 38 w 106"/>
                <a:gd name="T61" fmla="*/ 105 h 108"/>
                <a:gd name="T62" fmla="*/ 48 w 106"/>
                <a:gd name="T63" fmla="*/ 108 h 108"/>
                <a:gd name="T64" fmla="*/ 59 w 106"/>
                <a:gd name="T65" fmla="*/ 108 h 10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06"/>
                <a:gd name="T100" fmla="*/ 0 h 108"/>
                <a:gd name="T101" fmla="*/ 106 w 106"/>
                <a:gd name="T102" fmla="*/ 108 h 10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06" h="108">
                  <a:moveTo>
                    <a:pt x="59" y="108"/>
                  </a:moveTo>
                  <a:lnTo>
                    <a:pt x="70" y="105"/>
                  </a:lnTo>
                  <a:lnTo>
                    <a:pt x="79" y="100"/>
                  </a:lnTo>
                  <a:lnTo>
                    <a:pt x="87" y="95"/>
                  </a:lnTo>
                  <a:lnTo>
                    <a:pt x="95" y="87"/>
                  </a:lnTo>
                  <a:lnTo>
                    <a:pt x="101" y="78"/>
                  </a:lnTo>
                  <a:lnTo>
                    <a:pt x="104" y="68"/>
                  </a:lnTo>
                  <a:lnTo>
                    <a:pt x="106" y="58"/>
                  </a:lnTo>
                  <a:lnTo>
                    <a:pt x="106" y="47"/>
                  </a:lnTo>
                  <a:lnTo>
                    <a:pt x="103" y="36"/>
                  </a:lnTo>
                  <a:lnTo>
                    <a:pt x="100" y="27"/>
                  </a:lnTo>
                  <a:lnTo>
                    <a:pt x="93" y="19"/>
                  </a:lnTo>
                  <a:lnTo>
                    <a:pt x="86" y="11"/>
                  </a:lnTo>
                  <a:lnTo>
                    <a:pt x="79" y="5"/>
                  </a:lnTo>
                  <a:lnTo>
                    <a:pt x="69" y="1"/>
                  </a:lnTo>
                  <a:lnTo>
                    <a:pt x="59" y="0"/>
                  </a:lnTo>
                  <a:lnTo>
                    <a:pt x="48" y="0"/>
                  </a:lnTo>
                  <a:lnTo>
                    <a:pt x="37" y="3"/>
                  </a:lnTo>
                  <a:lnTo>
                    <a:pt x="27" y="6"/>
                  </a:lnTo>
                  <a:lnTo>
                    <a:pt x="18" y="13"/>
                  </a:lnTo>
                  <a:lnTo>
                    <a:pt x="11" y="20"/>
                  </a:lnTo>
                  <a:lnTo>
                    <a:pt x="6" y="29"/>
                  </a:lnTo>
                  <a:lnTo>
                    <a:pt x="1" y="39"/>
                  </a:lnTo>
                  <a:lnTo>
                    <a:pt x="0" y="48"/>
                  </a:lnTo>
                  <a:lnTo>
                    <a:pt x="0" y="60"/>
                  </a:lnTo>
                  <a:lnTo>
                    <a:pt x="2" y="71"/>
                  </a:lnTo>
                  <a:lnTo>
                    <a:pt x="6" y="79"/>
                  </a:lnTo>
                  <a:lnTo>
                    <a:pt x="12" y="88"/>
                  </a:lnTo>
                  <a:lnTo>
                    <a:pt x="19" y="95"/>
                  </a:lnTo>
                  <a:lnTo>
                    <a:pt x="28" y="102"/>
                  </a:lnTo>
                  <a:lnTo>
                    <a:pt x="38" y="105"/>
                  </a:lnTo>
                  <a:lnTo>
                    <a:pt x="48" y="108"/>
                  </a:lnTo>
                  <a:lnTo>
                    <a:pt x="59" y="108"/>
                  </a:lnTo>
                  <a:close/>
                </a:path>
              </a:pathLst>
            </a:cu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0" name="Freeform 25"/>
            <p:cNvSpPr>
              <a:spLocks/>
            </p:cNvSpPr>
            <p:nvPr/>
          </p:nvSpPr>
          <p:spPr bwMode="auto">
            <a:xfrm>
              <a:off x="4774" y="1681"/>
              <a:ext cx="33" cy="68"/>
            </a:xfrm>
            <a:custGeom>
              <a:avLst/>
              <a:gdLst>
                <a:gd name="T0" fmla="*/ 0 w 33"/>
                <a:gd name="T1" fmla="*/ 68 h 68"/>
                <a:gd name="T2" fmla="*/ 10 w 33"/>
                <a:gd name="T3" fmla="*/ 52 h 68"/>
                <a:gd name="T4" fmla="*/ 13 w 33"/>
                <a:gd name="T5" fmla="*/ 36 h 68"/>
                <a:gd name="T6" fmla="*/ 12 w 33"/>
                <a:gd name="T7" fmla="*/ 20 h 68"/>
                <a:gd name="T8" fmla="*/ 6 w 33"/>
                <a:gd name="T9" fmla="*/ 7 h 68"/>
                <a:gd name="T10" fmla="*/ 12 w 33"/>
                <a:gd name="T11" fmla="*/ 4 h 68"/>
                <a:gd name="T12" fmla="*/ 17 w 33"/>
                <a:gd name="T13" fmla="*/ 2 h 68"/>
                <a:gd name="T14" fmla="*/ 21 w 33"/>
                <a:gd name="T15" fmla="*/ 0 h 68"/>
                <a:gd name="T16" fmla="*/ 23 w 33"/>
                <a:gd name="T17" fmla="*/ 0 h 68"/>
                <a:gd name="T18" fmla="*/ 28 w 33"/>
                <a:gd name="T19" fmla="*/ 4 h 68"/>
                <a:gd name="T20" fmla="*/ 31 w 33"/>
                <a:gd name="T21" fmla="*/ 12 h 68"/>
                <a:gd name="T22" fmla="*/ 33 w 33"/>
                <a:gd name="T23" fmla="*/ 20 h 68"/>
                <a:gd name="T24" fmla="*/ 32 w 33"/>
                <a:gd name="T25" fmla="*/ 31 h 68"/>
                <a:gd name="T26" fmla="*/ 29 w 33"/>
                <a:gd name="T27" fmla="*/ 42 h 68"/>
                <a:gd name="T28" fmla="*/ 23 w 33"/>
                <a:gd name="T29" fmla="*/ 52 h 68"/>
                <a:gd name="T30" fmla="*/ 13 w 33"/>
                <a:gd name="T31" fmla="*/ 62 h 68"/>
                <a:gd name="T32" fmla="*/ 0 w 33"/>
                <a:gd name="T33" fmla="*/ 68 h 6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3"/>
                <a:gd name="T52" fmla="*/ 0 h 68"/>
                <a:gd name="T53" fmla="*/ 33 w 33"/>
                <a:gd name="T54" fmla="*/ 68 h 6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3" h="68">
                  <a:moveTo>
                    <a:pt x="0" y="68"/>
                  </a:moveTo>
                  <a:lnTo>
                    <a:pt x="10" y="52"/>
                  </a:lnTo>
                  <a:lnTo>
                    <a:pt x="13" y="36"/>
                  </a:lnTo>
                  <a:lnTo>
                    <a:pt x="12" y="20"/>
                  </a:lnTo>
                  <a:lnTo>
                    <a:pt x="6" y="7"/>
                  </a:lnTo>
                  <a:lnTo>
                    <a:pt x="12" y="4"/>
                  </a:lnTo>
                  <a:lnTo>
                    <a:pt x="17" y="2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8" y="4"/>
                  </a:lnTo>
                  <a:lnTo>
                    <a:pt x="31" y="12"/>
                  </a:lnTo>
                  <a:lnTo>
                    <a:pt x="33" y="20"/>
                  </a:lnTo>
                  <a:lnTo>
                    <a:pt x="32" y="31"/>
                  </a:lnTo>
                  <a:lnTo>
                    <a:pt x="29" y="42"/>
                  </a:lnTo>
                  <a:lnTo>
                    <a:pt x="23" y="52"/>
                  </a:lnTo>
                  <a:lnTo>
                    <a:pt x="13" y="62"/>
                  </a:lnTo>
                  <a:lnTo>
                    <a:pt x="0" y="6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1" name="Freeform 26"/>
            <p:cNvSpPr>
              <a:spLocks/>
            </p:cNvSpPr>
            <p:nvPr/>
          </p:nvSpPr>
          <p:spPr bwMode="auto">
            <a:xfrm>
              <a:off x="4495" y="790"/>
              <a:ext cx="353" cy="199"/>
            </a:xfrm>
            <a:custGeom>
              <a:avLst/>
              <a:gdLst>
                <a:gd name="T0" fmla="*/ 196 w 353"/>
                <a:gd name="T1" fmla="*/ 139 h 199"/>
                <a:gd name="T2" fmla="*/ 142 w 353"/>
                <a:gd name="T3" fmla="*/ 134 h 199"/>
                <a:gd name="T4" fmla="*/ 106 w 353"/>
                <a:gd name="T5" fmla="*/ 128 h 199"/>
                <a:gd name="T6" fmla="*/ 89 w 353"/>
                <a:gd name="T7" fmla="*/ 119 h 199"/>
                <a:gd name="T8" fmla="*/ 104 w 353"/>
                <a:gd name="T9" fmla="*/ 112 h 199"/>
                <a:gd name="T10" fmla="*/ 144 w 353"/>
                <a:gd name="T11" fmla="*/ 116 h 199"/>
                <a:gd name="T12" fmla="*/ 189 w 353"/>
                <a:gd name="T13" fmla="*/ 126 h 199"/>
                <a:gd name="T14" fmla="*/ 222 w 353"/>
                <a:gd name="T15" fmla="*/ 138 h 199"/>
                <a:gd name="T16" fmla="*/ 328 w 353"/>
                <a:gd name="T17" fmla="*/ 180 h 199"/>
                <a:gd name="T18" fmla="*/ 329 w 353"/>
                <a:gd name="T19" fmla="*/ 176 h 199"/>
                <a:gd name="T20" fmla="*/ 331 w 353"/>
                <a:gd name="T21" fmla="*/ 174 h 199"/>
                <a:gd name="T22" fmla="*/ 333 w 353"/>
                <a:gd name="T23" fmla="*/ 169 h 199"/>
                <a:gd name="T24" fmla="*/ 335 w 353"/>
                <a:gd name="T25" fmla="*/ 165 h 199"/>
                <a:gd name="T26" fmla="*/ 338 w 353"/>
                <a:gd name="T27" fmla="*/ 159 h 199"/>
                <a:gd name="T28" fmla="*/ 342 w 353"/>
                <a:gd name="T29" fmla="*/ 154 h 199"/>
                <a:gd name="T30" fmla="*/ 347 w 353"/>
                <a:gd name="T31" fmla="*/ 148 h 199"/>
                <a:gd name="T32" fmla="*/ 353 w 353"/>
                <a:gd name="T33" fmla="*/ 142 h 199"/>
                <a:gd name="T34" fmla="*/ 332 w 353"/>
                <a:gd name="T35" fmla="*/ 116 h 199"/>
                <a:gd name="T36" fmla="*/ 302 w 353"/>
                <a:gd name="T37" fmla="*/ 86 h 199"/>
                <a:gd name="T38" fmla="*/ 265 w 353"/>
                <a:gd name="T39" fmla="*/ 58 h 199"/>
                <a:gd name="T40" fmla="*/ 223 w 353"/>
                <a:gd name="T41" fmla="*/ 32 h 199"/>
                <a:gd name="T42" fmla="*/ 178 w 353"/>
                <a:gd name="T43" fmla="*/ 12 h 199"/>
                <a:gd name="T44" fmla="*/ 131 w 353"/>
                <a:gd name="T45" fmla="*/ 1 h 199"/>
                <a:gd name="T46" fmla="*/ 83 w 353"/>
                <a:gd name="T47" fmla="*/ 2 h 199"/>
                <a:gd name="T48" fmla="*/ 37 w 353"/>
                <a:gd name="T49" fmla="*/ 18 h 199"/>
                <a:gd name="T50" fmla="*/ 23 w 353"/>
                <a:gd name="T51" fmla="*/ 32 h 199"/>
                <a:gd name="T52" fmla="*/ 8 w 353"/>
                <a:gd name="T53" fmla="*/ 60 h 199"/>
                <a:gd name="T54" fmla="*/ 0 w 353"/>
                <a:gd name="T55" fmla="*/ 102 h 199"/>
                <a:gd name="T56" fmla="*/ 5 w 353"/>
                <a:gd name="T57" fmla="*/ 155 h 199"/>
                <a:gd name="T58" fmla="*/ 22 w 353"/>
                <a:gd name="T59" fmla="*/ 175 h 199"/>
                <a:gd name="T60" fmla="*/ 58 w 353"/>
                <a:gd name="T61" fmla="*/ 189 h 199"/>
                <a:gd name="T62" fmla="*/ 106 w 353"/>
                <a:gd name="T63" fmla="*/ 196 h 199"/>
                <a:gd name="T64" fmla="*/ 161 w 353"/>
                <a:gd name="T65" fmla="*/ 199 h 199"/>
                <a:gd name="T66" fmla="*/ 217 w 353"/>
                <a:gd name="T67" fmla="*/ 199 h 199"/>
                <a:gd name="T68" fmla="*/ 266 w 353"/>
                <a:gd name="T69" fmla="*/ 196 h 199"/>
                <a:gd name="T70" fmla="*/ 305 w 353"/>
                <a:gd name="T71" fmla="*/ 192 h 199"/>
                <a:gd name="T72" fmla="*/ 324 w 353"/>
                <a:gd name="T73" fmla="*/ 189 h 199"/>
                <a:gd name="T74" fmla="*/ 327 w 353"/>
                <a:gd name="T75" fmla="*/ 185 h 199"/>
                <a:gd name="T76" fmla="*/ 328 w 353"/>
                <a:gd name="T77" fmla="*/ 180 h 199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53"/>
                <a:gd name="T118" fmla="*/ 0 h 199"/>
                <a:gd name="T119" fmla="*/ 353 w 353"/>
                <a:gd name="T120" fmla="*/ 199 h 199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53" h="199">
                  <a:moveTo>
                    <a:pt x="229" y="142"/>
                  </a:moveTo>
                  <a:lnTo>
                    <a:pt x="196" y="139"/>
                  </a:lnTo>
                  <a:lnTo>
                    <a:pt x="166" y="137"/>
                  </a:lnTo>
                  <a:lnTo>
                    <a:pt x="142" y="134"/>
                  </a:lnTo>
                  <a:lnTo>
                    <a:pt x="122" y="131"/>
                  </a:lnTo>
                  <a:lnTo>
                    <a:pt x="106" y="128"/>
                  </a:lnTo>
                  <a:lnTo>
                    <a:pt x="95" y="124"/>
                  </a:lnTo>
                  <a:lnTo>
                    <a:pt x="89" y="119"/>
                  </a:lnTo>
                  <a:lnTo>
                    <a:pt x="89" y="116"/>
                  </a:lnTo>
                  <a:lnTo>
                    <a:pt x="104" y="112"/>
                  </a:lnTo>
                  <a:lnTo>
                    <a:pt x="122" y="113"/>
                  </a:lnTo>
                  <a:lnTo>
                    <a:pt x="144" y="116"/>
                  </a:lnTo>
                  <a:lnTo>
                    <a:pt x="166" y="121"/>
                  </a:lnTo>
                  <a:lnTo>
                    <a:pt x="189" y="126"/>
                  </a:lnTo>
                  <a:lnTo>
                    <a:pt x="207" y="132"/>
                  </a:lnTo>
                  <a:lnTo>
                    <a:pt x="222" y="138"/>
                  </a:lnTo>
                  <a:lnTo>
                    <a:pt x="229" y="142"/>
                  </a:lnTo>
                  <a:lnTo>
                    <a:pt x="328" y="180"/>
                  </a:lnTo>
                  <a:lnTo>
                    <a:pt x="329" y="179"/>
                  </a:lnTo>
                  <a:lnTo>
                    <a:pt x="329" y="176"/>
                  </a:lnTo>
                  <a:lnTo>
                    <a:pt x="331" y="175"/>
                  </a:lnTo>
                  <a:lnTo>
                    <a:pt x="331" y="174"/>
                  </a:lnTo>
                  <a:lnTo>
                    <a:pt x="332" y="171"/>
                  </a:lnTo>
                  <a:lnTo>
                    <a:pt x="333" y="169"/>
                  </a:lnTo>
                  <a:lnTo>
                    <a:pt x="334" y="168"/>
                  </a:lnTo>
                  <a:lnTo>
                    <a:pt x="335" y="165"/>
                  </a:lnTo>
                  <a:lnTo>
                    <a:pt x="337" y="163"/>
                  </a:lnTo>
                  <a:lnTo>
                    <a:pt x="338" y="159"/>
                  </a:lnTo>
                  <a:lnTo>
                    <a:pt x="340" y="157"/>
                  </a:lnTo>
                  <a:lnTo>
                    <a:pt x="342" y="154"/>
                  </a:lnTo>
                  <a:lnTo>
                    <a:pt x="344" y="152"/>
                  </a:lnTo>
                  <a:lnTo>
                    <a:pt x="347" y="148"/>
                  </a:lnTo>
                  <a:lnTo>
                    <a:pt x="349" y="144"/>
                  </a:lnTo>
                  <a:lnTo>
                    <a:pt x="353" y="142"/>
                  </a:lnTo>
                  <a:lnTo>
                    <a:pt x="343" y="129"/>
                  </a:lnTo>
                  <a:lnTo>
                    <a:pt x="332" y="116"/>
                  </a:lnTo>
                  <a:lnTo>
                    <a:pt x="318" y="101"/>
                  </a:lnTo>
                  <a:lnTo>
                    <a:pt x="302" y="86"/>
                  </a:lnTo>
                  <a:lnTo>
                    <a:pt x="284" y="71"/>
                  </a:lnTo>
                  <a:lnTo>
                    <a:pt x="265" y="58"/>
                  </a:lnTo>
                  <a:lnTo>
                    <a:pt x="244" y="44"/>
                  </a:lnTo>
                  <a:lnTo>
                    <a:pt x="223" y="32"/>
                  </a:lnTo>
                  <a:lnTo>
                    <a:pt x="201" y="21"/>
                  </a:lnTo>
                  <a:lnTo>
                    <a:pt x="178" y="12"/>
                  </a:lnTo>
                  <a:lnTo>
                    <a:pt x="154" y="6"/>
                  </a:lnTo>
                  <a:lnTo>
                    <a:pt x="131" y="1"/>
                  </a:lnTo>
                  <a:lnTo>
                    <a:pt x="106" y="0"/>
                  </a:lnTo>
                  <a:lnTo>
                    <a:pt x="83" y="2"/>
                  </a:lnTo>
                  <a:lnTo>
                    <a:pt x="59" y="8"/>
                  </a:lnTo>
                  <a:lnTo>
                    <a:pt x="37" y="18"/>
                  </a:lnTo>
                  <a:lnTo>
                    <a:pt x="31" y="23"/>
                  </a:lnTo>
                  <a:lnTo>
                    <a:pt x="23" y="32"/>
                  </a:lnTo>
                  <a:lnTo>
                    <a:pt x="16" y="44"/>
                  </a:lnTo>
                  <a:lnTo>
                    <a:pt x="8" y="60"/>
                  </a:lnTo>
                  <a:lnTo>
                    <a:pt x="4" y="80"/>
                  </a:lnTo>
                  <a:lnTo>
                    <a:pt x="0" y="102"/>
                  </a:lnTo>
                  <a:lnTo>
                    <a:pt x="1" y="127"/>
                  </a:lnTo>
                  <a:lnTo>
                    <a:pt x="5" y="155"/>
                  </a:lnTo>
                  <a:lnTo>
                    <a:pt x="11" y="166"/>
                  </a:lnTo>
                  <a:lnTo>
                    <a:pt x="22" y="175"/>
                  </a:lnTo>
                  <a:lnTo>
                    <a:pt x="37" y="182"/>
                  </a:lnTo>
                  <a:lnTo>
                    <a:pt x="58" y="189"/>
                  </a:lnTo>
                  <a:lnTo>
                    <a:pt x="80" y="192"/>
                  </a:lnTo>
                  <a:lnTo>
                    <a:pt x="106" y="196"/>
                  </a:lnTo>
                  <a:lnTo>
                    <a:pt x="133" y="197"/>
                  </a:lnTo>
                  <a:lnTo>
                    <a:pt x="161" y="199"/>
                  </a:lnTo>
                  <a:lnTo>
                    <a:pt x="190" y="199"/>
                  </a:lnTo>
                  <a:lnTo>
                    <a:pt x="217" y="199"/>
                  </a:lnTo>
                  <a:lnTo>
                    <a:pt x="243" y="197"/>
                  </a:lnTo>
                  <a:lnTo>
                    <a:pt x="266" y="196"/>
                  </a:lnTo>
                  <a:lnTo>
                    <a:pt x="287" y="194"/>
                  </a:lnTo>
                  <a:lnTo>
                    <a:pt x="305" y="192"/>
                  </a:lnTo>
                  <a:lnTo>
                    <a:pt x="317" y="190"/>
                  </a:lnTo>
                  <a:lnTo>
                    <a:pt x="324" y="189"/>
                  </a:lnTo>
                  <a:lnTo>
                    <a:pt x="326" y="186"/>
                  </a:lnTo>
                  <a:lnTo>
                    <a:pt x="327" y="185"/>
                  </a:lnTo>
                  <a:lnTo>
                    <a:pt x="327" y="182"/>
                  </a:lnTo>
                  <a:lnTo>
                    <a:pt x="328" y="180"/>
                  </a:lnTo>
                  <a:lnTo>
                    <a:pt x="229" y="1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2" name="Freeform 27"/>
            <p:cNvSpPr>
              <a:spLocks/>
            </p:cNvSpPr>
            <p:nvPr/>
          </p:nvSpPr>
          <p:spPr bwMode="auto">
            <a:xfrm>
              <a:off x="4644" y="639"/>
              <a:ext cx="238" cy="340"/>
            </a:xfrm>
            <a:custGeom>
              <a:avLst/>
              <a:gdLst>
                <a:gd name="T0" fmla="*/ 180 w 238"/>
                <a:gd name="T1" fmla="*/ 330 h 340"/>
                <a:gd name="T2" fmla="*/ 182 w 238"/>
                <a:gd name="T3" fmla="*/ 326 h 340"/>
                <a:gd name="T4" fmla="*/ 183 w 238"/>
                <a:gd name="T5" fmla="*/ 322 h 340"/>
                <a:gd name="T6" fmla="*/ 185 w 238"/>
                <a:gd name="T7" fmla="*/ 319 h 340"/>
                <a:gd name="T8" fmla="*/ 188 w 238"/>
                <a:gd name="T9" fmla="*/ 314 h 340"/>
                <a:gd name="T10" fmla="*/ 191 w 238"/>
                <a:gd name="T11" fmla="*/ 308 h 340"/>
                <a:gd name="T12" fmla="*/ 195 w 238"/>
                <a:gd name="T13" fmla="*/ 303 h 340"/>
                <a:gd name="T14" fmla="*/ 200 w 238"/>
                <a:gd name="T15" fmla="*/ 295 h 340"/>
                <a:gd name="T16" fmla="*/ 161 w 238"/>
                <a:gd name="T17" fmla="*/ 245 h 340"/>
                <a:gd name="T18" fmla="*/ 142 w 238"/>
                <a:gd name="T19" fmla="*/ 215 h 340"/>
                <a:gd name="T20" fmla="*/ 127 w 238"/>
                <a:gd name="T21" fmla="*/ 185 h 340"/>
                <a:gd name="T22" fmla="*/ 120 w 238"/>
                <a:gd name="T23" fmla="*/ 158 h 340"/>
                <a:gd name="T24" fmla="*/ 119 w 238"/>
                <a:gd name="T25" fmla="*/ 137 h 340"/>
                <a:gd name="T26" fmla="*/ 133 w 238"/>
                <a:gd name="T27" fmla="*/ 147 h 340"/>
                <a:gd name="T28" fmla="*/ 147 w 238"/>
                <a:gd name="T29" fmla="*/ 174 h 340"/>
                <a:gd name="T30" fmla="*/ 157 w 238"/>
                <a:gd name="T31" fmla="*/ 211 h 340"/>
                <a:gd name="T32" fmla="*/ 161 w 238"/>
                <a:gd name="T33" fmla="*/ 245 h 340"/>
                <a:gd name="T34" fmla="*/ 211 w 238"/>
                <a:gd name="T35" fmla="*/ 288 h 340"/>
                <a:gd name="T36" fmla="*/ 228 w 238"/>
                <a:gd name="T37" fmla="*/ 279 h 340"/>
                <a:gd name="T38" fmla="*/ 238 w 238"/>
                <a:gd name="T39" fmla="*/ 233 h 340"/>
                <a:gd name="T40" fmla="*/ 214 w 238"/>
                <a:gd name="T41" fmla="*/ 136 h 340"/>
                <a:gd name="T42" fmla="*/ 168 w 238"/>
                <a:gd name="T43" fmla="*/ 49 h 340"/>
                <a:gd name="T44" fmla="*/ 119 w 238"/>
                <a:gd name="T45" fmla="*/ 1 h 340"/>
                <a:gd name="T46" fmla="*/ 82 w 238"/>
                <a:gd name="T47" fmla="*/ 9 h 340"/>
                <a:gd name="T48" fmla="*/ 47 w 238"/>
                <a:gd name="T49" fmla="*/ 32 h 340"/>
                <a:gd name="T50" fmla="*/ 16 w 238"/>
                <a:gd name="T51" fmla="*/ 65 h 340"/>
                <a:gd name="T52" fmla="*/ 0 w 238"/>
                <a:gd name="T53" fmla="*/ 103 h 340"/>
                <a:gd name="T54" fmla="*/ 3 w 238"/>
                <a:gd name="T55" fmla="*/ 133 h 340"/>
                <a:gd name="T56" fmla="*/ 10 w 238"/>
                <a:gd name="T57" fmla="*/ 161 h 340"/>
                <a:gd name="T58" fmla="*/ 21 w 238"/>
                <a:gd name="T59" fmla="*/ 189 h 340"/>
                <a:gd name="T60" fmla="*/ 32 w 238"/>
                <a:gd name="T61" fmla="*/ 212 h 340"/>
                <a:gd name="T62" fmla="*/ 46 w 238"/>
                <a:gd name="T63" fmla="*/ 238 h 340"/>
                <a:gd name="T64" fmla="*/ 63 w 238"/>
                <a:gd name="T65" fmla="*/ 262 h 340"/>
                <a:gd name="T66" fmla="*/ 83 w 238"/>
                <a:gd name="T67" fmla="*/ 285 h 340"/>
                <a:gd name="T68" fmla="*/ 106 w 238"/>
                <a:gd name="T69" fmla="*/ 306 h 340"/>
                <a:gd name="T70" fmla="*/ 131 w 238"/>
                <a:gd name="T71" fmla="*/ 322 h 340"/>
                <a:gd name="T72" fmla="*/ 161 w 238"/>
                <a:gd name="T73" fmla="*/ 335 h 340"/>
                <a:gd name="T74" fmla="*/ 177 w 238"/>
                <a:gd name="T75" fmla="*/ 337 h 340"/>
                <a:gd name="T76" fmla="*/ 178 w 238"/>
                <a:gd name="T77" fmla="*/ 333 h 34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38"/>
                <a:gd name="T118" fmla="*/ 0 h 340"/>
                <a:gd name="T119" fmla="*/ 238 w 238"/>
                <a:gd name="T120" fmla="*/ 340 h 34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38" h="340">
                  <a:moveTo>
                    <a:pt x="179" y="331"/>
                  </a:moveTo>
                  <a:lnTo>
                    <a:pt x="180" y="330"/>
                  </a:lnTo>
                  <a:lnTo>
                    <a:pt x="180" y="327"/>
                  </a:lnTo>
                  <a:lnTo>
                    <a:pt x="182" y="326"/>
                  </a:lnTo>
                  <a:lnTo>
                    <a:pt x="182" y="325"/>
                  </a:lnTo>
                  <a:lnTo>
                    <a:pt x="183" y="322"/>
                  </a:lnTo>
                  <a:lnTo>
                    <a:pt x="184" y="320"/>
                  </a:lnTo>
                  <a:lnTo>
                    <a:pt x="185" y="319"/>
                  </a:lnTo>
                  <a:lnTo>
                    <a:pt x="186" y="316"/>
                  </a:lnTo>
                  <a:lnTo>
                    <a:pt x="188" y="314"/>
                  </a:lnTo>
                  <a:lnTo>
                    <a:pt x="189" y="310"/>
                  </a:lnTo>
                  <a:lnTo>
                    <a:pt x="191" y="308"/>
                  </a:lnTo>
                  <a:lnTo>
                    <a:pt x="193" y="305"/>
                  </a:lnTo>
                  <a:lnTo>
                    <a:pt x="195" y="303"/>
                  </a:lnTo>
                  <a:lnTo>
                    <a:pt x="198" y="299"/>
                  </a:lnTo>
                  <a:lnTo>
                    <a:pt x="200" y="295"/>
                  </a:lnTo>
                  <a:lnTo>
                    <a:pt x="204" y="293"/>
                  </a:lnTo>
                  <a:lnTo>
                    <a:pt x="161" y="245"/>
                  </a:lnTo>
                  <a:lnTo>
                    <a:pt x="151" y="230"/>
                  </a:lnTo>
                  <a:lnTo>
                    <a:pt x="142" y="215"/>
                  </a:lnTo>
                  <a:lnTo>
                    <a:pt x="133" y="200"/>
                  </a:lnTo>
                  <a:lnTo>
                    <a:pt x="127" y="185"/>
                  </a:lnTo>
                  <a:lnTo>
                    <a:pt x="122" y="172"/>
                  </a:lnTo>
                  <a:lnTo>
                    <a:pt x="120" y="158"/>
                  </a:lnTo>
                  <a:lnTo>
                    <a:pt x="119" y="147"/>
                  </a:lnTo>
                  <a:lnTo>
                    <a:pt x="119" y="137"/>
                  </a:lnTo>
                  <a:lnTo>
                    <a:pt x="126" y="138"/>
                  </a:lnTo>
                  <a:lnTo>
                    <a:pt x="133" y="147"/>
                  </a:lnTo>
                  <a:lnTo>
                    <a:pt x="141" y="159"/>
                  </a:lnTo>
                  <a:lnTo>
                    <a:pt x="147" y="174"/>
                  </a:lnTo>
                  <a:lnTo>
                    <a:pt x="152" y="193"/>
                  </a:lnTo>
                  <a:lnTo>
                    <a:pt x="157" y="211"/>
                  </a:lnTo>
                  <a:lnTo>
                    <a:pt x="159" y="228"/>
                  </a:lnTo>
                  <a:lnTo>
                    <a:pt x="161" y="245"/>
                  </a:lnTo>
                  <a:lnTo>
                    <a:pt x="204" y="293"/>
                  </a:lnTo>
                  <a:lnTo>
                    <a:pt x="211" y="288"/>
                  </a:lnTo>
                  <a:lnTo>
                    <a:pt x="219" y="283"/>
                  </a:lnTo>
                  <a:lnTo>
                    <a:pt x="228" y="279"/>
                  </a:lnTo>
                  <a:lnTo>
                    <a:pt x="238" y="278"/>
                  </a:lnTo>
                  <a:lnTo>
                    <a:pt x="238" y="233"/>
                  </a:lnTo>
                  <a:lnTo>
                    <a:pt x="230" y="185"/>
                  </a:lnTo>
                  <a:lnTo>
                    <a:pt x="214" y="136"/>
                  </a:lnTo>
                  <a:lnTo>
                    <a:pt x="193" y="90"/>
                  </a:lnTo>
                  <a:lnTo>
                    <a:pt x="168" y="49"/>
                  </a:lnTo>
                  <a:lnTo>
                    <a:pt x="143" y="19"/>
                  </a:lnTo>
                  <a:lnTo>
                    <a:pt x="119" y="1"/>
                  </a:lnTo>
                  <a:lnTo>
                    <a:pt x="98" y="0"/>
                  </a:lnTo>
                  <a:lnTo>
                    <a:pt x="82" y="9"/>
                  </a:lnTo>
                  <a:lnTo>
                    <a:pt x="64" y="19"/>
                  </a:lnTo>
                  <a:lnTo>
                    <a:pt x="47" y="32"/>
                  </a:lnTo>
                  <a:lnTo>
                    <a:pt x="31" y="48"/>
                  </a:lnTo>
                  <a:lnTo>
                    <a:pt x="16" y="65"/>
                  </a:lnTo>
                  <a:lnTo>
                    <a:pt x="6" y="84"/>
                  </a:lnTo>
                  <a:lnTo>
                    <a:pt x="0" y="103"/>
                  </a:lnTo>
                  <a:lnTo>
                    <a:pt x="0" y="122"/>
                  </a:lnTo>
                  <a:lnTo>
                    <a:pt x="3" y="133"/>
                  </a:lnTo>
                  <a:lnTo>
                    <a:pt x="6" y="146"/>
                  </a:lnTo>
                  <a:lnTo>
                    <a:pt x="10" y="161"/>
                  </a:lnTo>
                  <a:lnTo>
                    <a:pt x="16" y="177"/>
                  </a:lnTo>
                  <a:lnTo>
                    <a:pt x="21" y="189"/>
                  </a:lnTo>
                  <a:lnTo>
                    <a:pt x="26" y="200"/>
                  </a:lnTo>
                  <a:lnTo>
                    <a:pt x="32" y="212"/>
                  </a:lnTo>
                  <a:lnTo>
                    <a:pt x="40" y="225"/>
                  </a:lnTo>
                  <a:lnTo>
                    <a:pt x="46" y="238"/>
                  </a:lnTo>
                  <a:lnTo>
                    <a:pt x="54" y="251"/>
                  </a:lnTo>
                  <a:lnTo>
                    <a:pt x="63" y="262"/>
                  </a:lnTo>
                  <a:lnTo>
                    <a:pt x="73" y="274"/>
                  </a:lnTo>
                  <a:lnTo>
                    <a:pt x="83" y="285"/>
                  </a:lnTo>
                  <a:lnTo>
                    <a:pt x="94" y="296"/>
                  </a:lnTo>
                  <a:lnTo>
                    <a:pt x="106" y="306"/>
                  </a:lnTo>
                  <a:lnTo>
                    <a:pt x="119" y="315"/>
                  </a:lnTo>
                  <a:lnTo>
                    <a:pt x="131" y="322"/>
                  </a:lnTo>
                  <a:lnTo>
                    <a:pt x="146" y="330"/>
                  </a:lnTo>
                  <a:lnTo>
                    <a:pt x="161" y="335"/>
                  </a:lnTo>
                  <a:lnTo>
                    <a:pt x="175" y="340"/>
                  </a:lnTo>
                  <a:lnTo>
                    <a:pt x="177" y="337"/>
                  </a:lnTo>
                  <a:lnTo>
                    <a:pt x="178" y="336"/>
                  </a:lnTo>
                  <a:lnTo>
                    <a:pt x="178" y="333"/>
                  </a:lnTo>
                  <a:lnTo>
                    <a:pt x="179" y="33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3" name="Freeform 28"/>
            <p:cNvSpPr>
              <a:spLocks/>
            </p:cNvSpPr>
            <p:nvPr/>
          </p:nvSpPr>
          <p:spPr bwMode="auto">
            <a:xfrm>
              <a:off x="4463" y="969"/>
              <a:ext cx="387" cy="202"/>
            </a:xfrm>
            <a:custGeom>
              <a:avLst/>
              <a:gdLst>
                <a:gd name="T0" fmla="*/ 300 w 387"/>
                <a:gd name="T1" fmla="*/ 71 h 202"/>
                <a:gd name="T2" fmla="*/ 255 w 387"/>
                <a:gd name="T3" fmla="*/ 84 h 202"/>
                <a:gd name="T4" fmla="*/ 198 w 387"/>
                <a:gd name="T5" fmla="*/ 102 h 202"/>
                <a:gd name="T6" fmla="*/ 158 w 387"/>
                <a:gd name="T7" fmla="*/ 123 h 202"/>
                <a:gd name="T8" fmla="*/ 180 w 387"/>
                <a:gd name="T9" fmla="*/ 132 h 202"/>
                <a:gd name="T10" fmla="*/ 237 w 387"/>
                <a:gd name="T11" fmla="*/ 118 h 202"/>
                <a:gd name="T12" fmla="*/ 281 w 387"/>
                <a:gd name="T13" fmla="*/ 97 h 202"/>
                <a:gd name="T14" fmla="*/ 307 w 387"/>
                <a:gd name="T15" fmla="*/ 76 h 202"/>
                <a:gd name="T16" fmla="*/ 356 w 387"/>
                <a:gd name="T17" fmla="*/ 44 h 202"/>
                <a:gd name="T18" fmla="*/ 367 w 387"/>
                <a:gd name="T19" fmla="*/ 65 h 202"/>
                <a:gd name="T20" fmla="*/ 387 w 387"/>
                <a:gd name="T21" fmla="*/ 79 h 202"/>
                <a:gd name="T22" fmla="*/ 360 w 387"/>
                <a:gd name="T23" fmla="*/ 113 h 202"/>
                <a:gd name="T24" fmla="*/ 321 w 387"/>
                <a:gd name="T25" fmla="*/ 142 h 202"/>
                <a:gd name="T26" fmla="*/ 275 w 387"/>
                <a:gd name="T27" fmla="*/ 164 h 202"/>
                <a:gd name="T28" fmla="*/ 226 w 387"/>
                <a:gd name="T29" fmla="*/ 180 h 202"/>
                <a:gd name="T30" fmla="*/ 179 w 387"/>
                <a:gd name="T31" fmla="*/ 192 h 202"/>
                <a:gd name="T32" fmla="*/ 137 w 387"/>
                <a:gd name="T33" fmla="*/ 199 h 202"/>
                <a:gd name="T34" fmla="*/ 106 w 387"/>
                <a:gd name="T35" fmla="*/ 202 h 202"/>
                <a:gd name="T36" fmla="*/ 89 w 387"/>
                <a:gd name="T37" fmla="*/ 201 h 202"/>
                <a:gd name="T38" fmla="*/ 73 w 387"/>
                <a:gd name="T39" fmla="*/ 191 h 202"/>
                <a:gd name="T40" fmla="*/ 60 w 387"/>
                <a:gd name="T41" fmla="*/ 174 h 202"/>
                <a:gd name="T42" fmla="*/ 52 w 387"/>
                <a:gd name="T43" fmla="*/ 155 h 202"/>
                <a:gd name="T44" fmla="*/ 44 w 387"/>
                <a:gd name="T45" fmla="*/ 142 h 202"/>
                <a:gd name="T46" fmla="*/ 36 w 387"/>
                <a:gd name="T47" fmla="*/ 129 h 202"/>
                <a:gd name="T48" fmla="*/ 26 w 387"/>
                <a:gd name="T49" fmla="*/ 117 h 202"/>
                <a:gd name="T50" fmla="*/ 13 w 387"/>
                <a:gd name="T51" fmla="*/ 106 h 202"/>
                <a:gd name="T52" fmla="*/ 0 w 387"/>
                <a:gd name="T53" fmla="*/ 96 h 202"/>
                <a:gd name="T54" fmla="*/ 10 w 387"/>
                <a:gd name="T55" fmla="*/ 68 h 202"/>
                <a:gd name="T56" fmla="*/ 40 w 387"/>
                <a:gd name="T57" fmla="*/ 44 h 202"/>
                <a:gd name="T58" fmla="*/ 85 w 387"/>
                <a:gd name="T59" fmla="*/ 26 h 202"/>
                <a:gd name="T60" fmla="*/ 139 w 387"/>
                <a:gd name="T61" fmla="*/ 12 h 202"/>
                <a:gd name="T62" fmla="*/ 198 w 387"/>
                <a:gd name="T63" fmla="*/ 3 h 202"/>
                <a:gd name="T64" fmla="*/ 258 w 387"/>
                <a:gd name="T65" fmla="*/ 0 h 202"/>
                <a:gd name="T66" fmla="*/ 312 w 387"/>
                <a:gd name="T67" fmla="*/ 2 h 202"/>
                <a:gd name="T68" fmla="*/ 356 w 387"/>
                <a:gd name="T69" fmla="*/ 10 h 202"/>
                <a:gd name="T70" fmla="*/ 355 w 387"/>
                <a:gd name="T71" fmla="*/ 15 h 202"/>
                <a:gd name="T72" fmla="*/ 354 w 387"/>
                <a:gd name="T73" fmla="*/ 21 h 202"/>
                <a:gd name="T74" fmla="*/ 354 w 387"/>
                <a:gd name="T75" fmla="*/ 32 h 202"/>
                <a:gd name="T76" fmla="*/ 356 w 387"/>
                <a:gd name="T77" fmla="*/ 44 h 20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87"/>
                <a:gd name="T118" fmla="*/ 0 h 202"/>
                <a:gd name="T119" fmla="*/ 387 w 387"/>
                <a:gd name="T120" fmla="*/ 202 h 20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87" h="202">
                  <a:moveTo>
                    <a:pt x="309" y="70"/>
                  </a:moveTo>
                  <a:lnTo>
                    <a:pt x="300" y="71"/>
                  </a:lnTo>
                  <a:lnTo>
                    <a:pt x="281" y="76"/>
                  </a:lnTo>
                  <a:lnTo>
                    <a:pt x="255" y="84"/>
                  </a:lnTo>
                  <a:lnTo>
                    <a:pt x="227" y="92"/>
                  </a:lnTo>
                  <a:lnTo>
                    <a:pt x="198" y="102"/>
                  </a:lnTo>
                  <a:lnTo>
                    <a:pt x="175" y="113"/>
                  </a:lnTo>
                  <a:lnTo>
                    <a:pt x="158" y="123"/>
                  </a:lnTo>
                  <a:lnTo>
                    <a:pt x="150" y="133"/>
                  </a:lnTo>
                  <a:lnTo>
                    <a:pt x="180" y="132"/>
                  </a:lnTo>
                  <a:lnTo>
                    <a:pt x="210" y="127"/>
                  </a:lnTo>
                  <a:lnTo>
                    <a:pt x="237" y="118"/>
                  </a:lnTo>
                  <a:lnTo>
                    <a:pt x="261" y="108"/>
                  </a:lnTo>
                  <a:lnTo>
                    <a:pt x="281" y="97"/>
                  </a:lnTo>
                  <a:lnTo>
                    <a:pt x="297" y="86"/>
                  </a:lnTo>
                  <a:lnTo>
                    <a:pt x="307" y="76"/>
                  </a:lnTo>
                  <a:lnTo>
                    <a:pt x="309" y="70"/>
                  </a:lnTo>
                  <a:lnTo>
                    <a:pt x="356" y="44"/>
                  </a:lnTo>
                  <a:lnTo>
                    <a:pt x="361" y="55"/>
                  </a:lnTo>
                  <a:lnTo>
                    <a:pt x="367" y="65"/>
                  </a:lnTo>
                  <a:lnTo>
                    <a:pt x="376" y="74"/>
                  </a:lnTo>
                  <a:lnTo>
                    <a:pt x="387" y="79"/>
                  </a:lnTo>
                  <a:lnTo>
                    <a:pt x="375" y="97"/>
                  </a:lnTo>
                  <a:lnTo>
                    <a:pt x="360" y="113"/>
                  </a:lnTo>
                  <a:lnTo>
                    <a:pt x="342" y="128"/>
                  </a:lnTo>
                  <a:lnTo>
                    <a:pt x="321" y="142"/>
                  </a:lnTo>
                  <a:lnTo>
                    <a:pt x="298" y="154"/>
                  </a:lnTo>
                  <a:lnTo>
                    <a:pt x="275" y="164"/>
                  </a:lnTo>
                  <a:lnTo>
                    <a:pt x="250" y="173"/>
                  </a:lnTo>
                  <a:lnTo>
                    <a:pt x="226" y="180"/>
                  </a:lnTo>
                  <a:lnTo>
                    <a:pt x="202" y="188"/>
                  </a:lnTo>
                  <a:lnTo>
                    <a:pt x="179" y="192"/>
                  </a:lnTo>
                  <a:lnTo>
                    <a:pt x="156" y="196"/>
                  </a:lnTo>
                  <a:lnTo>
                    <a:pt x="137" y="199"/>
                  </a:lnTo>
                  <a:lnTo>
                    <a:pt x="119" y="201"/>
                  </a:lnTo>
                  <a:lnTo>
                    <a:pt x="106" y="202"/>
                  </a:lnTo>
                  <a:lnTo>
                    <a:pt x="95" y="202"/>
                  </a:lnTo>
                  <a:lnTo>
                    <a:pt x="89" y="201"/>
                  </a:lnTo>
                  <a:lnTo>
                    <a:pt x="80" y="197"/>
                  </a:lnTo>
                  <a:lnTo>
                    <a:pt x="73" y="191"/>
                  </a:lnTo>
                  <a:lnTo>
                    <a:pt x="65" y="183"/>
                  </a:lnTo>
                  <a:lnTo>
                    <a:pt x="60" y="174"/>
                  </a:lnTo>
                  <a:lnTo>
                    <a:pt x="55" y="164"/>
                  </a:lnTo>
                  <a:lnTo>
                    <a:pt x="52" y="155"/>
                  </a:lnTo>
                  <a:lnTo>
                    <a:pt x="48" y="148"/>
                  </a:lnTo>
                  <a:lnTo>
                    <a:pt x="44" y="142"/>
                  </a:lnTo>
                  <a:lnTo>
                    <a:pt x="40" y="136"/>
                  </a:lnTo>
                  <a:lnTo>
                    <a:pt x="36" y="129"/>
                  </a:lnTo>
                  <a:lnTo>
                    <a:pt x="31" y="123"/>
                  </a:lnTo>
                  <a:lnTo>
                    <a:pt x="26" y="117"/>
                  </a:lnTo>
                  <a:lnTo>
                    <a:pt x="20" y="112"/>
                  </a:lnTo>
                  <a:lnTo>
                    <a:pt x="13" y="106"/>
                  </a:lnTo>
                  <a:lnTo>
                    <a:pt x="7" y="101"/>
                  </a:lnTo>
                  <a:lnTo>
                    <a:pt x="0" y="96"/>
                  </a:lnTo>
                  <a:lnTo>
                    <a:pt x="2" y="81"/>
                  </a:lnTo>
                  <a:lnTo>
                    <a:pt x="10" y="68"/>
                  </a:lnTo>
                  <a:lnTo>
                    <a:pt x="23" y="55"/>
                  </a:lnTo>
                  <a:lnTo>
                    <a:pt x="40" y="44"/>
                  </a:lnTo>
                  <a:lnTo>
                    <a:pt x="61" y="34"/>
                  </a:lnTo>
                  <a:lnTo>
                    <a:pt x="85" y="26"/>
                  </a:lnTo>
                  <a:lnTo>
                    <a:pt x="111" y="18"/>
                  </a:lnTo>
                  <a:lnTo>
                    <a:pt x="139" y="12"/>
                  </a:lnTo>
                  <a:lnTo>
                    <a:pt x="169" y="7"/>
                  </a:lnTo>
                  <a:lnTo>
                    <a:pt x="198" y="3"/>
                  </a:lnTo>
                  <a:lnTo>
                    <a:pt x="228" y="1"/>
                  </a:lnTo>
                  <a:lnTo>
                    <a:pt x="258" y="0"/>
                  </a:lnTo>
                  <a:lnTo>
                    <a:pt x="286" y="1"/>
                  </a:lnTo>
                  <a:lnTo>
                    <a:pt x="312" y="2"/>
                  </a:lnTo>
                  <a:lnTo>
                    <a:pt x="335" y="5"/>
                  </a:lnTo>
                  <a:lnTo>
                    <a:pt x="356" y="10"/>
                  </a:lnTo>
                  <a:lnTo>
                    <a:pt x="355" y="12"/>
                  </a:lnTo>
                  <a:lnTo>
                    <a:pt x="355" y="15"/>
                  </a:lnTo>
                  <a:lnTo>
                    <a:pt x="354" y="18"/>
                  </a:lnTo>
                  <a:lnTo>
                    <a:pt x="354" y="21"/>
                  </a:lnTo>
                  <a:lnTo>
                    <a:pt x="354" y="27"/>
                  </a:lnTo>
                  <a:lnTo>
                    <a:pt x="354" y="32"/>
                  </a:lnTo>
                  <a:lnTo>
                    <a:pt x="355" y="38"/>
                  </a:lnTo>
                  <a:lnTo>
                    <a:pt x="356" y="44"/>
                  </a:lnTo>
                  <a:lnTo>
                    <a:pt x="309" y="7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4" name="Freeform 29"/>
            <p:cNvSpPr>
              <a:spLocks/>
            </p:cNvSpPr>
            <p:nvPr/>
          </p:nvSpPr>
          <p:spPr bwMode="auto">
            <a:xfrm>
              <a:off x="4817" y="917"/>
              <a:ext cx="120" cy="133"/>
            </a:xfrm>
            <a:custGeom>
              <a:avLst/>
              <a:gdLst>
                <a:gd name="T0" fmla="*/ 116 w 120"/>
                <a:gd name="T1" fmla="*/ 43 h 133"/>
                <a:gd name="T2" fmla="*/ 113 w 120"/>
                <a:gd name="T3" fmla="*/ 37 h 133"/>
                <a:gd name="T4" fmla="*/ 111 w 120"/>
                <a:gd name="T5" fmla="*/ 32 h 133"/>
                <a:gd name="T6" fmla="*/ 108 w 120"/>
                <a:gd name="T7" fmla="*/ 27 h 133"/>
                <a:gd name="T8" fmla="*/ 106 w 120"/>
                <a:gd name="T9" fmla="*/ 23 h 133"/>
                <a:gd name="T10" fmla="*/ 104 w 120"/>
                <a:gd name="T11" fmla="*/ 20 h 133"/>
                <a:gd name="T12" fmla="*/ 101 w 120"/>
                <a:gd name="T13" fmla="*/ 17 h 133"/>
                <a:gd name="T14" fmla="*/ 99 w 120"/>
                <a:gd name="T15" fmla="*/ 13 h 133"/>
                <a:gd name="T16" fmla="*/ 91 w 120"/>
                <a:gd name="T17" fmla="*/ 7 h 133"/>
                <a:gd name="T18" fmla="*/ 79 w 120"/>
                <a:gd name="T19" fmla="*/ 1 h 133"/>
                <a:gd name="T20" fmla="*/ 70 w 120"/>
                <a:gd name="T21" fmla="*/ 0 h 133"/>
                <a:gd name="T22" fmla="*/ 67 w 120"/>
                <a:gd name="T23" fmla="*/ 0 h 133"/>
                <a:gd name="T24" fmla="*/ 55 w 120"/>
                <a:gd name="T25" fmla="*/ 1 h 133"/>
                <a:gd name="T26" fmla="*/ 38 w 120"/>
                <a:gd name="T27" fmla="*/ 10 h 133"/>
                <a:gd name="T28" fmla="*/ 27 w 120"/>
                <a:gd name="T29" fmla="*/ 17 h 133"/>
                <a:gd name="T30" fmla="*/ 22 w 120"/>
                <a:gd name="T31" fmla="*/ 25 h 133"/>
                <a:gd name="T32" fmla="*/ 18 w 120"/>
                <a:gd name="T33" fmla="*/ 30 h 133"/>
                <a:gd name="T34" fmla="*/ 15 w 120"/>
                <a:gd name="T35" fmla="*/ 36 h 133"/>
                <a:gd name="T36" fmla="*/ 12 w 120"/>
                <a:gd name="T37" fmla="*/ 41 h 133"/>
                <a:gd name="T38" fmla="*/ 10 w 120"/>
                <a:gd name="T39" fmla="*/ 44 h 133"/>
                <a:gd name="T40" fmla="*/ 9 w 120"/>
                <a:gd name="T41" fmla="*/ 48 h 133"/>
                <a:gd name="T42" fmla="*/ 7 w 120"/>
                <a:gd name="T43" fmla="*/ 52 h 133"/>
                <a:gd name="T44" fmla="*/ 5 w 120"/>
                <a:gd name="T45" fmla="*/ 55 h 133"/>
                <a:gd name="T46" fmla="*/ 4 w 120"/>
                <a:gd name="T47" fmla="*/ 59 h 133"/>
                <a:gd name="T48" fmla="*/ 1 w 120"/>
                <a:gd name="T49" fmla="*/ 64 h 133"/>
                <a:gd name="T50" fmla="*/ 0 w 120"/>
                <a:gd name="T51" fmla="*/ 70 h 133"/>
                <a:gd name="T52" fmla="*/ 0 w 120"/>
                <a:gd name="T53" fmla="*/ 79 h 133"/>
                <a:gd name="T54" fmla="*/ 1 w 120"/>
                <a:gd name="T55" fmla="*/ 90 h 133"/>
                <a:gd name="T56" fmla="*/ 7 w 120"/>
                <a:gd name="T57" fmla="*/ 107 h 133"/>
                <a:gd name="T58" fmla="*/ 22 w 120"/>
                <a:gd name="T59" fmla="*/ 126 h 133"/>
                <a:gd name="T60" fmla="*/ 38 w 120"/>
                <a:gd name="T61" fmla="*/ 132 h 133"/>
                <a:gd name="T62" fmla="*/ 48 w 120"/>
                <a:gd name="T63" fmla="*/ 133 h 133"/>
                <a:gd name="T64" fmla="*/ 59 w 120"/>
                <a:gd name="T65" fmla="*/ 132 h 133"/>
                <a:gd name="T66" fmla="*/ 73 w 120"/>
                <a:gd name="T67" fmla="*/ 128 h 133"/>
                <a:gd name="T68" fmla="*/ 83 w 120"/>
                <a:gd name="T69" fmla="*/ 123 h 133"/>
                <a:gd name="T70" fmla="*/ 89 w 120"/>
                <a:gd name="T71" fmla="*/ 120 h 133"/>
                <a:gd name="T72" fmla="*/ 94 w 120"/>
                <a:gd name="T73" fmla="*/ 117 h 133"/>
                <a:gd name="T74" fmla="*/ 97 w 120"/>
                <a:gd name="T75" fmla="*/ 115 h 133"/>
                <a:gd name="T76" fmla="*/ 104 w 120"/>
                <a:gd name="T77" fmla="*/ 109 h 133"/>
                <a:gd name="T78" fmla="*/ 112 w 120"/>
                <a:gd name="T79" fmla="*/ 96 h 133"/>
                <a:gd name="T80" fmla="*/ 116 w 120"/>
                <a:gd name="T81" fmla="*/ 88 h 133"/>
                <a:gd name="T82" fmla="*/ 117 w 120"/>
                <a:gd name="T83" fmla="*/ 84 h 133"/>
                <a:gd name="T84" fmla="*/ 118 w 120"/>
                <a:gd name="T85" fmla="*/ 75 h 133"/>
                <a:gd name="T86" fmla="*/ 120 w 120"/>
                <a:gd name="T87" fmla="*/ 62 h 133"/>
                <a:gd name="T88" fmla="*/ 118 w 120"/>
                <a:gd name="T89" fmla="*/ 52 h 133"/>
                <a:gd name="T90" fmla="*/ 117 w 120"/>
                <a:gd name="T91" fmla="*/ 48 h 133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120"/>
                <a:gd name="T139" fmla="*/ 0 h 133"/>
                <a:gd name="T140" fmla="*/ 120 w 120"/>
                <a:gd name="T141" fmla="*/ 133 h 133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120" h="133">
                  <a:moveTo>
                    <a:pt x="117" y="46"/>
                  </a:moveTo>
                  <a:lnTo>
                    <a:pt x="116" y="43"/>
                  </a:lnTo>
                  <a:lnTo>
                    <a:pt x="115" y="39"/>
                  </a:lnTo>
                  <a:lnTo>
                    <a:pt x="113" y="37"/>
                  </a:lnTo>
                  <a:lnTo>
                    <a:pt x="112" y="34"/>
                  </a:lnTo>
                  <a:lnTo>
                    <a:pt x="111" y="32"/>
                  </a:lnTo>
                  <a:lnTo>
                    <a:pt x="110" y="30"/>
                  </a:lnTo>
                  <a:lnTo>
                    <a:pt x="108" y="27"/>
                  </a:lnTo>
                  <a:lnTo>
                    <a:pt x="107" y="26"/>
                  </a:lnTo>
                  <a:lnTo>
                    <a:pt x="106" y="23"/>
                  </a:lnTo>
                  <a:lnTo>
                    <a:pt x="105" y="22"/>
                  </a:lnTo>
                  <a:lnTo>
                    <a:pt x="104" y="20"/>
                  </a:lnTo>
                  <a:lnTo>
                    <a:pt x="102" y="18"/>
                  </a:lnTo>
                  <a:lnTo>
                    <a:pt x="101" y="17"/>
                  </a:lnTo>
                  <a:lnTo>
                    <a:pt x="100" y="15"/>
                  </a:lnTo>
                  <a:lnTo>
                    <a:pt x="99" y="13"/>
                  </a:lnTo>
                  <a:lnTo>
                    <a:pt x="97" y="12"/>
                  </a:lnTo>
                  <a:lnTo>
                    <a:pt x="91" y="7"/>
                  </a:lnTo>
                  <a:lnTo>
                    <a:pt x="85" y="4"/>
                  </a:lnTo>
                  <a:lnTo>
                    <a:pt x="79" y="1"/>
                  </a:lnTo>
                  <a:lnTo>
                    <a:pt x="71" y="0"/>
                  </a:lnTo>
                  <a:lnTo>
                    <a:pt x="70" y="0"/>
                  </a:lnTo>
                  <a:lnTo>
                    <a:pt x="68" y="0"/>
                  </a:lnTo>
                  <a:lnTo>
                    <a:pt x="67" y="0"/>
                  </a:lnTo>
                  <a:lnTo>
                    <a:pt x="65" y="0"/>
                  </a:lnTo>
                  <a:lnTo>
                    <a:pt x="55" y="1"/>
                  </a:lnTo>
                  <a:lnTo>
                    <a:pt x="46" y="5"/>
                  </a:lnTo>
                  <a:lnTo>
                    <a:pt x="38" y="10"/>
                  </a:lnTo>
                  <a:lnTo>
                    <a:pt x="31" y="15"/>
                  </a:lnTo>
                  <a:lnTo>
                    <a:pt x="27" y="17"/>
                  </a:lnTo>
                  <a:lnTo>
                    <a:pt x="25" y="21"/>
                  </a:lnTo>
                  <a:lnTo>
                    <a:pt x="22" y="25"/>
                  </a:lnTo>
                  <a:lnTo>
                    <a:pt x="20" y="27"/>
                  </a:lnTo>
                  <a:lnTo>
                    <a:pt x="18" y="30"/>
                  </a:lnTo>
                  <a:lnTo>
                    <a:pt x="16" y="32"/>
                  </a:lnTo>
                  <a:lnTo>
                    <a:pt x="15" y="36"/>
                  </a:lnTo>
                  <a:lnTo>
                    <a:pt x="13" y="38"/>
                  </a:lnTo>
                  <a:lnTo>
                    <a:pt x="12" y="41"/>
                  </a:lnTo>
                  <a:lnTo>
                    <a:pt x="11" y="42"/>
                  </a:lnTo>
                  <a:lnTo>
                    <a:pt x="10" y="44"/>
                  </a:lnTo>
                  <a:lnTo>
                    <a:pt x="9" y="47"/>
                  </a:lnTo>
                  <a:lnTo>
                    <a:pt x="9" y="48"/>
                  </a:lnTo>
                  <a:lnTo>
                    <a:pt x="7" y="49"/>
                  </a:lnTo>
                  <a:lnTo>
                    <a:pt x="7" y="52"/>
                  </a:lnTo>
                  <a:lnTo>
                    <a:pt x="6" y="53"/>
                  </a:lnTo>
                  <a:lnTo>
                    <a:pt x="5" y="55"/>
                  </a:lnTo>
                  <a:lnTo>
                    <a:pt x="5" y="58"/>
                  </a:lnTo>
                  <a:lnTo>
                    <a:pt x="4" y="59"/>
                  </a:lnTo>
                  <a:lnTo>
                    <a:pt x="2" y="62"/>
                  </a:lnTo>
                  <a:lnTo>
                    <a:pt x="1" y="64"/>
                  </a:lnTo>
                  <a:lnTo>
                    <a:pt x="1" y="67"/>
                  </a:lnTo>
                  <a:lnTo>
                    <a:pt x="0" y="70"/>
                  </a:lnTo>
                  <a:lnTo>
                    <a:pt x="0" y="73"/>
                  </a:lnTo>
                  <a:lnTo>
                    <a:pt x="0" y="79"/>
                  </a:lnTo>
                  <a:lnTo>
                    <a:pt x="0" y="84"/>
                  </a:lnTo>
                  <a:lnTo>
                    <a:pt x="1" y="90"/>
                  </a:lnTo>
                  <a:lnTo>
                    <a:pt x="2" y="96"/>
                  </a:lnTo>
                  <a:lnTo>
                    <a:pt x="7" y="107"/>
                  </a:lnTo>
                  <a:lnTo>
                    <a:pt x="13" y="117"/>
                  </a:lnTo>
                  <a:lnTo>
                    <a:pt x="22" y="126"/>
                  </a:lnTo>
                  <a:lnTo>
                    <a:pt x="33" y="131"/>
                  </a:lnTo>
                  <a:lnTo>
                    <a:pt x="38" y="132"/>
                  </a:lnTo>
                  <a:lnTo>
                    <a:pt x="43" y="132"/>
                  </a:lnTo>
                  <a:lnTo>
                    <a:pt x="48" y="133"/>
                  </a:lnTo>
                  <a:lnTo>
                    <a:pt x="54" y="132"/>
                  </a:lnTo>
                  <a:lnTo>
                    <a:pt x="59" y="132"/>
                  </a:lnTo>
                  <a:lnTo>
                    <a:pt x="65" y="131"/>
                  </a:lnTo>
                  <a:lnTo>
                    <a:pt x="73" y="128"/>
                  </a:lnTo>
                  <a:lnTo>
                    <a:pt x="79" y="126"/>
                  </a:lnTo>
                  <a:lnTo>
                    <a:pt x="83" y="123"/>
                  </a:lnTo>
                  <a:lnTo>
                    <a:pt x="85" y="122"/>
                  </a:lnTo>
                  <a:lnTo>
                    <a:pt x="89" y="120"/>
                  </a:lnTo>
                  <a:lnTo>
                    <a:pt x="91" y="118"/>
                  </a:lnTo>
                  <a:lnTo>
                    <a:pt x="94" y="117"/>
                  </a:lnTo>
                  <a:lnTo>
                    <a:pt x="95" y="116"/>
                  </a:lnTo>
                  <a:lnTo>
                    <a:pt x="97" y="115"/>
                  </a:lnTo>
                  <a:lnTo>
                    <a:pt x="99" y="114"/>
                  </a:lnTo>
                  <a:lnTo>
                    <a:pt x="104" y="109"/>
                  </a:lnTo>
                  <a:lnTo>
                    <a:pt x="108" y="102"/>
                  </a:lnTo>
                  <a:lnTo>
                    <a:pt x="112" y="96"/>
                  </a:lnTo>
                  <a:lnTo>
                    <a:pt x="115" y="90"/>
                  </a:lnTo>
                  <a:lnTo>
                    <a:pt x="116" y="88"/>
                  </a:lnTo>
                  <a:lnTo>
                    <a:pt x="116" y="85"/>
                  </a:lnTo>
                  <a:lnTo>
                    <a:pt x="117" y="84"/>
                  </a:lnTo>
                  <a:lnTo>
                    <a:pt x="117" y="81"/>
                  </a:lnTo>
                  <a:lnTo>
                    <a:pt x="118" y="75"/>
                  </a:lnTo>
                  <a:lnTo>
                    <a:pt x="120" y="68"/>
                  </a:lnTo>
                  <a:lnTo>
                    <a:pt x="120" y="62"/>
                  </a:lnTo>
                  <a:lnTo>
                    <a:pt x="118" y="55"/>
                  </a:lnTo>
                  <a:lnTo>
                    <a:pt x="118" y="52"/>
                  </a:lnTo>
                  <a:lnTo>
                    <a:pt x="118" y="51"/>
                  </a:lnTo>
                  <a:lnTo>
                    <a:pt x="117" y="48"/>
                  </a:lnTo>
                  <a:lnTo>
                    <a:pt x="117" y="4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5" name="Freeform 30"/>
            <p:cNvSpPr>
              <a:spLocks/>
            </p:cNvSpPr>
            <p:nvPr/>
          </p:nvSpPr>
          <p:spPr bwMode="auto">
            <a:xfrm>
              <a:off x="4888" y="687"/>
              <a:ext cx="346" cy="285"/>
            </a:xfrm>
            <a:custGeom>
              <a:avLst/>
              <a:gdLst>
                <a:gd name="T0" fmla="*/ 33 w 346"/>
                <a:gd name="T1" fmla="*/ 250 h 285"/>
                <a:gd name="T2" fmla="*/ 35 w 346"/>
                <a:gd name="T3" fmla="*/ 253 h 285"/>
                <a:gd name="T4" fmla="*/ 37 w 346"/>
                <a:gd name="T5" fmla="*/ 257 h 285"/>
                <a:gd name="T6" fmla="*/ 40 w 346"/>
                <a:gd name="T7" fmla="*/ 262 h 285"/>
                <a:gd name="T8" fmla="*/ 42 w 346"/>
                <a:gd name="T9" fmla="*/ 267 h 285"/>
                <a:gd name="T10" fmla="*/ 45 w 346"/>
                <a:gd name="T11" fmla="*/ 273 h 285"/>
                <a:gd name="T12" fmla="*/ 46 w 346"/>
                <a:gd name="T13" fmla="*/ 278 h 285"/>
                <a:gd name="T14" fmla="*/ 47 w 346"/>
                <a:gd name="T15" fmla="*/ 282 h 285"/>
                <a:gd name="T16" fmla="*/ 99 w 346"/>
                <a:gd name="T17" fmla="*/ 268 h 285"/>
                <a:gd name="T18" fmla="*/ 183 w 346"/>
                <a:gd name="T19" fmla="*/ 234 h 285"/>
                <a:gd name="T20" fmla="*/ 246 w 346"/>
                <a:gd name="T21" fmla="*/ 200 h 285"/>
                <a:gd name="T22" fmla="*/ 292 w 346"/>
                <a:gd name="T23" fmla="*/ 169 h 285"/>
                <a:gd name="T24" fmla="*/ 320 w 346"/>
                <a:gd name="T25" fmla="*/ 140 h 285"/>
                <a:gd name="T26" fmla="*/ 337 w 346"/>
                <a:gd name="T27" fmla="*/ 114 h 285"/>
                <a:gd name="T28" fmla="*/ 345 w 346"/>
                <a:gd name="T29" fmla="*/ 93 h 285"/>
                <a:gd name="T30" fmla="*/ 346 w 346"/>
                <a:gd name="T31" fmla="*/ 76 h 285"/>
                <a:gd name="T32" fmla="*/ 340 w 346"/>
                <a:gd name="T33" fmla="*/ 56 h 285"/>
                <a:gd name="T34" fmla="*/ 321 w 346"/>
                <a:gd name="T35" fmla="*/ 42 h 285"/>
                <a:gd name="T36" fmla="*/ 293 w 346"/>
                <a:gd name="T37" fmla="*/ 34 h 285"/>
                <a:gd name="T38" fmla="*/ 262 w 346"/>
                <a:gd name="T39" fmla="*/ 17 h 285"/>
                <a:gd name="T40" fmla="*/ 228 w 346"/>
                <a:gd name="T41" fmla="*/ 0 h 285"/>
                <a:gd name="T42" fmla="*/ 192 w 346"/>
                <a:gd name="T43" fmla="*/ 4 h 285"/>
                <a:gd name="T44" fmla="*/ 157 w 346"/>
                <a:gd name="T45" fmla="*/ 21 h 285"/>
                <a:gd name="T46" fmla="*/ 125 w 346"/>
                <a:gd name="T47" fmla="*/ 50 h 285"/>
                <a:gd name="T48" fmla="*/ 94 w 346"/>
                <a:gd name="T49" fmla="*/ 84 h 285"/>
                <a:gd name="T50" fmla="*/ 66 w 346"/>
                <a:gd name="T51" fmla="*/ 125 h 285"/>
                <a:gd name="T52" fmla="*/ 39 w 346"/>
                <a:gd name="T53" fmla="*/ 167 h 285"/>
                <a:gd name="T54" fmla="*/ 13 w 346"/>
                <a:gd name="T55" fmla="*/ 210 h 285"/>
                <a:gd name="T56" fmla="*/ 8 w 346"/>
                <a:gd name="T57" fmla="*/ 231 h 285"/>
                <a:gd name="T58" fmla="*/ 20 w 346"/>
                <a:gd name="T59" fmla="*/ 237 h 285"/>
                <a:gd name="T60" fmla="*/ 28 w 346"/>
                <a:gd name="T61" fmla="*/ 243 h 285"/>
                <a:gd name="T62" fmla="*/ 30 w 346"/>
                <a:gd name="T63" fmla="*/ 247 h 285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46"/>
                <a:gd name="T97" fmla="*/ 0 h 285"/>
                <a:gd name="T98" fmla="*/ 346 w 346"/>
                <a:gd name="T99" fmla="*/ 285 h 285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46" h="285">
                  <a:moveTo>
                    <a:pt x="31" y="248"/>
                  </a:moveTo>
                  <a:lnTo>
                    <a:pt x="33" y="250"/>
                  </a:lnTo>
                  <a:lnTo>
                    <a:pt x="34" y="252"/>
                  </a:lnTo>
                  <a:lnTo>
                    <a:pt x="35" y="253"/>
                  </a:lnTo>
                  <a:lnTo>
                    <a:pt x="36" y="256"/>
                  </a:lnTo>
                  <a:lnTo>
                    <a:pt x="37" y="257"/>
                  </a:lnTo>
                  <a:lnTo>
                    <a:pt x="39" y="260"/>
                  </a:lnTo>
                  <a:lnTo>
                    <a:pt x="40" y="262"/>
                  </a:lnTo>
                  <a:lnTo>
                    <a:pt x="41" y="264"/>
                  </a:lnTo>
                  <a:lnTo>
                    <a:pt x="42" y="267"/>
                  </a:lnTo>
                  <a:lnTo>
                    <a:pt x="44" y="269"/>
                  </a:lnTo>
                  <a:lnTo>
                    <a:pt x="45" y="273"/>
                  </a:lnTo>
                  <a:lnTo>
                    <a:pt x="46" y="276"/>
                  </a:lnTo>
                  <a:lnTo>
                    <a:pt x="46" y="278"/>
                  </a:lnTo>
                  <a:lnTo>
                    <a:pt x="47" y="281"/>
                  </a:lnTo>
                  <a:lnTo>
                    <a:pt x="47" y="282"/>
                  </a:lnTo>
                  <a:lnTo>
                    <a:pt x="47" y="285"/>
                  </a:lnTo>
                  <a:lnTo>
                    <a:pt x="99" y="268"/>
                  </a:lnTo>
                  <a:lnTo>
                    <a:pt x="144" y="251"/>
                  </a:lnTo>
                  <a:lnTo>
                    <a:pt x="183" y="234"/>
                  </a:lnTo>
                  <a:lnTo>
                    <a:pt x="218" y="218"/>
                  </a:lnTo>
                  <a:lnTo>
                    <a:pt x="246" y="200"/>
                  </a:lnTo>
                  <a:lnTo>
                    <a:pt x="271" y="184"/>
                  </a:lnTo>
                  <a:lnTo>
                    <a:pt x="292" y="169"/>
                  </a:lnTo>
                  <a:lnTo>
                    <a:pt x="308" y="155"/>
                  </a:lnTo>
                  <a:lnTo>
                    <a:pt x="320" y="140"/>
                  </a:lnTo>
                  <a:lnTo>
                    <a:pt x="330" y="126"/>
                  </a:lnTo>
                  <a:lnTo>
                    <a:pt x="337" y="114"/>
                  </a:lnTo>
                  <a:lnTo>
                    <a:pt x="342" y="103"/>
                  </a:lnTo>
                  <a:lnTo>
                    <a:pt x="345" y="93"/>
                  </a:lnTo>
                  <a:lnTo>
                    <a:pt x="346" y="83"/>
                  </a:lnTo>
                  <a:lnTo>
                    <a:pt x="346" y="76"/>
                  </a:lnTo>
                  <a:lnTo>
                    <a:pt x="345" y="69"/>
                  </a:lnTo>
                  <a:lnTo>
                    <a:pt x="340" y="56"/>
                  </a:lnTo>
                  <a:lnTo>
                    <a:pt x="331" y="47"/>
                  </a:lnTo>
                  <a:lnTo>
                    <a:pt x="321" y="42"/>
                  </a:lnTo>
                  <a:lnTo>
                    <a:pt x="308" y="37"/>
                  </a:lnTo>
                  <a:lnTo>
                    <a:pt x="293" y="34"/>
                  </a:lnTo>
                  <a:lnTo>
                    <a:pt x="278" y="27"/>
                  </a:lnTo>
                  <a:lnTo>
                    <a:pt x="262" y="17"/>
                  </a:lnTo>
                  <a:lnTo>
                    <a:pt x="247" y="4"/>
                  </a:lnTo>
                  <a:lnTo>
                    <a:pt x="228" y="0"/>
                  </a:lnTo>
                  <a:lnTo>
                    <a:pt x="209" y="0"/>
                  </a:lnTo>
                  <a:lnTo>
                    <a:pt x="192" y="4"/>
                  </a:lnTo>
                  <a:lnTo>
                    <a:pt x="174" y="11"/>
                  </a:lnTo>
                  <a:lnTo>
                    <a:pt x="157" y="21"/>
                  </a:lnTo>
                  <a:lnTo>
                    <a:pt x="141" y="35"/>
                  </a:lnTo>
                  <a:lnTo>
                    <a:pt x="125" y="50"/>
                  </a:lnTo>
                  <a:lnTo>
                    <a:pt x="109" y="66"/>
                  </a:lnTo>
                  <a:lnTo>
                    <a:pt x="94" y="84"/>
                  </a:lnTo>
                  <a:lnTo>
                    <a:pt x="79" y="104"/>
                  </a:lnTo>
                  <a:lnTo>
                    <a:pt x="66" y="125"/>
                  </a:lnTo>
                  <a:lnTo>
                    <a:pt x="51" y="146"/>
                  </a:lnTo>
                  <a:lnTo>
                    <a:pt x="39" y="167"/>
                  </a:lnTo>
                  <a:lnTo>
                    <a:pt x="25" y="189"/>
                  </a:lnTo>
                  <a:lnTo>
                    <a:pt x="13" y="210"/>
                  </a:lnTo>
                  <a:lnTo>
                    <a:pt x="0" y="230"/>
                  </a:lnTo>
                  <a:lnTo>
                    <a:pt x="8" y="231"/>
                  </a:lnTo>
                  <a:lnTo>
                    <a:pt x="14" y="234"/>
                  </a:lnTo>
                  <a:lnTo>
                    <a:pt x="20" y="237"/>
                  </a:lnTo>
                  <a:lnTo>
                    <a:pt x="26" y="242"/>
                  </a:lnTo>
                  <a:lnTo>
                    <a:pt x="28" y="243"/>
                  </a:lnTo>
                  <a:lnTo>
                    <a:pt x="29" y="245"/>
                  </a:lnTo>
                  <a:lnTo>
                    <a:pt x="30" y="247"/>
                  </a:lnTo>
                  <a:lnTo>
                    <a:pt x="31" y="24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6" name="Freeform 31"/>
            <p:cNvSpPr>
              <a:spLocks/>
            </p:cNvSpPr>
            <p:nvPr/>
          </p:nvSpPr>
          <p:spPr bwMode="auto">
            <a:xfrm>
              <a:off x="4914" y="825"/>
              <a:ext cx="403" cy="198"/>
            </a:xfrm>
            <a:custGeom>
              <a:avLst/>
              <a:gdLst>
                <a:gd name="T0" fmla="*/ 7 w 403"/>
                <a:gd name="T1" fmla="*/ 112 h 198"/>
                <a:gd name="T2" fmla="*/ 9 w 403"/>
                <a:gd name="T3" fmla="*/ 115 h 198"/>
                <a:gd name="T4" fmla="*/ 11 w 403"/>
                <a:gd name="T5" fmla="*/ 119 h 198"/>
                <a:gd name="T6" fmla="*/ 14 w 403"/>
                <a:gd name="T7" fmla="*/ 124 h 198"/>
                <a:gd name="T8" fmla="*/ 16 w 403"/>
                <a:gd name="T9" fmla="*/ 129 h 198"/>
                <a:gd name="T10" fmla="*/ 19 w 403"/>
                <a:gd name="T11" fmla="*/ 135 h 198"/>
                <a:gd name="T12" fmla="*/ 20 w 403"/>
                <a:gd name="T13" fmla="*/ 140 h 198"/>
                <a:gd name="T14" fmla="*/ 21 w 403"/>
                <a:gd name="T15" fmla="*/ 144 h 198"/>
                <a:gd name="T16" fmla="*/ 63 w 403"/>
                <a:gd name="T17" fmla="*/ 130 h 198"/>
                <a:gd name="T18" fmla="*/ 83 w 403"/>
                <a:gd name="T19" fmla="*/ 124 h 198"/>
                <a:gd name="T20" fmla="*/ 111 w 403"/>
                <a:gd name="T21" fmla="*/ 115 h 198"/>
                <a:gd name="T22" fmla="*/ 145 w 403"/>
                <a:gd name="T23" fmla="*/ 108 h 198"/>
                <a:gd name="T24" fmla="*/ 183 w 403"/>
                <a:gd name="T25" fmla="*/ 102 h 198"/>
                <a:gd name="T26" fmla="*/ 221 w 403"/>
                <a:gd name="T27" fmla="*/ 99 h 198"/>
                <a:gd name="T28" fmla="*/ 260 w 403"/>
                <a:gd name="T29" fmla="*/ 103 h 198"/>
                <a:gd name="T30" fmla="*/ 295 w 403"/>
                <a:gd name="T31" fmla="*/ 112 h 198"/>
                <a:gd name="T32" fmla="*/ 325 w 403"/>
                <a:gd name="T33" fmla="*/ 130 h 198"/>
                <a:gd name="T34" fmla="*/ 310 w 403"/>
                <a:gd name="T35" fmla="*/ 135 h 198"/>
                <a:gd name="T36" fmla="*/ 282 w 403"/>
                <a:gd name="T37" fmla="*/ 139 h 198"/>
                <a:gd name="T38" fmla="*/ 245 w 403"/>
                <a:gd name="T39" fmla="*/ 141 h 198"/>
                <a:gd name="T40" fmla="*/ 203 w 403"/>
                <a:gd name="T41" fmla="*/ 143 h 198"/>
                <a:gd name="T42" fmla="*/ 160 w 403"/>
                <a:gd name="T43" fmla="*/ 143 h 198"/>
                <a:gd name="T44" fmla="*/ 119 w 403"/>
                <a:gd name="T45" fmla="*/ 140 h 198"/>
                <a:gd name="T46" fmla="*/ 86 w 403"/>
                <a:gd name="T47" fmla="*/ 136 h 198"/>
                <a:gd name="T48" fmla="*/ 63 w 403"/>
                <a:gd name="T49" fmla="*/ 130 h 198"/>
                <a:gd name="T50" fmla="*/ 23 w 403"/>
                <a:gd name="T51" fmla="*/ 154 h 198"/>
                <a:gd name="T52" fmla="*/ 21 w 403"/>
                <a:gd name="T53" fmla="*/ 167 h 198"/>
                <a:gd name="T54" fmla="*/ 37 w 403"/>
                <a:gd name="T55" fmla="*/ 181 h 198"/>
                <a:gd name="T56" fmla="*/ 86 w 403"/>
                <a:gd name="T57" fmla="*/ 192 h 198"/>
                <a:gd name="T58" fmla="*/ 145 w 403"/>
                <a:gd name="T59" fmla="*/ 198 h 198"/>
                <a:gd name="T60" fmla="*/ 209 w 403"/>
                <a:gd name="T61" fmla="*/ 198 h 198"/>
                <a:gd name="T62" fmla="*/ 272 w 403"/>
                <a:gd name="T63" fmla="*/ 194 h 198"/>
                <a:gd name="T64" fmla="*/ 329 w 403"/>
                <a:gd name="T65" fmla="*/ 186 h 198"/>
                <a:gd name="T66" fmla="*/ 372 w 403"/>
                <a:gd name="T67" fmla="*/ 175 h 198"/>
                <a:gd name="T68" fmla="*/ 394 w 403"/>
                <a:gd name="T69" fmla="*/ 161 h 198"/>
                <a:gd name="T70" fmla="*/ 394 w 403"/>
                <a:gd name="T71" fmla="*/ 103 h 198"/>
                <a:gd name="T72" fmla="*/ 403 w 403"/>
                <a:gd name="T73" fmla="*/ 36 h 198"/>
                <a:gd name="T74" fmla="*/ 387 w 403"/>
                <a:gd name="T75" fmla="*/ 13 h 198"/>
                <a:gd name="T76" fmla="*/ 361 w 403"/>
                <a:gd name="T77" fmla="*/ 5 h 198"/>
                <a:gd name="T78" fmla="*/ 329 w 403"/>
                <a:gd name="T79" fmla="*/ 2 h 198"/>
                <a:gd name="T80" fmla="*/ 292 w 403"/>
                <a:gd name="T81" fmla="*/ 2 h 198"/>
                <a:gd name="T82" fmla="*/ 264 w 403"/>
                <a:gd name="T83" fmla="*/ 3 h 198"/>
                <a:gd name="T84" fmla="*/ 252 w 403"/>
                <a:gd name="T85" fmla="*/ 4 h 198"/>
                <a:gd name="T86" fmla="*/ 240 w 403"/>
                <a:gd name="T87" fmla="*/ 7 h 198"/>
                <a:gd name="T88" fmla="*/ 226 w 403"/>
                <a:gd name="T89" fmla="*/ 8 h 198"/>
                <a:gd name="T90" fmla="*/ 215 w 403"/>
                <a:gd name="T91" fmla="*/ 10 h 198"/>
                <a:gd name="T92" fmla="*/ 204 w 403"/>
                <a:gd name="T93" fmla="*/ 13 h 198"/>
                <a:gd name="T94" fmla="*/ 181 w 403"/>
                <a:gd name="T95" fmla="*/ 18 h 198"/>
                <a:gd name="T96" fmla="*/ 144 w 403"/>
                <a:gd name="T97" fmla="*/ 28 h 198"/>
                <a:gd name="T98" fmla="*/ 109 w 403"/>
                <a:gd name="T99" fmla="*/ 38 h 198"/>
                <a:gd name="T100" fmla="*/ 77 w 403"/>
                <a:gd name="T101" fmla="*/ 50 h 198"/>
                <a:gd name="T102" fmla="*/ 50 w 403"/>
                <a:gd name="T103" fmla="*/ 62 h 198"/>
                <a:gd name="T104" fmla="*/ 29 w 403"/>
                <a:gd name="T105" fmla="*/ 73 h 198"/>
                <a:gd name="T106" fmla="*/ 13 w 403"/>
                <a:gd name="T107" fmla="*/ 86 h 198"/>
                <a:gd name="T108" fmla="*/ 3 w 403"/>
                <a:gd name="T109" fmla="*/ 98 h 198"/>
                <a:gd name="T110" fmla="*/ 2 w 403"/>
                <a:gd name="T111" fmla="*/ 105 h 198"/>
                <a:gd name="T112" fmla="*/ 4 w 403"/>
                <a:gd name="T113" fmla="*/ 109 h 19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03"/>
                <a:gd name="T172" fmla="*/ 0 h 198"/>
                <a:gd name="T173" fmla="*/ 403 w 403"/>
                <a:gd name="T174" fmla="*/ 198 h 19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03" h="198">
                  <a:moveTo>
                    <a:pt x="5" y="110"/>
                  </a:moveTo>
                  <a:lnTo>
                    <a:pt x="7" y="112"/>
                  </a:lnTo>
                  <a:lnTo>
                    <a:pt x="8" y="114"/>
                  </a:lnTo>
                  <a:lnTo>
                    <a:pt x="9" y="115"/>
                  </a:lnTo>
                  <a:lnTo>
                    <a:pt x="10" y="118"/>
                  </a:lnTo>
                  <a:lnTo>
                    <a:pt x="11" y="119"/>
                  </a:lnTo>
                  <a:lnTo>
                    <a:pt x="13" y="122"/>
                  </a:lnTo>
                  <a:lnTo>
                    <a:pt x="14" y="124"/>
                  </a:lnTo>
                  <a:lnTo>
                    <a:pt x="15" y="126"/>
                  </a:lnTo>
                  <a:lnTo>
                    <a:pt x="16" y="129"/>
                  </a:lnTo>
                  <a:lnTo>
                    <a:pt x="18" y="131"/>
                  </a:lnTo>
                  <a:lnTo>
                    <a:pt x="19" y="135"/>
                  </a:lnTo>
                  <a:lnTo>
                    <a:pt x="20" y="138"/>
                  </a:lnTo>
                  <a:lnTo>
                    <a:pt x="20" y="140"/>
                  </a:lnTo>
                  <a:lnTo>
                    <a:pt x="21" y="143"/>
                  </a:lnTo>
                  <a:lnTo>
                    <a:pt x="21" y="144"/>
                  </a:lnTo>
                  <a:lnTo>
                    <a:pt x="21" y="147"/>
                  </a:lnTo>
                  <a:lnTo>
                    <a:pt x="63" y="130"/>
                  </a:lnTo>
                  <a:lnTo>
                    <a:pt x="72" y="126"/>
                  </a:lnTo>
                  <a:lnTo>
                    <a:pt x="83" y="124"/>
                  </a:lnTo>
                  <a:lnTo>
                    <a:pt x="97" y="119"/>
                  </a:lnTo>
                  <a:lnTo>
                    <a:pt x="111" y="115"/>
                  </a:lnTo>
                  <a:lnTo>
                    <a:pt x="127" y="112"/>
                  </a:lnTo>
                  <a:lnTo>
                    <a:pt x="145" y="108"/>
                  </a:lnTo>
                  <a:lnTo>
                    <a:pt x="163" y="104"/>
                  </a:lnTo>
                  <a:lnTo>
                    <a:pt x="183" y="102"/>
                  </a:lnTo>
                  <a:lnTo>
                    <a:pt x="202" y="101"/>
                  </a:lnTo>
                  <a:lnTo>
                    <a:pt x="221" y="99"/>
                  </a:lnTo>
                  <a:lnTo>
                    <a:pt x="241" y="101"/>
                  </a:lnTo>
                  <a:lnTo>
                    <a:pt x="260" y="103"/>
                  </a:lnTo>
                  <a:lnTo>
                    <a:pt x="278" y="107"/>
                  </a:lnTo>
                  <a:lnTo>
                    <a:pt x="295" y="112"/>
                  </a:lnTo>
                  <a:lnTo>
                    <a:pt x="310" y="120"/>
                  </a:lnTo>
                  <a:lnTo>
                    <a:pt x="325" y="130"/>
                  </a:lnTo>
                  <a:lnTo>
                    <a:pt x="320" y="133"/>
                  </a:lnTo>
                  <a:lnTo>
                    <a:pt x="310" y="135"/>
                  </a:lnTo>
                  <a:lnTo>
                    <a:pt x="298" y="138"/>
                  </a:lnTo>
                  <a:lnTo>
                    <a:pt x="282" y="139"/>
                  </a:lnTo>
                  <a:lnTo>
                    <a:pt x="264" y="141"/>
                  </a:lnTo>
                  <a:lnTo>
                    <a:pt x="245" y="141"/>
                  </a:lnTo>
                  <a:lnTo>
                    <a:pt x="224" y="143"/>
                  </a:lnTo>
                  <a:lnTo>
                    <a:pt x="203" y="143"/>
                  </a:lnTo>
                  <a:lnTo>
                    <a:pt x="181" y="144"/>
                  </a:lnTo>
                  <a:lnTo>
                    <a:pt x="160" y="143"/>
                  </a:lnTo>
                  <a:lnTo>
                    <a:pt x="139" y="143"/>
                  </a:lnTo>
                  <a:lnTo>
                    <a:pt x="119" y="140"/>
                  </a:lnTo>
                  <a:lnTo>
                    <a:pt x="102" y="139"/>
                  </a:lnTo>
                  <a:lnTo>
                    <a:pt x="86" y="136"/>
                  </a:lnTo>
                  <a:lnTo>
                    <a:pt x="73" y="134"/>
                  </a:lnTo>
                  <a:lnTo>
                    <a:pt x="63" y="130"/>
                  </a:lnTo>
                  <a:lnTo>
                    <a:pt x="21" y="147"/>
                  </a:lnTo>
                  <a:lnTo>
                    <a:pt x="23" y="154"/>
                  </a:lnTo>
                  <a:lnTo>
                    <a:pt x="23" y="160"/>
                  </a:lnTo>
                  <a:lnTo>
                    <a:pt x="21" y="167"/>
                  </a:lnTo>
                  <a:lnTo>
                    <a:pt x="20" y="173"/>
                  </a:lnTo>
                  <a:lnTo>
                    <a:pt x="37" y="181"/>
                  </a:lnTo>
                  <a:lnTo>
                    <a:pt x="60" y="187"/>
                  </a:lnTo>
                  <a:lnTo>
                    <a:pt x="86" y="192"/>
                  </a:lnTo>
                  <a:lnTo>
                    <a:pt x="114" y="196"/>
                  </a:lnTo>
                  <a:lnTo>
                    <a:pt x="145" y="198"/>
                  </a:lnTo>
                  <a:lnTo>
                    <a:pt x="177" y="198"/>
                  </a:lnTo>
                  <a:lnTo>
                    <a:pt x="209" y="198"/>
                  </a:lnTo>
                  <a:lnTo>
                    <a:pt x="241" y="197"/>
                  </a:lnTo>
                  <a:lnTo>
                    <a:pt x="272" y="194"/>
                  </a:lnTo>
                  <a:lnTo>
                    <a:pt x="301" y="191"/>
                  </a:lnTo>
                  <a:lnTo>
                    <a:pt x="329" y="186"/>
                  </a:lnTo>
                  <a:lnTo>
                    <a:pt x="352" y="181"/>
                  </a:lnTo>
                  <a:lnTo>
                    <a:pt x="372" y="175"/>
                  </a:lnTo>
                  <a:lnTo>
                    <a:pt x="385" y="168"/>
                  </a:lnTo>
                  <a:lnTo>
                    <a:pt x="394" y="161"/>
                  </a:lnTo>
                  <a:lnTo>
                    <a:pt x="396" y="152"/>
                  </a:lnTo>
                  <a:lnTo>
                    <a:pt x="394" y="103"/>
                  </a:lnTo>
                  <a:lnTo>
                    <a:pt x="399" y="65"/>
                  </a:lnTo>
                  <a:lnTo>
                    <a:pt x="403" y="36"/>
                  </a:lnTo>
                  <a:lnTo>
                    <a:pt x="395" y="19"/>
                  </a:lnTo>
                  <a:lnTo>
                    <a:pt x="387" y="13"/>
                  </a:lnTo>
                  <a:lnTo>
                    <a:pt x="374" y="8"/>
                  </a:lnTo>
                  <a:lnTo>
                    <a:pt x="361" y="5"/>
                  </a:lnTo>
                  <a:lnTo>
                    <a:pt x="346" y="3"/>
                  </a:lnTo>
                  <a:lnTo>
                    <a:pt x="329" y="2"/>
                  </a:lnTo>
                  <a:lnTo>
                    <a:pt x="310" y="0"/>
                  </a:lnTo>
                  <a:lnTo>
                    <a:pt x="292" y="2"/>
                  </a:lnTo>
                  <a:lnTo>
                    <a:pt x="271" y="3"/>
                  </a:lnTo>
                  <a:lnTo>
                    <a:pt x="264" y="3"/>
                  </a:lnTo>
                  <a:lnTo>
                    <a:pt x="258" y="4"/>
                  </a:lnTo>
                  <a:lnTo>
                    <a:pt x="252" y="4"/>
                  </a:lnTo>
                  <a:lnTo>
                    <a:pt x="246" y="5"/>
                  </a:lnTo>
                  <a:lnTo>
                    <a:pt x="240" y="7"/>
                  </a:lnTo>
                  <a:lnTo>
                    <a:pt x="232" y="8"/>
                  </a:lnTo>
                  <a:lnTo>
                    <a:pt x="226" y="8"/>
                  </a:lnTo>
                  <a:lnTo>
                    <a:pt x="220" y="9"/>
                  </a:lnTo>
                  <a:lnTo>
                    <a:pt x="215" y="10"/>
                  </a:lnTo>
                  <a:lnTo>
                    <a:pt x="210" y="12"/>
                  </a:lnTo>
                  <a:lnTo>
                    <a:pt x="204" y="13"/>
                  </a:lnTo>
                  <a:lnTo>
                    <a:pt x="199" y="14"/>
                  </a:lnTo>
                  <a:lnTo>
                    <a:pt x="181" y="18"/>
                  </a:lnTo>
                  <a:lnTo>
                    <a:pt x="162" y="23"/>
                  </a:lnTo>
                  <a:lnTo>
                    <a:pt x="144" y="28"/>
                  </a:lnTo>
                  <a:lnTo>
                    <a:pt x="126" y="33"/>
                  </a:lnTo>
                  <a:lnTo>
                    <a:pt x="109" y="38"/>
                  </a:lnTo>
                  <a:lnTo>
                    <a:pt x="93" y="44"/>
                  </a:lnTo>
                  <a:lnTo>
                    <a:pt x="77" y="50"/>
                  </a:lnTo>
                  <a:lnTo>
                    <a:pt x="62" y="56"/>
                  </a:lnTo>
                  <a:lnTo>
                    <a:pt x="50" y="62"/>
                  </a:lnTo>
                  <a:lnTo>
                    <a:pt x="39" y="67"/>
                  </a:lnTo>
                  <a:lnTo>
                    <a:pt x="29" y="73"/>
                  </a:lnTo>
                  <a:lnTo>
                    <a:pt x="20" y="80"/>
                  </a:lnTo>
                  <a:lnTo>
                    <a:pt x="13" y="86"/>
                  </a:lnTo>
                  <a:lnTo>
                    <a:pt x="8" y="92"/>
                  </a:lnTo>
                  <a:lnTo>
                    <a:pt x="3" y="98"/>
                  </a:lnTo>
                  <a:lnTo>
                    <a:pt x="0" y="104"/>
                  </a:lnTo>
                  <a:lnTo>
                    <a:pt x="2" y="105"/>
                  </a:lnTo>
                  <a:lnTo>
                    <a:pt x="3" y="107"/>
                  </a:lnTo>
                  <a:lnTo>
                    <a:pt x="4" y="109"/>
                  </a:lnTo>
                  <a:lnTo>
                    <a:pt x="5" y="11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7" name="Freeform 32"/>
            <p:cNvSpPr>
              <a:spLocks/>
            </p:cNvSpPr>
            <p:nvPr/>
          </p:nvSpPr>
          <p:spPr bwMode="auto">
            <a:xfrm>
              <a:off x="4908" y="969"/>
              <a:ext cx="340" cy="269"/>
            </a:xfrm>
            <a:custGeom>
              <a:avLst/>
              <a:gdLst>
                <a:gd name="T0" fmla="*/ 80 w 340"/>
                <a:gd name="T1" fmla="*/ 53 h 269"/>
                <a:gd name="T2" fmla="*/ 124 w 340"/>
                <a:gd name="T3" fmla="*/ 64 h 269"/>
                <a:gd name="T4" fmla="*/ 178 w 340"/>
                <a:gd name="T5" fmla="*/ 84 h 269"/>
                <a:gd name="T6" fmla="*/ 227 w 340"/>
                <a:gd name="T7" fmla="*/ 115 h 269"/>
                <a:gd name="T8" fmla="*/ 227 w 340"/>
                <a:gd name="T9" fmla="*/ 133 h 269"/>
                <a:gd name="T10" fmla="*/ 177 w 340"/>
                <a:gd name="T11" fmla="*/ 122 h 269"/>
                <a:gd name="T12" fmla="*/ 120 w 340"/>
                <a:gd name="T13" fmla="*/ 99 h 269"/>
                <a:gd name="T14" fmla="*/ 78 w 340"/>
                <a:gd name="T15" fmla="*/ 68 h 269"/>
                <a:gd name="T16" fmla="*/ 26 w 340"/>
                <a:gd name="T17" fmla="*/ 29 h 269"/>
                <a:gd name="T18" fmla="*/ 25 w 340"/>
                <a:gd name="T19" fmla="*/ 33 h 269"/>
                <a:gd name="T20" fmla="*/ 24 w 340"/>
                <a:gd name="T21" fmla="*/ 38 h 269"/>
                <a:gd name="T22" fmla="*/ 17 w 340"/>
                <a:gd name="T23" fmla="*/ 50 h 269"/>
                <a:gd name="T24" fmla="*/ 8 w 340"/>
                <a:gd name="T25" fmla="*/ 62 h 269"/>
                <a:gd name="T26" fmla="*/ 4 w 340"/>
                <a:gd name="T27" fmla="*/ 64 h 269"/>
                <a:gd name="T28" fmla="*/ 0 w 340"/>
                <a:gd name="T29" fmla="*/ 66 h 269"/>
                <a:gd name="T30" fmla="*/ 10 w 340"/>
                <a:gd name="T31" fmla="*/ 87 h 269"/>
                <a:gd name="T32" fmla="*/ 27 w 340"/>
                <a:gd name="T33" fmla="*/ 115 h 269"/>
                <a:gd name="T34" fmla="*/ 51 w 340"/>
                <a:gd name="T35" fmla="*/ 147 h 269"/>
                <a:gd name="T36" fmla="*/ 79 w 340"/>
                <a:gd name="T37" fmla="*/ 180 h 269"/>
                <a:gd name="T38" fmla="*/ 114 w 340"/>
                <a:gd name="T39" fmla="*/ 212 h 269"/>
                <a:gd name="T40" fmla="*/ 153 w 340"/>
                <a:gd name="T41" fmla="*/ 241 h 269"/>
                <a:gd name="T42" fmla="*/ 198 w 340"/>
                <a:gd name="T43" fmla="*/ 260 h 269"/>
                <a:gd name="T44" fmla="*/ 246 w 340"/>
                <a:gd name="T45" fmla="*/ 269 h 269"/>
                <a:gd name="T46" fmla="*/ 282 w 340"/>
                <a:gd name="T47" fmla="*/ 251 h 269"/>
                <a:gd name="T48" fmla="*/ 317 w 340"/>
                <a:gd name="T49" fmla="*/ 204 h 269"/>
                <a:gd name="T50" fmla="*/ 338 w 340"/>
                <a:gd name="T51" fmla="*/ 150 h 269"/>
                <a:gd name="T52" fmla="*/ 332 w 340"/>
                <a:gd name="T53" fmla="*/ 112 h 269"/>
                <a:gd name="T54" fmla="*/ 317 w 340"/>
                <a:gd name="T55" fmla="*/ 97 h 269"/>
                <a:gd name="T56" fmla="*/ 296 w 340"/>
                <a:gd name="T57" fmla="*/ 79 h 269"/>
                <a:gd name="T58" fmla="*/ 269 w 340"/>
                <a:gd name="T59" fmla="*/ 58 h 269"/>
                <a:gd name="T60" fmla="*/ 236 w 340"/>
                <a:gd name="T61" fmla="*/ 37 h 269"/>
                <a:gd name="T62" fmla="*/ 194 w 340"/>
                <a:gd name="T63" fmla="*/ 18 h 269"/>
                <a:gd name="T64" fmla="*/ 147 w 340"/>
                <a:gd name="T65" fmla="*/ 6 h 269"/>
                <a:gd name="T66" fmla="*/ 90 w 340"/>
                <a:gd name="T67" fmla="*/ 0 h 269"/>
                <a:gd name="T68" fmla="*/ 27 w 340"/>
                <a:gd name="T69" fmla="*/ 3 h 269"/>
                <a:gd name="T70" fmla="*/ 29 w 340"/>
                <a:gd name="T71" fmla="*/ 16 h 269"/>
                <a:gd name="T72" fmla="*/ 26 w 340"/>
                <a:gd name="T73" fmla="*/ 29 h 26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40"/>
                <a:gd name="T112" fmla="*/ 0 h 269"/>
                <a:gd name="T113" fmla="*/ 340 w 340"/>
                <a:gd name="T114" fmla="*/ 269 h 26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40" h="269">
                  <a:moveTo>
                    <a:pt x="69" y="50"/>
                  </a:moveTo>
                  <a:lnTo>
                    <a:pt x="80" y="53"/>
                  </a:lnTo>
                  <a:lnTo>
                    <a:pt x="99" y="57"/>
                  </a:lnTo>
                  <a:lnTo>
                    <a:pt x="124" y="64"/>
                  </a:lnTo>
                  <a:lnTo>
                    <a:pt x="151" y="73"/>
                  </a:lnTo>
                  <a:lnTo>
                    <a:pt x="178" y="84"/>
                  </a:lnTo>
                  <a:lnTo>
                    <a:pt x="204" y="99"/>
                  </a:lnTo>
                  <a:lnTo>
                    <a:pt x="227" y="115"/>
                  </a:lnTo>
                  <a:lnTo>
                    <a:pt x="243" y="134"/>
                  </a:lnTo>
                  <a:lnTo>
                    <a:pt x="227" y="133"/>
                  </a:lnTo>
                  <a:lnTo>
                    <a:pt x="204" y="129"/>
                  </a:lnTo>
                  <a:lnTo>
                    <a:pt x="177" y="122"/>
                  </a:lnTo>
                  <a:lnTo>
                    <a:pt x="148" y="111"/>
                  </a:lnTo>
                  <a:lnTo>
                    <a:pt x="120" y="99"/>
                  </a:lnTo>
                  <a:lnTo>
                    <a:pt x="95" y="84"/>
                  </a:lnTo>
                  <a:lnTo>
                    <a:pt x="78" y="68"/>
                  </a:lnTo>
                  <a:lnTo>
                    <a:pt x="69" y="50"/>
                  </a:lnTo>
                  <a:lnTo>
                    <a:pt x="26" y="29"/>
                  </a:lnTo>
                  <a:lnTo>
                    <a:pt x="26" y="32"/>
                  </a:lnTo>
                  <a:lnTo>
                    <a:pt x="25" y="33"/>
                  </a:lnTo>
                  <a:lnTo>
                    <a:pt x="25" y="36"/>
                  </a:lnTo>
                  <a:lnTo>
                    <a:pt x="24" y="38"/>
                  </a:lnTo>
                  <a:lnTo>
                    <a:pt x="21" y="44"/>
                  </a:lnTo>
                  <a:lnTo>
                    <a:pt x="17" y="50"/>
                  </a:lnTo>
                  <a:lnTo>
                    <a:pt x="13" y="57"/>
                  </a:lnTo>
                  <a:lnTo>
                    <a:pt x="8" y="62"/>
                  </a:lnTo>
                  <a:lnTo>
                    <a:pt x="6" y="63"/>
                  </a:lnTo>
                  <a:lnTo>
                    <a:pt x="4" y="64"/>
                  </a:lnTo>
                  <a:lnTo>
                    <a:pt x="3" y="65"/>
                  </a:lnTo>
                  <a:lnTo>
                    <a:pt x="0" y="66"/>
                  </a:lnTo>
                  <a:lnTo>
                    <a:pt x="4" y="75"/>
                  </a:lnTo>
                  <a:lnTo>
                    <a:pt x="10" y="87"/>
                  </a:lnTo>
                  <a:lnTo>
                    <a:pt x="17" y="100"/>
                  </a:lnTo>
                  <a:lnTo>
                    <a:pt x="27" y="115"/>
                  </a:lnTo>
                  <a:lnTo>
                    <a:pt x="38" y="131"/>
                  </a:lnTo>
                  <a:lnTo>
                    <a:pt x="51" y="147"/>
                  </a:lnTo>
                  <a:lnTo>
                    <a:pt x="64" y="164"/>
                  </a:lnTo>
                  <a:lnTo>
                    <a:pt x="79" y="180"/>
                  </a:lnTo>
                  <a:lnTo>
                    <a:pt x="96" y="197"/>
                  </a:lnTo>
                  <a:lnTo>
                    <a:pt x="114" y="212"/>
                  </a:lnTo>
                  <a:lnTo>
                    <a:pt x="133" y="227"/>
                  </a:lnTo>
                  <a:lnTo>
                    <a:pt x="153" y="241"/>
                  </a:lnTo>
                  <a:lnTo>
                    <a:pt x="175" y="252"/>
                  </a:lnTo>
                  <a:lnTo>
                    <a:pt x="198" y="260"/>
                  </a:lnTo>
                  <a:lnTo>
                    <a:pt x="221" y="267"/>
                  </a:lnTo>
                  <a:lnTo>
                    <a:pt x="246" y="269"/>
                  </a:lnTo>
                  <a:lnTo>
                    <a:pt x="263" y="264"/>
                  </a:lnTo>
                  <a:lnTo>
                    <a:pt x="282" y="251"/>
                  </a:lnTo>
                  <a:lnTo>
                    <a:pt x="300" y="228"/>
                  </a:lnTo>
                  <a:lnTo>
                    <a:pt x="317" y="204"/>
                  </a:lnTo>
                  <a:lnTo>
                    <a:pt x="330" y="176"/>
                  </a:lnTo>
                  <a:lnTo>
                    <a:pt x="338" y="150"/>
                  </a:lnTo>
                  <a:lnTo>
                    <a:pt x="340" y="128"/>
                  </a:lnTo>
                  <a:lnTo>
                    <a:pt x="332" y="112"/>
                  </a:lnTo>
                  <a:lnTo>
                    <a:pt x="326" y="106"/>
                  </a:lnTo>
                  <a:lnTo>
                    <a:pt x="317" y="97"/>
                  </a:lnTo>
                  <a:lnTo>
                    <a:pt x="307" y="89"/>
                  </a:lnTo>
                  <a:lnTo>
                    <a:pt x="296" y="79"/>
                  </a:lnTo>
                  <a:lnTo>
                    <a:pt x="284" y="68"/>
                  </a:lnTo>
                  <a:lnTo>
                    <a:pt x="269" y="58"/>
                  </a:lnTo>
                  <a:lnTo>
                    <a:pt x="253" y="47"/>
                  </a:lnTo>
                  <a:lnTo>
                    <a:pt x="236" y="37"/>
                  </a:lnTo>
                  <a:lnTo>
                    <a:pt x="216" y="27"/>
                  </a:lnTo>
                  <a:lnTo>
                    <a:pt x="194" y="18"/>
                  </a:lnTo>
                  <a:lnTo>
                    <a:pt x="172" y="12"/>
                  </a:lnTo>
                  <a:lnTo>
                    <a:pt x="147" y="6"/>
                  </a:lnTo>
                  <a:lnTo>
                    <a:pt x="120" y="2"/>
                  </a:lnTo>
                  <a:lnTo>
                    <a:pt x="90" y="0"/>
                  </a:lnTo>
                  <a:lnTo>
                    <a:pt x="61" y="0"/>
                  </a:lnTo>
                  <a:lnTo>
                    <a:pt x="27" y="3"/>
                  </a:lnTo>
                  <a:lnTo>
                    <a:pt x="29" y="10"/>
                  </a:lnTo>
                  <a:lnTo>
                    <a:pt x="29" y="16"/>
                  </a:lnTo>
                  <a:lnTo>
                    <a:pt x="27" y="23"/>
                  </a:lnTo>
                  <a:lnTo>
                    <a:pt x="26" y="29"/>
                  </a:lnTo>
                  <a:lnTo>
                    <a:pt x="69" y="5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8" name="Freeform 33"/>
            <p:cNvSpPr>
              <a:spLocks/>
            </p:cNvSpPr>
            <p:nvPr/>
          </p:nvSpPr>
          <p:spPr bwMode="auto">
            <a:xfrm>
              <a:off x="4510" y="800"/>
              <a:ext cx="207" cy="113"/>
            </a:xfrm>
            <a:custGeom>
              <a:avLst/>
              <a:gdLst>
                <a:gd name="T0" fmla="*/ 174 w 207"/>
                <a:gd name="T1" fmla="*/ 65 h 113"/>
                <a:gd name="T2" fmla="*/ 159 w 207"/>
                <a:gd name="T3" fmla="*/ 59 h 113"/>
                <a:gd name="T4" fmla="*/ 144 w 207"/>
                <a:gd name="T5" fmla="*/ 53 h 113"/>
                <a:gd name="T6" fmla="*/ 129 w 207"/>
                <a:gd name="T7" fmla="*/ 49 h 113"/>
                <a:gd name="T8" fmla="*/ 116 w 207"/>
                <a:gd name="T9" fmla="*/ 45 h 113"/>
                <a:gd name="T10" fmla="*/ 102 w 207"/>
                <a:gd name="T11" fmla="*/ 43 h 113"/>
                <a:gd name="T12" fmla="*/ 90 w 207"/>
                <a:gd name="T13" fmla="*/ 42 h 113"/>
                <a:gd name="T14" fmla="*/ 77 w 207"/>
                <a:gd name="T15" fmla="*/ 42 h 113"/>
                <a:gd name="T16" fmla="*/ 66 w 207"/>
                <a:gd name="T17" fmla="*/ 44 h 113"/>
                <a:gd name="T18" fmla="*/ 75 w 207"/>
                <a:gd name="T19" fmla="*/ 39 h 113"/>
                <a:gd name="T20" fmla="*/ 85 w 207"/>
                <a:gd name="T21" fmla="*/ 35 h 113"/>
                <a:gd name="T22" fmla="*/ 97 w 207"/>
                <a:gd name="T23" fmla="*/ 34 h 113"/>
                <a:gd name="T24" fmla="*/ 108 w 207"/>
                <a:gd name="T25" fmla="*/ 35 h 113"/>
                <a:gd name="T26" fmla="*/ 122 w 207"/>
                <a:gd name="T27" fmla="*/ 37 h 113"/>
                <a:gd name="T28" fmla="*/ 135 w 207"/>
                <a:gd name="T29" fmla="*/ 40 h 113"/>
                <a:gd name="T30" fmla="*/ 150 w 207"/>
                <a:gd name="T31" fmla="*/ 45 h 113"/>
                <a:gd name="T32" fmla="*/ 165 w 207"/>
                <a:gd name="T33" fmla="*/ 50 h 113"/>
                <a:gd name="T34" fmla="*/ 161 w 207"/>
                <a:gd name="T35" fmla="*/ 42 h 113"/>
                <a:gd name="T36" fmla="*/ 158 w 207"/>
                <a:gd name="T37" fmla="*/ 33 h 113"/>
                <a:gd name="T38" fmla="*/ 154 w 207"/>
                <a:gd name="T39" fmla="*/ 24 h 113"/>
                <a:gd name="T40" fmla="*/ 150 w 207"/>
                <a:gd name="T41" fmla="*/ 16 h 113"/>
                <a:gd name="T42" fmla="*/ 134 w 207"/>
                <a:gd name="T43" fmla="*/ 9 h 113"/>
                <a:gd name="T44" fmla="*/ 118 w 207"/>
                <a:gd name="T45" fmla="*/ 5 h 113"/>
                <a:gd name="T46" fmla="*/ 103 w 207"/>
                <a:gd name="T47" fmla="*/ 2 h 113"/>
                <a:gd name="T48" fmla="*/ 89 w 207"/>
                <a:gd name="T49" fmla="*/ 0 h 113"/>
                <a:gd name="T50" fmla="*/ 74 w 207"/>
                <a:gd name="T51" fmla="*/ 0 h 113"/>
                <a:gd name="T52" fmla="*/ 60 w 207"/>
                <a:gd name="T53" fmla="*/ 2 h 113"/>
                <a:gd name="T54" fmla="*/ 48 w 207"/>
                <a:gd name="T55" fmla="*/ 6 h 113"/>
                <a:gd name="T56" fmla="*/ 35 w 207"/>
                <a:gd name="T57" fmla="*/ 11 h 113"/>
                <a:gd name="T58" fmla="*/ 17 w 207"/>
                <a:gd name="T59" fmla="*/ 30 h 113"/>
                <a:gd name="T60" fmla="*/ 7 w 207"/>
                <a:gd name="T61" fmla="*/ 54 h 113"/>
                <a:gd name="T62" fmla="*/ 1 w 207"/>
                <a:gd name="T63" fmla="*/ 80 h 113"/>
                <a:gd name="T64" fmla="*/ 0 w 207"/>
                <a:gd name="T65" fmla="*/ 106 h 113"/>
                <a:gd name="T66" fmla="*/ 6 w 207"/>
                <a:gd name="T67" fmla="*/ 98 h 113"/>
                <a:gd name="T68" fmla="*/ 13 w 207"/>
                <a:gd name="T69" fmla="*/ 92 h 113"/>
                <a:gd name="T70" fmla="*/ 22 w 207"/>
                <a:gd name="T71" fmla="*/ 87 h 113"/>
                <a:gd name="T72" fmla="*/ 32 w 207"/>
                <a:gd name="T73" fmla="*/ 84 h 113"/>
                <a:gd name="T74" fmla="*/ 43 w 207"/>
                <a:gd name="T75" fmla="*/ 81 h 113"/>
                <a:gd name="T76" fmla="*/ 54 w 207"/>
                <a:gd name="T77" fmla="*/ 80 h 113"/>
                <a:gd name="T78" fmla="*/ 68 w 207"/>
                <a:gd name="T79" fmla="*/ 80 h 113"/>
                <a:gd name="T80" fmla="*/ 81 w 207"/>
                <a:gd name="T81" fmla="*/ 80 h 113"/>
                <a:gd name="T82" fmla="*/ 95 w 207"/>
                <a:gd name="T83" fmla="*/ 82 h 113"/>
                <a:gd name="T84" fmla="*/ 109 w 207"/>
                <a:gd name="T85" fmla="*/ 85 h 113"/>
                <a:gd name="T86" fmla="*/ 126 w 207"/>
                <a:gd name="T87" fmla="*/ 87 h 113"/>
                <a:gd name="T88" fmla="*/ 142 w 207"/>
                <a:gd name="T89" fmla="*/ 92 h 113"/>
                <a:gd name="T90" fmla="*/ 158 w 207"/>
                <a:gd name="T91" fmla="*/ 96 h 113"/>
                <a:gd name="T92" fmla="*/ 174 w 207"/>
                <a:gd name="T93" fmla="*/ 102 h 113"/>
                <a:gd name="T94" fmla="*/ 191 w 207"/>
                <a:gd name="T95" fmla="*/ 107 h 113"/>
                <a:gd name="T96" fmla="*/ 207 w 207"/>
                <a:gd name="T97" fmla="*/ 113 h 113"/>
                <a:gd name="T98" fmla="*/ 197 w 207"/>
                <a:gd name="T99" fmla="*/ 102 h 113"/>
                <a:gd name="T100" fmla="*/ 188 w 207"/>
                <a:gd name="T101" fmla="*/ 90 h 113"/>
                <a:gd name="T102" fmla="*/ 181 w 207"/>
                <a:gd name="T103" fmla="*/ 77 h 113"/>
                <a:gd name="T104" fmla="*/ 174 w 207"/>
                <a:gd name="T105" fmla="*/ 65 h 113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07"/>
                <a:gd name="T160" fmla="*/ 0 h 113"/>
                <a:gd name="T161" fmla="*/ 207 w 207"/>
                <a:gd name="T162" fmla="*/ 113 h 113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07" h="113">
                  <a:moveTo>
                    <a:pt x="174" y="65"/>
                  </a:moveTo>
                  <a:lnTo>
                    <a:pt x="159" y="59"/>
                  </a:lnTo>
                  <a:lnTo>
                    <a:pt x="144" y="53"/>
                  </a:lnTo>
                  <a:lnTo>
                    <a:pt x="129" y="49"/>
                  </a:lnTo>
                  <a:lnTo>
                    <a:pt x="116" y="45"/>
                  </a:lnTo>
                  <a:lnTo>
                    <a:pt x="102" y="43"/>
                  </a:lnTo>
                  <a:lnTo>
                    <a:pt x="90" y="42"/>
                  </a:lnTo>
                  <a:lnTo>
                    <a:pt x="77" y="42"/>
                  </a:lnTo>
                  <a:lnTo>
                    <a:pt x="66" y="44"/>
                  </a:lnTo>
                  <a:lnTo>
                    <a:pt x="75" y="39"/>
                  </a:lnTo>
                  <a:lnTo>
                    <a:pt x="85" y="35"/>
                  </a:lnTo>
                  <a:lnTo>
                    <a:pt x="97" y="34"/>
                  </a:lnTo>
                  <a:lnTo>
                    <a:pt x="108" y="35"/>
                  </a:lnTo>
                  <a:lnTo>
                    <a:pt x="122" y="37"/>
                  </a:lnTo>
                  <a:lnTo>
                    <a:pt x="135" y="40"/>
                  </a:lnTo>
                  <a:lnTo>
                    <a:pt x="150" y="45"/>
                  </a:lnTo>
                  <a:lnTo>
                    <a:pt x="165" y="50"/>
                  </a:lnTo>
                  <a:lnTo>
                    <a:pt x="161" y="42"/>
                  </a:lnTo>
                  <a:lnTo>
                    <a:pt x="158" y="33"/>
                  </a:lnTo>
                  <a:lnTo>
                    <a:pt x="154" y="24"/>
                  </a:lnTo>
                  <a:lnTo>
                    <a:pt x="150" y="16"/>
                  </a:lnTo>
                  <a:lnTo>
                    <a:pt x="134" y="9"/>
                  </a:lnTo>
                  <a:lnTo>
                    <a:pt x="118" y="5"/>
                  </a:lnTo>
                  <a:lnTo>
                    <a:pt x="103" y="2"/>
                  </a:lnTo>
                  <a:lnTo>
                    <a:pt x="89" y="0"/>
                  </a:lnTo>
                  <a:lnTo>
                    <a:pt x="74" y="0"/>
                  </a:lnTo>
                  <a:lnTo>
                    <a:pt x="60" y="2"/>
                  </a:lnTo>
                  <a:lnTo>
                    <a:pt x="48" y="6"/>
                  </a:lnTo>
                  <a:lnTo>
                    <a:pt x="35" y="11"/>
                  </a:lnTo>
                  <a:lnTo>
                    <a:pt x="17" y="30"/>
                  </a:lnTo>
                  <a:lnTo>
                    <a:pt x="7" y="54"/>
                  </a:lnTo>
                  <a:lnTo>
                    <a:pt x="1" y="80"/>
                  </a:lnTo>
                  <a:lnTo>
                    <a:pt x="0" y="106"/>
                  </a:lnTo>
                  <a:lnTo>
                    <a:pt x="6" y="98"/>
                  </a:lnTo>
                  <a:lnTo>
                    <a:pt x="13" y="92"/>
                  </a:lnTo>
                  <a:lnTo>
                    <a:pt x="22" y="87"/>
                  </a:lnTo>
                  <a:lnTo>
                    <a:pt x="32" y="84"/>
                  </a:lnTo>
                  <a:lnTo>
                    <a:pt x="43" y="81"/>
                  </a:lnTo>
                  <a:lnTo>
                    <a:pt x="54" y="80"/>
                  </a:lnTo>
                  <a:lnTo>
                    <a:pt x="68" y="80"/>
                  </a:lnTo>
                  <a:lnTo>
                    <a:pt x="81" y="80"/>
                  </a:lnTo>
                  <a:lnTo>
                    <a:pt x="95" y="82"/>
                  </a:lnTo>
                  <a:lnTo>
                    <a:pt x="109" y="85"/>
                  </a:lnTo>
                  <a:lnTo>
                    <a:pt x="126" y="87"/>
                  </a:lnTo>
                  <a:lnTo>
                    <a:pt x="142" y="92"/>
                  </a:lnTo>
                  <a:lnTo>
                    <a:pt x="158" y="96"/>
                  </a:lnTo>
                  <a:lnTo>
                    <a:pt x="174" y="102"/>
                  </a:lnTo>
                  <a:lnTo>
                    <a:pt x="191" y="107"/>
                  </a:lnTo>
                  <a:lnTo>
                    <a:pt x="207" y="113"/>
                  </a:lnTo>
                  <a:lnTo>
                    <a:pt x="197" y="102"/>
                  </a:lnTo>
                  <a:lnTo>
                    <a:pt x="188" y="90"/>
                  </a:lnTo>
                  <a:lnTo>
                    <a:pt x="181" y="77"/>
                  </a:lnTo>
                  <a:lnTo>
                    <a:pt x="174" y="6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39" name="Freeform 34"/>
            <p:cNvSpPr>
              <a:spLocks/>
            </p:cNvSpPr>
            <p:nvPr/>
          </p:nvSpPr>
          <p:spPr bwMode="auto">
            <a:xfrm>
              <a:off x="4660" y="656"/>
              <a:ext cx="177" cy="314"/>
            </a:xfrm>
            <a:custGeom>
              <a:avLst/>
              <a:gdLst>
                <a:gd name="T0" fmla="*/ 166 w 177"/>
                <a:gd name="T1" fmla="*/ 308 h 314"/>
                <a:gd name="T2" fmla="*/ 148 w 177"/>
                <a:gd name="T3" fmla="*/ 295 h 314"/>
                <a:gd name="T4" fmla="*/ 130 w 177"/>
                <a:gd name="T5" fmla="*/ 279 h 314"/>
                <a:gd name="T6" fmla="*/ 111 w 177"/>
                <a:gd name="T7" fmla="*/ 258 h 314"/>
                <a:gd name="T8" fmla="*/ 93 w 177"/>
                <a:gd name="T9" fmla="*/ 236 h 314"/>
                <a:gd name="T10" fmla="*/ 77 w 177"/>
                <a:gd name="T11" fmla="*/ 214 h 314"/>
                <a:gd name="T12" fmla="*/ 64 w 177"/>
                <a:gd name="T13" fmla="*/ 192 h 314"/>
                <a:gd name="T14" fmla="*/ 57 w 177"/>
                <a:gd name="T15" fmla="*/ 173 h 314"/>
                <a:gd name="T16" fmla="*/ 54 w 177"/>
                <a:gd name="T17" fmla="*/ 157 h 314"/>
                <a:gd name="T18" fmla="*/ 59 w 177"/>
                <a:gd name="T19" fmla="*/ 168 h 314"/>
                <a:gd name="T20" fmla="*/ 68 w 177"/>
                <a:gd name="T21" fmla="*/ 184 h 314"/>
                <a:gd name="T22" fmla="*/ 82 w 177"/>
                <a:gd name="T23" fmla="*/ 205 h 314"/>
                <a:gd name="T24" fmla="*/ 99 w 177"/>
                <a:gd name="T25" fmla="*/ 226 h 314"/>
                <a:gd name="T26" fmla="*/ 117 w 177"/>
                <a:gd name="T27" fmla="*/ 249 h 314"/>
                <a:gd name="T28" fmla="*/ 136 w 177"/>
                <a:gd name="T29" fmla="*/ 270 h 314"/>
                <a:gd name="T30" fmla="*/ 154 w 177"/>
                <a:gd name="T31" fmla="*/ 287 h 314"/>
                <a:gd name="T32" fmla="*/ 170 w 177"/>
                <a:gd name="T33" fmla="*/ 299 h 314"/>
                <a:gd name="T34" fmla="*/ 172 w 177"/>
                <a:gd name="T35" fmla="*/ 297 h 314"/>
                <a:gd name="T36" fmla="*/ 173 w 177"/>
                <a:gd name="T37" fmla="*/ 293 h 314"/>
                <a:gd name="T38" fmla="*/ 175 w 177"/>
                <a:gd name="T39" fmla="*/ 291 h 314"/>
                <a:gd name="T40" fmla="*/ 177 w 177"/>
                <a:gd name="T41" fmla="*/ 288 h 314"/>
                <a:gd name="T42" fmla="*/ 147 w 177"/>
                <a:gd name="T43" fmla="*/ 253 h 314"/>
                <a:gd name="T44" fmla="*/ 122 w 177"/>
                <a:gd name="T45" fmla="*/ 218 h 314"/>
                <a:gd name="T46" fmla="*/ 103 w 177"/>
                <a:gd name="T47" fmla="*/ 179 h 314"/>
                <a:gd name="T48" fmla="*/ 89 w 177"/>
                <a:gd name="T49" fmla="*/ 141 h 314"/>
                <a:gd name="T50" fmla="*/ 79 w 177"/>
                <a:gd name="T51" fmla="*/ 104 h 314"/>
                <a:gd name="T52" fmla="*/ 74 w 177"/>
                <a:gd name="T53" fmla="*/ 67 h 314"/>
                <a:gd name="T54" fmla="*/ 73 w 177"/>
                <a:gd name="T55" fmla="*/ 32 h 314"/>
                <a:gd name="T56" fmla="*/ 77 w 177"/>
                <a:gd name="T57" fmla="*/ 0 h 314"/>
                <a:gd name="T58" fmla="*/ 72 w 177"/>
                <a:gd name="T59" fmla="*/ 2 h 314"/>
                <a:gd name="T60" fmla="*/ 62 w 177"/>
                <a:gd name="T61" fmla="*/ 6 h 314"/>
                <a:gd name="T62" fmla="*/ 50 w 177"/>
                <a:gd name="T63" fmla="*/ 16 h 314"/>
                <a:gd name="T64" fmla="*/ 35 w 177"/>
                <a:gd name="T65" fmla="*/ 29 h 314"/>
                <a:gd name="T66" fmla="*/ 21 w 177"/>
                <a:gd name="T67" fmla="*/ 44 h 314"/>
                <a:gd name="T68" fmla="*/ 10 w 177"/>
                <a:gd name="T69" fmla="*/ 60 h 314"/>
                <a:gd name="T70" fmla="*/ 3 w 177"/>
                <a:gd name="T71" fmla="*/ 76 h 314"/>
                <a:gd name="T72" fmla="*/ 0 w 177"/>
                <a:gd name="T73" fmla="*/ 92 h 314"/>
                <a:gd name="T74" fmla="*/ 4 w 177"/>
                <a:gd name="T75" fmla="*/ 113 h 314"/>
                <a:gd name="T76" fmla="*/ 11 w 177"/>
                <a:gd name="T77" fmla="*/ 141 h 314"/>
                <a:gd name="T78" fmla="*/ 25 w 177"/>
                <a:gd name="T79" fmla="*/ 176 h 314"/>
                <a:gd name="T80" fmla="*/ 42 w 177"/>
                <a:gd name="T81" fmla="*/ 213 h 314"/>
                <a:gd name="T82" fmla="*/ 66 w 177"/>
                <a:gd name="T83" fmla="*/ 247 h 314"/>
                <a:gd name="T84" fmla="*/ 93 w 177"/>
                <a:gd name="T85" fmla="*/ 278 h 314"/>
                <a:gd name="T86" fmla="*/ 125 w 177"/>
                <a:gd name="T87" fmla="*/ 302 h 314"/>
                <a:gd name="T88" fmla="*/ 163 w 177"/>
                <a:gd name="T89" fmla="*/ 314 h 314"/>
                <a:gd name="T90" fmla="*/ 164 w 177"/>
                <a:gd name="T91" fmla="*/ 313 h 314"/>
                <a:gd name="T92" fmla="*/ 164 w 177"/>
                <a:gd name="T93" fmla="*/ 310 h 314"/>
                <a:gd name="T94" fmla="*/ 166 w 177"/>
                <a:gd name="T95" fmla="*/ 309 h 314"/>
                <a:gd name="T96" fmla="*/ 166 w 177"/>
                <a:gd name="T97" fmla="*/ 308 h 31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77"/>
                <a:gd name="T148" fmla="*/ 0 h 314"/>
                <a:gd name="T149" fmla="*/ 177 w 177"/>
                <a:gd name="T150" fmla="*/ 314 h 31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77" h="314">
                  <a:moveTo>
                    <a:pt x="166" y="308"/>
                  </a:moveTo>
                  <a:lnTo>
                    <a:pt x="148" y="295"/>
                  </a:lnTo>
                  <a:lnTo>
                    <a:pt x="130" y="279"/>
                  </a:lnTo>
                  <a:lnTo>
                    <a:pt x="111" y="258"/>
                  </a:lnTo>
                  <a:lnTo>
                    <a:pt x="93" y="236"/>
                  </a:lnTo>
                  <a:lnTo>
                    <a:pt x="77" y="214"/>
                  </a:lnTo>
                  <a:lnTo>
                    <a:pt x="64" y="192"/>
                  </a:lnTo>
                  <a:lnTo>
                    <a:pt x="57" y="173"/>
                  </a:lnTo>
                  <a:lnTo>
                    <a:pt x="54" y="157"/>
                  </a:lnTo>
                  <a:lnTo>
                    <a:pt x="59" y="168"/>
                  </a:lnTo>
                  <a:lnTo>
                    <a:pt x="68" y="184"/>
                  </a:lnTo>
                  <a:lnTo>
                    <a:pt x="82" y="205"/>
                  </a:lnTo>
                  <a:lnTo>
                    <a:pt x="99" y="226"/>
                  </a:lnTo>
                  <a:lnTo>
                    <a:pt x="117" y="249"/>
                  </a:lnTo>
                  <a:lnTo>
                    <a:pt x="136" y="270"/>
                  </a:lnTo>
                  <a:lnTo>
                    <a:pt x="154" y="287"/>
                  </a:lnTo>
                  <a:lnTo>
                    <a:pt x="170" y="299"/>
                  </a:lnTo>
                  <a:lnTo>
                    <a:pt x="172" y="297"/>
                  </a:lnTo>
                  <a:lnTo>
                    <a:pt x="173" y="293"/>
                  </a:lnTo>
                  <a:lnTo>
                    <a:pt x="175" y="291"/>
                  </a:lnTo>
                  <a:lnTo>
                    <a:pt x="177" y="288"/>
                  </a:lnTo>
                  <a:lnTo>
                    <a:pt x="147" y="253"/>
                  </a:lnTo>
                  <a:lnTo>
                    <a:pt x="122" y="218"/>
                  </a:lnTo>
                  <a:lnTo>
                    <a:pt x="103" y="179"/>
                  </a:lnTo>
                  <a:lnTo>
                    <a:pt x="89" y="141"/>
                  </a:lnTo>
                  <a:lnTo>
                    <a:pt x="79" y="104"/>
                  </a:lnTo>
                  <a:lnTo>
                    <a:pt x="74" y="67"/>
                  </a:lnTo>
                  <a:lnTo>
                    <a:pt x="73" y="32"/>
                  </a:lnTo>
                  <a:lnTo>
                    <a:pt x="77" y="0"/>
                  </a:lnTo>
                  <a:lnTo>
                    <a:pt x="72" y="2"/>
                  </a:lnTo>
                  <a:lnTo>
                    <a:pt x="62" y="6"/>
                  </a:lnTo>
                  <a:lnTo>
                    <a:pt x="50" y="16"/>
                  </a:lnTo>
                  <a:lnTo>
                    <a:pt x="35" y="29"/>
                  </a:lnTo>
                  <a:lnTo>
                    <a:pt x="21" y="44"/>
                  </a:lnTo>
                  <a:lnTo>
                    <a:pt x="10" y="60"/>
                  </a:lnTo>
                  <a:lnTo>
                    <a:pt x="3" y="76"/>
                  </a:lnTo>
                  <a:lnTo>
                    <a:pt x="0" y="92"/>
                  </a:lnTo>
                  <a:lnTo>
                    <a:pt x="4" y="113"/>
                  </a:lnTo>
                  <a:lnTo>
                    <a:pt x="11" y="141"/>
                  </a:lnTo>
                  <a:lnTo>
                    <a:pt x="25" y="176"/>
                  </a:lnTo>
                  <a:lnTo>
                    <a:pt x="42" y="213"/>
                  </a:lnTo>
                  <a:lnTo>
                    <a:pt x="66" y="247"/>
                  </a:lnTo>
                  <a:lnTo>
                    <a:pt x="93" y="278"/>
                  </a:lnTo>
                  <a:lnTo>
                    <a:pt x="125" y="302"/>
                  </a:lnTo>
                  <a:lnTo>
                    <a:pt x="163" y="314"/>
                  </a:lnTo>
                  <a:lnTo>
                    <a:pt x="164" y="313"/>
                  </a:lnTo>
                  <a:lnTo>
                    <a:pt x="164" y="310"/>
                  </a:lnTo>
                  <a:lnTo>
                    <a:pt x="166" y="309"/>
                  </a:lnTo>
                  <a:lnTo>
                    <a:pt x="166" y="30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0" name="Freeform 35"/>
            <p:cNvSpPr>
              <a:spLocks/>
            </p:cNvSpPr>
            <p:nvPr/>
          </p:nvSpPr>
          <p:spPr bwMode="auto">
            <a:xfrm>
              <a:off x="4484" y="975"/>
              <a:ext cx="335" cy="177"/>
            </a:xfrm>
            <a:custGeom>
              <a:avLst/>
              <a:gdLst>
                <a:gd name="T0" fmla="*/ 335 w 335"/>
                <a:gd name="T1" fmla="*/ 38 h 177"/>
                <a:gd name="T2" fmla="*/ 334 w 335"/>
                <a:gd name="T3" fmla="*/ 32 h 177"/>
                <a:gd name="T4" fmla="*/ 333 w 335"/>
                <a:gd name="T5" fmla="*/ 26 h 177"/>
                <a:gd name="T6" fmla="*/ 333 w 335"/>
                <a:gd name="T7" fmla="*/ 21 h 177"/>
                <a:gd name="T8" fmla="*/ 333 w 335"/>
                <a:gd name="T9" fmla="*/ 15 h 177"/>
                <a:gd name="T10" fmla="*/ 318 w 335"/>
                <a:gd name="T11" fmla="*/ 9 h 177"/>
                <a:gd name="T12" fmla="*/ 298 w 335"/>
                <a:gd name="T13" fmla="*/ 4 h 177"/>
                <a:gd name="T14" fmla="*/ 276 w 335"/>
                <a:gd name="T15" fmla="*/ 1 h 177"/>
                <a:gd name="T16" fmla="*/ 251 w 335"/>
                <a:gd name="T17" fmla="*/ 0 h 177"/>
                <a:gd name="T18" fmla="*/ 226 w 335"/>
                <a:gd name="T19" fmla="*/ 1 h 177"/>
                <a:gd name="T20" fmla="*/ 197 w 335"/>
                <a:gd name="T21" fmla="*/ 4 h 177"/>
                <a:gd name="T22" fmla="*/ 169 w 335"/>
                <a:gd name="T23" fmla="*/ 7 h 177"/>
                <a:gd name="T24" fmla="*/ 140 w 335"/>
                <a:gd name="T25" fmla="*/ 12 h 177"/>
                <a:gd name="T26" fmla="*/ 113 w 335"/>
                <a:gd name="T27" fmla="*/ 18 h 177"/>
                <a:gd name="T28" fmla="*/ 87 w 335"/>
                <a:gd name="T29" fmla="*/ 26 h 177"/>
                <a:gd name="T30" fmla="*/ 63 w 335"/>
                <a:gd name="T31" fmla="*/ 33 h 177"/>
                <a:gd name="T32" fmla="*/ 42 w 335"/>
                <a:gd name="T33" fmla="*/ 42 h 177"/>
                <a:gd name="T34" fmla="*/ 24 w 335"/>
                <a:gd name="T35" fmla="*/ 52 h 177"/>
                <a:gd name="T36" fmla="*/ 11 w 335"/>
                <a:gd name="T37" fmla="*/ 62 h 177"/>
                <a:gd name="T38" fmla="*/ 2 w 335"/>
                <a:gd name="T39" fmla="*/ 72 h 177"/>
                <a:gd name="T40" fmla="*/ 0 w 335"/>
                <a:gd name="T41" fmla="*/ 83 h 177"/>
                <a:gd name="T42" fmla="*/ 8 w 335"/>
                <a:gd name="T43" fmla="*/ 89 h 177"/>
                <a:gd name="T44" fmla="*/ 17 w 335"/>
                <a:gd name="T45" fmla="*/ 94 h 177"/>
                <a:gd name="T46" fmla="*/ 23 w 335"/>
                <a:gd name="T47" fmla="*/ 100 h 177"/>
                <a:gd name="T48" fmla="*/ 29 w 335"/>
                <a:gd name="T49" fmla="*/ 107 h 177"/>
                <a:gd name="T50" fmla="*/ 40 w 335"/>
                <a:gd name="T51" fmla="*/ 91 h 177"/>
                <a:gd name="T52" fmla="*/ 57 w 335"/>
                <a:gd name="T53" fmla="*/ 77 h 177"/>
                <a:gd name="T54" fmla="*/ 75 w 335"/>
                <a:gd name="T55" fmla="*/ 64 h 177"/>
                <a:gd name="T56" fmla="*/ 97 w 335"/>
                <a:gd name="T57" fmla="*/ 54 h 177"/>
                <a:gd name="T58" fmla="*/ 121 w 335"/>
                <a:gd name="T59" fmla="*/ 46 h 177"/>
                <a:gd name="T60" fmla="*/ 145 w 335"/>
                <a:gd name="T61" fmla="*/ 38 h 177"/>
                <a:gd name="T62" fmla="*/ 170 w 335"/>
                <a:gd name="T63" fmla="*/ 33 h 177"/>
                <a:gd name="T64" fmla="*/ 195 w 335"/>
                <a:gd name="T65" fmla="*/ 30 h 177"/>
                <a:gd name="T66" fmla="*/ 179 w 335"/>
                <a:gd name="T67" fmla="*/ 35 h 177"/>
                <a:gd name="T68" fmla="*/ 156 w 335"/>
                <a:gd name="T69" fmla="*/ 43 h 177"/>
                <a:gd name="T70" fmla="*/ 132 w 335"/>
                <a:gd name="T71" fmla="*/ 53 h 177"/>
                <a:gd name="T72" fmla="*/ 107 w 335"/>
                <a:gd name="T73" fmla="*/ 65 h 177"/>
                <a:gd name="T74" fmla="*/ 82 w 335"/>
                <a:gd name="T75" fmla="*/ 80 h 177"/>
                <a:gd name="T76" fmla="*/ 63 w 335"/>
                <a:gd name="T77" fmla="*/ 95 h 177"/>
                <a:gd name="T78" fmla="*/ 48 w 335"/>
                <a:gd name="T79" fmla="*/ 112 h 177"/>
                <a:gd name="T80" fmla="*/ 42 w 335"/>
                <a:gd name="T81" fmla="*/ 130 h 177"/>
                <a:gd name="T82" fmla="*/ 54 w 335"/>
                <a:gd name="T83" fmla="*/ 147 h 177"/>
                <a:gd name="T84" fmla="*/ 60 w 335"/>
                <a:gd name="T85" fmla="*/ 162 h 177"/>
                <a:gd name="T86" fmla="*/ 65 w 335"/>
                <a:gd name="T87" fmla="*/ 172 h 177"/>
                <a:gd name="T88" fmla="*/ 74 w 335"/>
                <a:gd name="T89" fmla="*/ 177 h 177"/>
                <a:gd name="T90" fmla="*/ 79 w 335"/>
                <a:gd name="T91" fmla="*/ 168 h 177"/>
                <a:gd name="T92" fmla="*/ 84 w 335"/>
                <a:gd name="T93" fmla="*/ 158 h 177"/>
                <a:gd name="T94" fmla="*/ 90 w 335"/>
                <a:gd name="T95" fmla="*/ 148 h 177"/>
                <a:gd name="T96" fmla="*/ 96 w 335"/>
                <a:gd name="T97" fmla="*/ 140 h 177"/>
                <a:gd name="T98" fmla="*/ 103 w 335"/>
                <a:gd name="T99" fmla="*/ 130 h 177"/>
                <a:gd name="T100" fmla="*/ 112 w 335"/>
                <a:gd name="T101" fmla="*/ 120 h 177"/>
                <a:gd name="T102" fmla="*/ 123 w 335"/>
                <a:gd name="T103" fmla="*/ 110 h 177"/>
                <a:gd name="T104" fmla="*/ 135 w 335"/>
                <a:gd name="T105" fmla="*/ 101 h 177"/>
                <a:gd name="T106" fmla="*/ 149 w 335"/>
                <a:gd name="T107" fmla="*/ 91 h 177"/>
                <a:gd name="T108" fmla="*/ 166 w 335"/>
                <a:gd name="T109" fmla="*/ 83 h 177"/>
                <a:gd name="T110" fmla="*/ 186 w 335"/>
                <a:gd name="T111" fmla="*/ 74 h 177"/>
                <a:gd name="T112" fmla="*/ 208 w 335"/>
                <a:gd name="T113" fmla="*/ 67 h 177"/>
                <a:gd name="T114" fmla="*/ 234 w 335"/>
                <a:gd name="T115" fmla="*/ 58 h 177"/>
                <a:gd name="T116" fmla="*/ 264 w 335"/>
                <a:gd name="T117" fmla="*/ 51 h 177"/>
                <a:gd name="T118" fmla="*/ 298 w 335"/>
                <a:gd name="T119" fmla="*/ 44 h 177"/>
                <a:gd name="T120" fmla="*/ 335 w 335"/>
                <a:gd name="T121" fmla="*/ 38 h 17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35"/>
                <a:gd name="T184" fmla="*/ 0 h 177"/>
                <a:gd name="T185" fmla="*/ 335 w 335"/>
                <a:gd name="T186" fmla="*/ 177 h 17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35" h="177">
                  <a:moveTo>
                    <a:pt x="335" y="38"/>
                  </a:moveTo>
                  <a:lnTo>
                    <a:pt x="334" y="32"/>
                  </a:lnTo>
                  <a:lnTo>
                    <a:pt x="333" y="26"/>
                  </a:lnTo>
                  <a:lnTo>
                    <a:pt x="333" y="21"/>
                  </a:lnTo>
                  <a:lnTo>
                    <a:pt x="333" y="15"/>
                  </a:lnTo>
                  <a:lnTo>
                    <a:pt x="318" y="9"/>
                  </a:lnTo>
                  <a:lnTo>
                    <a:pt x="298" y="4"/>
                  </a:lnTo>
                  <a:lnTo>
                    <a:pt x="276" y="1"/>
                  </a:lnTo>
                  <a:lnTo>
                    <a:pt x="251" y="0"/>
                  </a:lnTo>
                  <a:lnTo>
                    <a:pt x="226" y="1"/>
                  </a:lnTo>
                  <a:lnTo>
                    <a:pt x="197" y="4"/>
                  </a:lnTo>
                  <a:lnTo>
                    <a:pt x="169" y="7"/>
                  </a:lnTo>
                  <a:lnTo>
                    <a:pt x="140" y="12"/>
                  </a:lnTo>
                  <a:lnTo>
                    <a:pt x="113" y="18"/>
                  </a:lnTo>
                  <a:lnTo>
                    <a:pt x="87" y="26"/>
                  </a:lnTo>
                  <a:lnTo>
                    <a:pt x="63" y="33"/>
                  </a:lnTo>
                  <a:lnTo>
                    <a:pt x="42" y="42"/>
                  </a:lnTo>
                  <a:lnTo>
                    <a:pt x="24" y="52"/>
                  </a:lnTo>
                  <a:lnTo>
                    <a:pt x="11" y="62"/>
                  </a:lnTo>
                  <a:lnTo>
                    <a:pt x="2" y="72"/>
                  </a:lnTo>
                  <a:lnTo>
                    <a:pt x="0" y="83"/>
                  </a:lnTo>
                  <a:lnTo>
                    <a:pt x="8" y="89"/>
                  </a:lnTo>
                  <a:lnTo>
                    <a:pt x="17" y="94"/>
                  </a:lnTo>
                  <a:lnTo>
                    <a:pt x="23" y="100"/>
                  </a:lnTo>
                  <a:lnTo>
                    <a:pt x="29" y="107"/>
                  </a:lnTo>
                  <a:lnTo>
                    <a:pt x="40" y="91"/>
                  </a:lnTo>
                  <a:lnTo>
                    <a:pt x="57" y="77"/>
                  </a:lnTo>
                  <a:lnTo>
                    <a:pt x="75" y="64"/>
                  </a:lnTo>
                  <a:lnTo>
                    <a:pt x="97" y="54"/>
                  </a:lnTo>
                  <a:lnTo>
                    <a:pt x="121" y="46"/>
                  </a:lnTo>
                  <a:lnTo>
                    <a:pt x="145" y="38"/>
                  </a:lnTo>
                  <a:lnTo>
                    <a:pt x="170" y="33"/>
                  </a:lnTo>
                  <a:lnTo>
                    <a:pt x="195" y="30"/>
                  </a:lnTo>
                  <a:lnTo>
                    <a:pt x="179" y="35"/>
                  </a:lnTo>
                  <a:lnTo>
                    <a:pt x="156" y="43"/>
                  </a:lnTo>
                  <a:lnTo>
                    <a:pt x="132" y="53"/>
                  </a:lnTo>
                  <a:lnTo>
                    <a:pt x="107" y="65"/>
                  </a:lnTo>
                  <a:lnTo>
                    <a:pt x="82" y="80"/>
                  </a:lnTo>
                  <a:lnTo>
                    <a:pt x="63" y="95"/>
                  </a:lnTo>
                  <a:lnTo>
                    <a:pt x="48" y="112"/>
                  </a:lnTo>
                  <a:lnTo>
                    <a:pt x="42" y="130"/>
                  </a:lnTo>
                  <a:lnTo>
                    <a:pt x="54" y="147"/>
                  </a:lnTo>
                  <a:lnTo>
                    <a:pt x="60" y="162"/>
                  </a:lnTo>
                  <a:lnTo>
                    <a:pt x="65" y="172"/>
                  </a:lnTo>
                  <a:lnTo>
                    <a:pt x="74" y="177"/>
                  </a:lnTo>
                  <a:lnTo>
                    <a:pt x="79" y="168"/>
                  </a:lnTo>
                  <a:lnTo>
                    <a:pt x="84" y="158"/>
                  </a:lnTo>
                  <a:lnTo>
                    <a:pt x="90" y="148"/>
                  </a:lnTo>
                  <a:lnTo>
                    <a:pt x="96" y="140"/>
                  </a:lnTo>
                  <a:lnTo>
                    <a:pt x="103" y="130"/>
                  </a:lnTo>
                  <a:lnTo>
                    <a:pt x="112" y="120"/>
                  </a:lnTo>
                  <a:lnTo>
                    <a:pt x="123" y="110"/>
                  </a:lnTo>
                  <a:lnTo>
                    <a:pt x="135" y="101"/>
                  </a:lnTo>
                  <a:lnTo>
                    <a:pt x="149" y="91"/>
                  </a:lnTo>
                  <a:lnTo>
                    <a:pt x="166" y="83"/>
                  </a:lnTo>
                  <a:lnTo>
                    <a:pt x="186" y="74"/>
                  </a:lnTo>
                  <a:lnTo>
                    <a:pt x="208" y="67"/>
                  </a:lnTo>
                  <a:lnTo>
                    <a:pt x="234" y="58"/>
                  </a:lnTo>
                  <a:lnTo>
                    <a:pt x="264" y="51"/>
                  </a:lnTo>
                  <a:lnTo>
                    <a:pt x="298" y="44"/>
                  </a:lnTo>
                  <a:lnTo>
                    <a:pt x="335" y="3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1" name="Freeform 36"/>
            <p:cNvSpPr>
              <a:spLocks/>
            </p:cNvSpPr>
            <p:nvPr/>
          </p:nvSpPr>
          <p:spPr bwMode="auto">
            <a:xfrm>
              <a:off x="4976" y="712"/>
              <a:ext cx="195" cy="169"/>
            </a:xfrm>
            <a:custGeom>
              <a:avLst/>
              <a:gdLst>
                <a:gd name="T0" fmla="*/ 137 w 195"/>
                <a:gd name="T1" fmla="*/ 127 h 169"/>
                <a:gd name="T2" fmla="*/ 154 w 195"/>
                <a:gd name="T3" fmla="*/ 109 h 169"/>
                <a:gd name="T4" fmla="*/ 168 w 195"/>
                <a:gd name="T5" fmla="*/ 90 h 169"/>
                <a:gd name="T6" fmla="*/ 179 w 195"/>
                <a:gd name="T7" fmla="*/ 73 h 169"/>
                <a:gd name="T8" fmla="*/ 188 w 195"/>
                <a:gd name="T9" fmla="*/ 55 h 169"/>
                <a:gd name="T10" fmla="*/ 193 w 195"/>
                <a:gd name="T11" fmla="*/ 42 h 169"/>
                <a:gd name="T12" fmla="*/ 195 w 195"/>
                <a:gd name="T13" fmla="*/ 30 h 169"/>
                <a:gd name="T14" fmla="*/ 195 w 195"/>
                <a:gd name="T15" fmla="*/ 22 h 169"/>
                <a:gd name="T16" fmla="*/ 194 w 195"/>
                <a:gd name="T17" fmla="*/ 18 h 169"/>
                <a:gd name="T18" fmla="*/ 184 w 195"/>
                <a:gd name="T19" fmla="*/ 16 h 169"/>
                <a:gd name="T20" fmla="*/ 177 w 195"/>
                <a:gd name="T21" fmla="*/ 13 h 169"/>
                <a:gd name="T22" fmla="*/ 169 w 195"/>
                <a:gd name="T23" fmla="*/ 9 h 169"/>
                <a:gd name="T24" fmla="*/ 163 w 195"/>
                <a:gd name="T25" fmla="*/ 0 h 169"/>
                <a:gd name="T26" fmla="*/ 163 w 195"/>
                <a:gd name="T27" fmla="*/ 25 h 169"/>
                <a:gd name="T28" fmla="*/ 153 w 195"/>
                <a:gd name="T29" fmla="*/ 47 h 169"/>
                <a:gd name="T30" fmla="*/ 136 w 195"/>
                <a:gd name="T31" fmla="*/ 69 h 169"/>
                <a:gd name="T32" fmla="*/ 114 w 195"/>
                <a:gd name="T33" fmla="*/ 91 h 169"/>
                <a:gd name="T34" fmla="*/ 88 w 195"/>
                <a:gd name="T35" fmla="*/ 111 h 169"/>
                <a:gd name="T36" fmla="*/ 58 w 195"/>
                <a:gd name="T37" fmla="*/ 132 h 169"/>
                <a:gd name="T38" fmla="*/ 28 w 195"/>
                <a:gd name="T39" fmla="*/ 151 h 169"/>
                <a:gd name="T40" fmla="*/ 0 w 195"/>
                <a:gd name="T41" fmla="*/ 169 h 169"/>
                <a:gd name="T42" fmla="*/ 15 w 195"/>
                <a:gd name="T43" fmla="*/ 163 h 169"/>
                <a:gd name="T44" fmla="*/ 31 w 195"/>
                <a:gd name="T45" fmla="*/ 157 h 169"/>
                <a:gd name="T46" fmla="*/ 47 w 195"/>
                <a:gd name="T47" fmla="*/ 151 h 169"/>
                <a:gd name="T48" fmla="*/ 64 w 195"/>
                <a:gd name="T49" fmla="*/ 146 h 169"/>
                <a:gd name="T50" fmla="*/ 82 w 195"/>
                <a:gd name="T51" fmla="*/ 141 h 169"/>
                <a:gd name="T52" fmla="*/ 100 w 195"/>
                <a:gd name="T53" fmla="*/ 136 h 169"/>
                <a:gd name="T54" fmla="*/ 119 w 195"/>
                <a:gd name="T55" fmla="*/ 131 h 169"/>
                <a:gd name="T56" fmla="*/ 137 w 195"/>
                <a:gd name="T57" fmla="*/ 127 h 16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195"/>
                <a:gd name="T88" fmla="*/ 0 h 169"/>
                <a:gd name="T89" fmla="*/ 195 w 195"/>
                <a:gd name="T90" fmla="*/ 169 h 169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195" h="169">
                  <a:moveTo>
                    <a:pt x="137" y="127"/>
                  </a:moveTo>
                  <a:lnTo>
                    <a:pt x="154" y="109"/>
                  </a:lnTo>
                  <a:lnTo>
                    <a:pt x="168" y="90"/>
                  </a:lnTo>
                  <a:lnTo>
                    <a:pt x="179" y="73"/>
                  </a:lnTo>
                  <a:lnTo>
                    <a:pt x="188" y="55"/>
                  </a:lnTo>
                  <a:lnTo>
                    <a:pt x="193" y="42"/>
                  </a:lnTo>
                  <a:lnTo>
                    <a:pt x="195" y="30"/>
                  </a:lnTo>
                  <a:lnTo>
                    <a:pt x="195" y="22"/>
                  </a:lnTo>
                  <a:lnTo>
                    <a:pt x="194" y="18"/>
                  </a:lnTo>
                  <a:lnTo>
                    <a:pt x="184" y="16"/>
                  </a:lnTo>
                  <a:lnTo>
                    <a:pt x="177" y="13"/>
                  </a:lnTo>
                  <a:lnTo>
                    <a:pt x="169" y="9"/>
                  </a:lnTo>
                  <a:lnTo>
                    <a:pt x="163" y="0"/>
                  </a:lnTo>
                  <a:lnTo>
                    <a:pt x="163" y="25"/>
                  </a:lnTo>
                  <a:lnTo>
                    <a:pt x="153" y="47"/>
                  </a:lnTo>
                  <a:lnTo>
                    <a:pt x="136" y="69"/>
                  </a:lnTo>
                  <a:lnTo>
                    <a:pt x="114" y="91"/>
                  </a:lnTo>
                  <a:lnTo>
                    <a:pt x="88" y="111"/>
                  </a:lnTo>
                  <a:lnTo>
                    <a:pt x="58" y="132"/>
                  </a:lnTo>
                  <a:lnTo>
                    <a:pt x="28" y="151"/>
                  </a:lnTo>
                  <a:lnTo>
                    <a:pt x="0" y="169"/>
                  </a:lnTo>
                  <a:lnTo>
                    <a:pt x="15" y="163"/>
                  </a:lnTo>
                  <a:lnTo>
                    <a:pt x="31" y="157"/>
                  </a:lnTo>
                  <a:lnTo>
                    <a:pt x="47" y="151"/>
                  </a:lnTo>
                  <a:lnTo>
                    <a:pt x="64" y="146"/>
                  </a:lnTo>
                  <a:lnTo>
                    <a:pt x="82" y="141"/>
                  </a:lnTo>
                  <a:lnTo>
                    <a:pt x="100" y="136"/>
                  </a:lnTo>
                  <a:lnTo>
                    <a:pt x="119" y="131"/>
                  </a:lnTo>
                  <a:lnTo>
                    <a:pt x="137" y="12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2" name="Freeform 37"/>
            <p:cNvSpPr>
              <a:spLocks/>
            </p:cNvSpPr>
            <p:nvPr/>
          </p:nvSpPr>
          <p:spPr bwMode="auto">
            <a:xfrm>
              <a:off x="5134" y="737"/>
              <a:ext cx="83" cy="97"/>
            </a:xfrm>
            <a:custGeom>
              <a:avLst/>
              <a:gdLst>
                <a:gd name="T0" fmla="*/ 0 w 83"/>
                <a:gd name="T1" fmla="*/ 97 h 97"/>
                <a:gd name="T2" fmla="*/ 6 w 83"/>
                <a:gd name="T3" fmla="*/ 96 h 97"/>
                <a:gd name="T4" fmla="*/ 12 w 83"/>
                <a:gd name="T5" fmla="*/ 96 h 97"/>
                <a:gd name="T6" fmla="*/ 20 w 83"/>
                <a:gd name="T7" fmla="*/ 95 h 97"/>
                <a:gd name="T8" fmla="*/ 26 w 83"/>
                <a:gd name="T9" fmla="*/ 93 h 97"/>
                <a:gd name="T10" fmla="*/ 32 w 83"/>
                <a:gd name="T11" fmla="*/ 92 h 97"/>
                <a:gd name="T12" fmla="*/ 38 w 83"/>
                <a:gd name="T13" fmla="*/ 92 h 97"/>
                <a:gd name="T14" fmla="*/ 44 w 83"/>
                <a:gd name="T15" fmla="*/ 91 h 97"/>
                <a:gd name="T16" fmla="*/ 51 w 83"/>
                <a:gd name="T17" fmla="*/ 91 h 97"/>
                <a:gd name="T18" fmla="*/ 62 w 83"/>
                <a:gd name="T19" fmla="*/ 77 h 97"/>
                <a:gd name="T20" fmla="*/ 70 w 83"/>
                <a:gd name="T21" fmla="*/ 65 h 97"/>
                <a:gd name="T22" fmla="*/ 77 w 83"/>
                <a:gd name="T23" fmla="*/ 54 h 97"/>
                <a:gd name="T24" fmla="*/ 80 w 83"/>
                <a:gd name="T25" fmla="*/ 43 h 97"/>
                <a:gd name="T26" fmla="*/ 83 w 83"/>
                <a:gd name="T27" fmla="*/ 33 h 97"/>
                <a:gd name="T28" fmla="*/ 81 w 83"/>
                <a:gd name="T29" fmla="*/ 24 h 97"/>
                <a:gd name="T30" fmla="*/ 79 w 83"/>
                <a:gd name="T31" fmla="*/ 17 h 97"/>
                <a:gd name="T32" fmla="*/ 75 w 83"/>
                <a:gd name="T33" fmla="*/ 9 h 97"/>
                <a:gd name="T34" fmla="*/ 72 w 83"/>
                <a:gd name="T35" fmla="*/ 3 h 97"/>
                <a:gd name="T36" fmla="*/ 68 w 83"/>
                <a:gd name="T37" fmla="*/ 1 h 97"/>
                <a:gd name="T38" fmla="*/ 65 w 83"/>
                <a:gd name="T39" fmla="*/ 1 h 97"/>
                <a:gd name="T40" fmla="*/ 59 w 83"/>
                <a:gd name="T41" fmla="*/ 0 h 97"/>
                <a:gd name="T42" fmla="*/ 59 w 83"/>
                <a:gd name="T43" fmla="*/ 5 h 97"/>
                <a:gd name="T44" fmla="*/ 58 w 83"/>
                <a:gd name="T45" fmla="*/ 13 h 97"/>
                <a:gd name="T46" fmla="*/ 54 w 83"/>
                <a:gd name="T47" fmla="*/ 24 h 97"/>
                <a:gd name="T48" fmla="*/ 49 w 83"/>
                <a:gd name="T49" fmla="*/ 38 h 97"/>
                <a:gd name="T50" fmla="*/ 42 w 83"/>
                <a:gd name="T51" fmla="*/ 53 h 97"/>
                <a:gd name="T52" fmla="*/ 32 w 83"/>
                <a:gd name="T53" fmla="*/ 69 h 97"/>
                <a:gd name="T54" fmla="*/ 17 w 83"/>
                <a:gd name="T55" fmla="*/ 84 h 97"/>
                <a:gd name="T56" fmla="*/ 0 w 83"/>
                <a:gd name="T57" fmla="*/ 97 h 9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83"/>
                <a:gd name="T88" fmla="*/ 0 h 97"/>
                <a:gd name="T89" fmla="*/ 83 w 83"/>
                <a:gd name="T90" fmla="*/ 97 h 9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83" h="97">
                  <a:moveTo>
                    <a:pt x="0" y="97"/>
                  </a:moveTo>
                  <a:lnTo>
                    <a:pt x="6" y="96"/>
                  </a:lnTo>
                  <a:lnTo>
                    <a:pt x="12" y="96"/>
                  </a:lnTo>
                  <a:lnTo>
                    <a:pt x="20" y="95"/>
                  </a:lnTo>
                  <a:lnTo>
                    <a:pt x="26" y="93"/>
                  </a:lnTo>
                  <a:lnTo>
                    <a:pt x="32" y="92"/>
                  </a:lnTo>
                  <a:lnTo>
                    <a:pt x="38" y="92"/>
                  </a:lnTo>
                  <a:lnTo>
                    <a:pt x="44" y="91"/>
                  </a:lnTo>
                  <a:lnTo>
                    <a:pt x="51" y="91"/>
                  </a:lnTo>
                  <a:lnTo>
                    <a:pt x="62" y="77"/>
                  </a:lnTo>
                  <a:lnTo>
                    <a:pt x="70" y="65"/>
                  </a:lnTo>
                  <a:lnTo>
                    <a:pt x="77" y="54"/>
                  </a:lnTo>
                  <a:lnTo>
                    <a:pt x="80" y="43"/>
                  </a:lnTo>
                  <a:lnTo>
                    <a:pt x="83" y="33"/>
                  </a:lnTo>
                  <a:lnTo>
                    <a:pt x="81" y="24"/>
                  </a:lnTo>
                  <a:lnTo>
                    <a:pt x="79" y="17"/>
                  </a:lnTo>
                  <a:lnTo>
                    <a:pt x="75" y="9"/>
                  </a:lnTo>
                  <a:lnTo>
                    <a:pt x="72" y="3"/>
                  </a:lnTo>
                  <a:lnTo>
                    <a:pt x="68" y="1"/>
                  </a:lnTo>
                  <a:lnTo>
                    <a:pt x="65" y="1"/>
                  </a:lnTo>
                  <a:lnTo>
                    <a:pt x="59" y="0"/>
                  </a:lnTo>
                  <a:lnTo>
                    <a:pt x="59" y="5"/>
                  </a:lnTo>
                  <a:lnTo>
                    <a:pt x="58" y="13"/>
                  </a:lnTo>
                  <a:lnTo>
                    <a:pt x="54" y="24"/>
                  </a:lnTo>
                  <a:lnTo>
                    <a:pt x="49" y="38"/>
                  </a:lnTo>
                  <a:lnTo>
                    <a:pt x="42" y="53"/>
                  </a:lnTo>
                  <a:lnTo>
                    <a:pt x="32" y="69"/>
                  </a:lnTo>
                  <a:lnTo>
                    <a:pt x="17" y="84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3" name="Freeform 38"/>
            <p:cNvSpPr>
              <a:spLocks/>
            </p:cNvSpPr>
            <p:nvPr/>
          </p:nvSpPr>
          <p:spPr bwMode="auto">
            <a:xfrm>
              <a:off x="4919" y="834"/>
              <a:ext cx="383" cy="148"/>
            </a:xfrm>
            <a:custGeom>
              <a:avLst/>
              <a:gdLst>
                <a:gd name="T0" fmla="*/ 29 w 383"/>
                <a:gd name="T1" fmla="*/ 95 h 148"/>
                <a:gd name="T2" fmla="*/ 73 w 383"/>
                <a:gd name="T3" fmla="*/ 74 h 148"/>
                <a:gd name="T4" fmla="*/ 116 w 383"/>
                <a:gd name="T5" fmla="*/ 58 h 148"/>
                <a:gd name="T6" fmla="*/ 158 w 383"/>
                <a:gd name="T7" fmla="*/ 47 h 148"/>
                <a:gd name="T8" fmla="*/ 197 w 383"/>
                <a:gd name="T9" fmla="*/ 42 h 148"/>
                <a:gd name="T10" fmla="*/ 230 w 383"/>
                <a:gd name="T11" fmla="*/ 41 h 148"/>
                <a:gd name="T12" fmla="*/ 259 w 383"/>
                <a:gd name="T13" fmla="*/ 45 h 148"/>
                <a:gd name="T14" fmla="*/ 283 w 383"/>
                <a:gd name="T15" fmla="*/ 51 h 148"/>
                <a:gd name="T16" fmla="*/ 275 w 383"/>
                <a:gd name="T17" fmla="*/ 52 h 148"/>
                <a:gd name="T18" fmla="*/ 241 w 383"/>
                <a:gd name="T19" fmla="*/ 48 h 148"/>
                <a:gd name="T20" fmla="*/ 204 w 383"/>
                <a:gd name="T21" fmla="*/ 51 h 148"/>
                <a:gd name="T22" fmla="*/ 166 w 383"/>
                <a:gd name="T23" fmla="*/ 57 h 148"/>
                <a:gd name="T24" fmla="*/ 127 w 383"/>
                <a:gd name="T25" fmla="*/ 67 h 148"/>
                <a:gd name="T26" fmla="*/ 90 w 383"/>
                <a:gd name="T27" fmla="*/ 80 h 148"/>
                <a:gd name="T28" fmla="*/ 56 w 383"/>
                <a:gd name="T29" fmla="*/ 94 h 148"/>
                <a:gd name="T30" fmla="*/ 25 w 383"/>
                <a:gd name="T31" fmla="*/ 110 h 148"/>
                <a:gd name="T32" fmla="*/ 11 w 383"/>
                <a:gd name="T33" fmla="*/ 120 h 148"/>
                <a:gd name="T34" fmla="*/ 14 w 383"/>
                <a:gd name="T35" fmla="*/ 126 h 148"/>
                <a:gd name="T36" fmla="*/ 47 w 383"/>
                <a:gd name="T37" fmla="*/ 115 h 148"/>
                <a:gd name="T38" fmla="*/ 109 w 383"/>
                <a:gd name="T39" fmla="*/ 95 h 148"/>
                <a:gd name="T40" fmla="*/ 166 w 383"/>
                <a:gd name="T41" fmla="*/ 84 h 148"/>
                <a:gd name="T42" fmla="*/ 216 w 383"/>
                <a:gd name="T43" fmla="*/ 80 h 148"/>
                <a:gd name="T44" fmla="*/ 261 w 383"/>
                <a:gd name="T45" fmla="*/ 84 h 148"/>
                <a:gd name="T46" fmla="*/ 301 w 383"/>
                <a:gd name="T47" fmla="*/ 94 h 148"/>
                <a:gd name="T48" fmla="*/ 335 w 383"/>
                <a:gd name="T49" fmla="*/ 111 h 148"/>
                <a:gd name="T50" fmla="*/ 363 w 383"/>
                <a:gd name="T51" fmla="*/ 135 h 148"/>
                <a:gd name="T52" fmla="*/ 375 w 383"/>
                <a:gd name="T53" fmla="*/ 137 h 148"/>
                <a:gd name="T54" fmla="*/ 373 w 383"/>
                <a:gd name="T55" fmla="*/ 78 h 148"/>
                <a:gd name="T56" fmla="*/ 368 w 383"/>
                <a:gd name="T57" fmla="*/ 12 h 148"/>
                <a:gd name="T58" fmla="*/ 325 w 383"/>
                <a:gd name="T59" fmla="*/ 1 h 148"/>
                <a:gd name="T60" fmla="*/ 267 w 383"/>
                <a:gd name="T61" fmla="*/ 3 h 148"/>
                <a:gd name="T62" fmla="*/ 203 w 383"/>
                <a:gd name="T63" fmla="*/ 12 h 148"/>
                <a:gd name="T64" fmla="*/ 137 w 383"/>
                <a:gd name="T65" fmla="*/ 29 h 148"/>
                <a:gd name="T66" fmla="*/ 78 w 383"/>
                <a:gd name="T67" fmla="*/ 48 h 148"/>
                <a:gd name="T68" fmla="*/ 32 w 383"/>
                <a:gd name="T69" fmla="*/ 71 h 148"/>
                <a:gd name="T70" fmla="*/ 5 w 383"/>
                <a:gd name="T71" fmla="*/ 92 h 148"/>
                <a:gd name="T72" fmla="*/ 2 w 383"/>
                <a:gd name="T73" fmla="*/ 103 h 148"/>
                <a:gd name="T74" fmla="*/ 4 w 383"/>
                <a:gd name="T75" fmla="*/ 106 h 14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383"/>
                <a:gd name="T115" fmla="*/ 0 h 148"/>
                <a:gd name="T116" fmla="*/ 383 w 383"/>
                <a:gd name="T117" fmla="*/ 148 h 148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383" h="148">
                  <a:moveTo>
                    <a:pt x="5" y="109"/>
                  </a:moveTo>
                  <a:lnTo>
                    <a:pt x="29" y="95"/>
                  </a:lnTo>
                  <a:lnTo>
                    <a:pt x="51" y="84"/>
                  </a:lnTo>
                  <a:lnTo>
                    <a:pt x="73" y="74"/>
                  </a:lnTo>
                  <a:lnTo>
                    <a:pt x="95" y="66"/>
                  </a:lnTo>
                  <a:lnTo>
                    <a:pt x="116" y="58"/>
                  </a:lnTo>
                  <a:lnTo>
                    <a:pt x="137" y="52"/>
                  </a:lnTo>
                  <a:lnTo>
                    <a:pt x="158" y="47"/>
                  </a:lnTo>
                  <a:lnTo>
                    <a:pt x="178" y="45"/>
                  </a:lnTo>
                  <a:lnTo>
                    <a:pt x="197" y="42"/>
                  </a:lnTo>
                  <a:lnTo>
                    <a:pt x="214" y="41"/>
                  </a:lnTo>
                  <a:lnTo>
                    <a:pt x="230" y="41"/>
                  </a:lnTo>
                  <a:lnTo>
                    <a:pt x="245" y="42"/>
                  </a:lnTo>
                  <a:lnTo>
                    <a:pt x="259" y="45"/>
                  </a:lnTo>
                  <a:lnTo>
                    <a:pt x="272" y="47"/>
                  </a:lnTo>
                  <a:lnTo>
                    <a:pt x="283" y="51"/>
                  </a:lnTo>
                  <a:lnTo>
                    <a:pt x="292" y="56"/>
                  </a:lnTo>
                  <a:lnTo>
                    <a:pt x="275" y="52"/>
                  </a:lnTo>
                  <a:lnTo>
                    <a:pt x="258" y="50"/>
                  </a:lnTo>
                  <a:lnTo>
                    <a:pt x="241" y="48"/>
                  </a:lnTo>
                  <a:lnTo>
                    <a:pt x="222" y="48"/>
                  </a:lnTo>
                  <a:lnTo>
                    <a:pt x="204" y="51"/>
                  </a:lnTo>
                  <a:lnTo>
                    <a:pt x="185" y="53"/>
                  </a:lnTo>
                  <a:lnTo>
                    <a:pt x="166" y="57"/>
                  </a:lnTo>
                  <a:lnTo>
                    <a:pt x="147" y="62"/>
                  </a:lnTo>
                  <a:lnTo>
                    <a:pt x="127" y="67"/>
                  </a:lnTo>
                  <a:lnTo>
                    <a:pt x="109" y="73"/>
                  </a:lnTo>
                  <a:lnTo>
                    <a:pt x="90" y="80"/>
                  </a:lnTo>
                  <a:lnTo>
                    <a:pt x="73" y="87"/>
                  </a:lnTo>
                  <a:lnTo>
                    <a:pt x="56" y="94"/>
                  </a:lnTo>
                  <a:lnTo>
                    <a:pt x="40" y="103"/>
                  </a:lnTo>
                  <a:lnTo>
                    <a:pt x="25" y="110"/>
                  </a:lnTo>
                  <a:lnTo>
                    <a:pt x="10" y="117"/>
                  </a:lnTo>
                  <a:lnTo>
                    <a:pt x="11" y="120"/>
                  </a:lnTo>
                  <a:lnTo>
                    <a:pt x="13" y="122"/>
                  </a:lnTo>
                  <a:lnTo>
                    <a:pt x="14" y="126"/>
                  </a:lnTo>
                  <a:lnTo>
                    <a:pt x="15" y="129"/>
                  </a:lnTo>
                  <a:lnTo>
                    <a:pt x="47" y="115"/>
                  </a:lnTo>
                  <a:lnTo>
                    <a:pt x="79" y="104"/>
                  </a:lnTo>
                  <a:lnTo>
                    <a:pt x="109" y="95"/>
                  </a:lnTo>
                  <a:lnTo>
                    <a:pt x="137" y="89"/>
                  </a:lnTo>
                  <a:lnTo>
                    <a:pt x="166" y="84"/>
                  </a:lnTo>
                  <a:lnTo>
                    <a:pt x="192" y="80"/>
                  </a:lnTo>
                  <a:lnTo>
                    <a:pt x="216" y="80"/>
                  </a:lnTo>
                  <a:lnTo>
                    <a:pt x="240" y="80"/>
                  </a:lnTo>
                  <a:lnTo>
                    <a:pt x="261" y="84"/>
                  </a:lnTo>
                  <a:lnTo>
                    <a:pt x="282" y="88"/>
                  </a:lnTo>
                  <a:lnTo>
                    <a:pt x="301" y="94"/>
                  </a:lnTo>
                  <a:lnTo>
                    <a:pt x="319" y="103"/>
                  </a:lnTo>
                  <a:lnTo>
                    <a:pt x="335" y="111"/>
                  </a:lnTo>
                  <a:lnTo>
                    <a:pt x="350" y="122"/>
                  </a:lnTo>
                  <a:lnTo>
                    <a:pt x="363" y="135"/>
                  </a:lnTo>
                  <a:lnTo>
                    <a:pt x="375" y="148"/>
                  </a:lnTo>
                  <a:lnTo>
                    <a:pt x="375" y="137"/>
                  </a:lnTo>
                  <a:lnTo>
                    <a:pt x="372" y="115"/>
                  </a:lnTo>
                  <a:lnTo>
                    <a:pt x="373" y="78"/>
                  </a:lnTo>
                  <a:lnTo>
                    <a:pt x="383" y="22"/>
                  </a:lnTo>
                  <a:lnTo>
                    <a:pt x="368" y="12"/>
                  </a:lnTo>
                  <a:lnTo>
                    <a:pt x="348" y="5"/>
                  </a:lnTo>
                  <a:lnTo>
                    <a:pt x="325" y="1"/>
                  </a:lnTo>
                  <a:lnTo>
                    <a:pt x="298" y="0"/>
                  </a:lnTo>
                  <a:lnTo>
                    <a:pt x="267" y="3"/>
                  </a:lnTo>
                  <a:lnTo>
                    <a:pt x="236" y="6"/>
                  </a:lnTo>
                  <a:lnTo>
                    <a:pt x="203" y="12"/>
                  </a:lnTo>
                  <a:lnTo>
                    <a:pt x="169" y="19"/>
                  </a:lnTo>
                  <a:lnTo>
                    <a:pt x="137" y="29"/>
                  </a:lnTo>
                  <a:lnTo>
                    <a:pt x="106" y="37"/>
                  </a:lnTo>
                  <a:lnTo>
                    <a:pt x="78" y="48"/>
                  </a:lnTo>
                  <a:lnTo>
                    <a:pt x="53" y="59"/>
                  </a:lnTo>
                  <a:lnTo>
                    <a:pt x="32" y="71"/>
                  </a:lnTo>
                  <a:lnTo>
                    <a:pt x="15" y="82"/>
                  </a:lnTo>
                  <a:lnTo>
                    <a:pt x="5" y="92"/>
                  </a:lnTo>
                  <a:lnTo>
                    <a:pt x="0" y="101"/>
                  </a:lnTo>
                  <a:lnTo>
                    <a:pt x="2" y="103"/>
                  </a:lnTo>
                  <a:lnTo>
                    <a:pt x="3" y="105"/>
                  </a:lnTo>
                  <a:lnTo>
                    <a:pt x="4" y="106"/>
                  </a:lnTo>
                  <a:lnTo>
                    <a:pt x="5" y="10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4" name="Freeform 39"/>
            <p:cNvSpPr>
              <a:spLocks/>
            </p:cNvSpPr>
            <p:nvPr/>
          </p:nvSpPr>
          <p:spPr bwMode="auto">
            <a:xfrm>
              <a:off x="4880" y="930"/>
              <a:ext cx="44" cy="102"/>
            </a:xfrm>
            <a:custGeom>
              <a:avLst/>
              <a:gdLst>
                <a:gd name="T0" fmla="*/ 0 w 44"/>
                <a:gd name="T1" fmla="*/ 0 h 102"/>
                <a:gd name="T2" fmla="*/ 16 w 44"/>
                <a:gd name="T3" fmla="*/ 2 h 102"/>
                <a:gd name="T4" fmla="*/ 28 w 44"/>
                <a:gd name="T5" fmla="*/ 10 h 102"/>
                <a:gd name="T6" fmla="*/ 38 w 44"/>
                <a:gd name="T7" fmla="*/ 24 h 102"/>
                <a:gd name="T8" fmla="*/ 43 w 44"/>
                <a:gd name="T9" fmla="*/ 41 h 102"/>
                <a:gd name="T10" fmla="*/ 44 w 44"/>
                <a:gd name="T11" fmla="*/ 60 h 102"/>
                <a:gd name="T12" fmla="*/ 41 w 44"/>
                <a:gd name="T13" fmla="*/ 78 h 102"/>
                <a:gd name="T14" fmla="*/ 32 w 44"/>
                <a:gd name="T15" fmla="*/ 92 h 102"/>
                <a:gd name="T16" fmla="*/ 17 w 44"/>
                <a:gd name="T17" fmla="*/ 102 h 102"/>
                <a:gd name="T18" fmla="*/ 23 w 44"/>
                <a:gd name="T19" fmla="*/ 82 h 102"/>
                <a:gd name="T20" fmla="*/ 25 w 44"/>
                <a:gd name="T21" fmla="*/ 52 h 102"/>
                <a:gd name="T22" fmla="*/ 18 w 44"/>
                <a:gd name="T23" fmla="*/ 23 h 102"/>
                <a:gd name="T24" fmla="*/ 0 w 44"/>
                <a:gd name="T25" fmla="*/ 0 h 1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"/>
                <a:gd name="T40" fmla="*/ 0 h 102"/>
                <a:gd name="T41" fmla="*/ 44 w 44"/>
                <a:gd name="T42" fmla="*/ 102 h 1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" h="102">
                  <a:moveTo>
                    <a:pt x="0" y="0"/>
                  </a:moveTo>
                  <a:lnTo>
                    <a:pt x="16" y="2"/>
                  </a:lnTo>
                  <a:lnTo>
                    <a:pt x="28" y="10"/>
                  </a:lnTo>
                  <a:lnTo>
                    <a:pt x="38" y="24"/>
                  </a:lnTo>
                  <a:lnTo>
                    <a:pt x="43" y="41"/>
                  </a:lnTo>
                  <a:lnTo>
                    <a:pt x="44" y="60"/>
                  </a:lnTo>
                  <a:lnTo>
                    <a:pt x="41" y="78"/>
                  </a:lnTo>
                  <a:lnTo>
                    <a:pt x="32" y="92"/>
                  </a:lnTo>
                  <a:lnTo>
                    <a:pt x="17" y="102"/>
                  </a:lnTo>
                  <a:lnTo>
                    <a:pt x="23" y="82"/>
                  </a:lnTo>
                  <a:lnTo>
                    <a:pt x="25" y="52"/>
                  </a:lnTo>
                  <a:lnTo>
                    <a:pt x="18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5" name="Freeform 40"/>
            <p:cNvSpPr>
              <a:spLocks/>
            </p:cNvSpPr>
            <p:nvPr/>
          </p:nvSpPr>
          <p:spPr bwMode="auto">
            <a:xfrm>
              <a:off x="4829" y="935"/>
              <a:ext cx="61" cy="103"/>
            </a:xfrm>
            <a:custGeom>
              <a:avLst/>
              <a:gdLst>
                <a:gd name="T0" fmla="*/ 42 w 61"/>
                <a:gd name="T1" fmla="*/ 0 h 103"/>
                <a:gd name="T2" fmla="*/ 48 w 61"/>
                <a:gd name="T3" fmla="*/ 4 h 103"/>
                <a:gd name="T4" fmla="*/ 56 w 61"/>
                <a:gd name="T5" fmla="*/ 14 h 103"/>
                <a:gd name="T6" fmla="*/ 61 w 61"/>
                <a:gd name="T7" fmla="*/ 24 h 103"/>
                <a:gd name="T8" fmla="*/ 61 w 61"/>
                <a:gd name="T9" fmla="*/ 30 h 103"/>
                <a:gd name="T10" fmla="*/ 52 w 61"/>
                <a:gd name="T11" fmla="*/ 35 h 103"/>
                <a:gd name="T12" fmla="*/ 43 w 61"/>
                <a:gd name="T13" fmla="*/ 40 h 103"/>
                <a:gd name="T14" fmla="*/ 36 w 61"/>
                <a:gd name="T15" fmla="*/ 47 h 103"/>
                <a:gd name="T16" fmla="*/ 30 w 61"/>
                <a:gd name="T17" fmla="*/ 55 h 103"/>
                <a:gd name="T18" fmla="*/ 25 w 61"/>
                <a:gd name="T19" fmla="*/ 65 h 103"/>
                <a:gd name="T20" fmla="*/ 21 w 61"/>
                <a:gd name="T21" fmla="*/ 76 h 103"/>
                <a:gd name="T22" fmla="*/ 19 w 61"/>
                <a:gd name="T23" fmla="*/ 89 h 103"/>
                <a:gd name="T24" fmla="*/ 19 w 61"/>
                <a:gd name="T25" fmla="*/ 103 h 103"/>
                <a:gd name="T26" fmla="*/ 9 w 61"/>
                <a:gd name="T27" fmla="*/ 93 h 103"/>
                <a:gd name="T28" fmla="*/ 3 w 61"/>
                <a:gd name="T29" fmla="*/ 79 h 103"/>
                <a:gd name="T30" fmla="*/ 0 w 61"/>
                <a:gd name="T31" fmla="*/ 63 h 103"/>
                <a:gd name="T32" fmla="*/ 3 w 61"/>
                <a:gd name="T33" fmla="*/ 47 h 103"/>
                <a:gd name="T34" fmla="*/ 8 w 61"/>
                <a:gd name="T35" fmla="*/ 31 h 103"/>
                <a:gd name="T36" fmla="*/ 16 w 61"/>
                <a:gd name="T37" fmla="*/ 18 h 103"/>
                <a:gd name="T38" fmla="*/ 29 w 61"/>
                <a:gd name="T39" fmla="*/ 7 h 103"/>
                <a:gd name="T40" fmla="*/ 42 w 61"/>
                <a:gd name="T41" fmla="*/ 0 h 10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1"/>
                <a:gd name="T64" fmla="*/ 0 h 103"/>
                <a:gd name="T65" fmla="*/ 61 w 61"/>
                <a:gd name="T66" fmla="*/ 103 h 10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1" h="103">
                  <a:moveTo>
                    <a:pt x="42" y="0"/>
                  </a:moveTo>
                  <a:lnTo>
                    <a:pt x="48" y="4"/>
                  </a:lnTo>
                  <a:lnTo>
                    <a:pt x="56" y="14"/>
                  </a:lnTo>
                  <a:lnTo>
                    <a:pt x="61" y="24"/>
                  </a:lnTo>
                  <a:lnTo>
                    <a:pt x="61" y="30"/>
                  </a:lnTo>
                  <a:lnTo>
                    <a:pt x="52" y="35"/>
                  </a:lnTo>
                  <a:lnTo>
                    <a:pt x="43" y="40"/>
                  </a:lnTo>
                  <a:lnTo>
                    <a:pt x="36" y="47"/>
                  </a:lnTo>
                  <a:lnTo>
                    <a:pt x="30" y="55"/>
                  </a:lnTo>
                  <a:lnTo>
                    <a:pt x="25" y="65"/>
                  </a:lnTo>
                  <a:lnTo>
                    <a:pt x="21" y="76"/>
                  </a:lnTo>
                  <a:lnTo>
                    <a:pt x="19" y="89"/>
                  </a:lnTo>
                  <a:lnTo>
                    <a:pt x="19" y="103"/>
                  </a:lnTo>
                  <a:lnTo>
                    <a:pt x="9" y="93"/>
                  </a:lnTo>
                  <a:lnTo>
                    <a:pt x="3" y="79"/>
                  </a:lnTo>
                  <a:lnTo>
                    <a:pt x="0" y="63"/>
                  </a:lnTo>
                  <a:lnTo>
                    <a:pt x="3" y="47"/>
                  </a:lnTo>
                  <a:lnTo>
                    <a:pt x="8" y="31"/>
                  </a:lnTo>
                  <a:lnTo>
                    <a:pt x="16" y="18"/>
                  </a:lnTo>
                  <a:lnTo>
                    <a:pt x="29" y="7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6" name="Freeform 41"/>
            <p:cNvSpPr>
              <a:spLocks/>
            </p:cNvSpPr>
            <p:nvPr/>
          </p:nvSpPr>
          <p:spPr bwMode="auto">
            <a:xfrm>
              <a:off x="4861" y="984"/>
              <a:ext cx="30" cy="55"/>
            </a:xfrm>
            <a:custGeom>
              <a:avLst/>
              <a:gdLst>
                <a:gd name="T0" fmla="*/ 0 w 30"/>
                <a:gd name="T1" fmla="*/ 53 h 55"/>
                <a:gd name="T2" fmla="*/ 7 w 30"/>
                <a:gd name="T3" fmla="*/ 55 h 55"/>
                <a:gd name="T4" fmla="*/ 13 w 30"/>
                <a:gd name="T5" fmla="*/ 55 h 55"/>
                <a:gd name="T6" fmla="*/ 19 w 30"/>
                <a:gd name="T7" fmla="*/ 54 h 55"/>
                <a:gd name="T8" fmla="*/ 24 w 30"/>
                <a:gd name="T9" fmla="*/ 50 h 55"/>
                <a:gd name="T10" fmla="*/ 26 w 30"/>
                <a:gd name="T11" fmla="*/ 42 h 55"/>
                <a:gd name="T12" fmla="*/ 29 w 30"/>
                <a:gd name="T13" fmla="*/ 27 h 55"/>
                <a:gd name="T14" fmla="*/ 30 w 30"/>
                <a:gd name="T15" fmla="*/ 11 h 55"/>
                <a:gd name="T16" fmla="*/ 29 w 30"/>
                <a:gd name="T17" fmla="*/ 0 h 55"/>
                <a:gd name="T18" fmla="*/ 16 w 30"/>
                <a:gd name="T19" fmla="*/ 7 h 55"/>
                <a:gd name="T20" fmla="*/ 7 w 30"/>
                <a:gd name="T21" fmla="*/ 21 h 55"/>
                <a:gd name="T22" fmla="*/ 0 w 30"/>
                <a:gd name="T23" fmla="*/ 38 h 55"/>
                <a:gd name="T24" fmla="*/ 0 w 30"/>
                <a:gd name="T25" fmla="*/ 53 h 5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0"/>
                <a:gd name="T40" fmla="*/ 0 h 55"/>
                <a:gd name="T41" fmla="*/ 30 w 30"/>
                <a:gd name="T42" fmla="*/ 55 h 5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0" h="55">
                  <a:moveTo>
                    <a:pt x="0" y="53"/>
                  </a:moveTo>
                  <a:lnTo>
                    <a:pt x="7" y="55"/>
                  </a:lnTo>
                  <a:lnTo>
                    <a:pt x="13" y="55"/>
                  </a:lnTo>
                  <a:lnTo>
                    <a:pt x="19" y="54"/>
                  </a:lnTo>
                  <a:lnTo>
                    <a:pt x="24" y="50"/>
                  </a:lnTo>
                  <a:lnTo>
                    <a:pt x="26" y="42"/>
                  </a:lnTo>
                  <a:lnTo>
                    <a:pt x="29" y="27"/>
                  </a:lnTo>
                  <a:lnTo>
                    <a:pt x="30" y="11"/>
                  </a:lnTo>
                  <a:lnTo>
                    <a:pt x="29" y="0"/>
                  </a:lnTo>
                  <a:lnTo>
                    <a:pt x="16" y="7"/>
                  </a:lnTo>
                  <a:lnTo>
                    <a:pt x="7" y="21"/>
                  </a:lnTo>
                  <a:lnTo>
                    <a:pt x="0" y="38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C433D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7447" name="Freeform 42"/>
            <p:cNvSpPr>
              <a:spLocks/>
            </p:cNvSpPr>
            <p:nvPr/>
          </p:nvSpPr>
          <p:spPr bwMode="auto">
            <a:xfrm>
              <a:off x="4916" y="1007"/>
              <a:ext cx="309" cy="217"/>
            </a:xfrm>
            <a:custGeom>
              <a:avLst/>
              <a:gdLst>
                <a:gd name="T0" fmla="*/ 276 w 309"/>
                <a:gd name="T1" fmla="*/ 180 h 217"/>
                <a:gd name="T2" fmla="*/ 258 w 309"/>
                <a:gd name="T3" fmla="*/ 183 h 217"/>
                <a:gd name="T4" fmla="*/ 238 w 309"/>
                <a:gd name="T5" fmla="*/ 182 h 217"/>
                <a:gd name="T6" fmla="*/ 217 w 309"/>
                <a:gd name="T7" fmla="*/ 177 h 217"/>
                <a:gd name="T8" fmla="*/ 195 w 309"/>
                <a:gd name="T9" fmla="*/ 171 h 217"/>
                <a:gd name="T10" fmla="*/ 174 w 309"/>
                <a:gd name="T11" fmla="*/ 161 h 217"/>
                <a:gd name="T12" fmla="*/ 153 w 309"/>
                <a:gd name="T13" fmla="*/ 148 h 217"/>
                <a:gd name="T14" fmla="*/ 134 w 309"/>
                <a:gd name="T15" fmla="*/ 133 h 217"/>
                <a:gd name="T16" fmla="*/ 117 w 309"/>
                <a:gd name="T17" fmla="*/ 117 h 217"/>
                <a:gd name="T18" fmla="*/ 135 w 309"/>
                <a:gd name="T19" fmla="*/ 131 h 217"/>
                <a:gd name="T20" fmla="*/ 156 w 309"/>
                <a:gd name="T21" fmla="*/ 142 h 217"/>
                <a:gd name="T22" fmla="*/ 179 w 309"/>
                <a:gd name="T23" fmla="*/ 152 h 217"/>
                <a:gd name="T24" fmla="*/ 202 w 309"/>
                <a:gd name="T25" fmla="*/ 159 h 217"/>
                <a:gd name="T26" fmla="*/ 224 w 309"/>
                <a:gd name="T27" fmla="*/ 164 h 217"/>
                <a:gd name="T28" fmla="*/ 246 w 309"/>
                <a:gd name="T29" fmla="*/ 167 h 217"/>
                <a:gd name="T30" fmla="*/ 267 w 309"/>
                <a:gd name="T31" fmla="*/ 167 h 217"/>
                <a:gd name="T32" fmla="*/ 286 w 309"/>
                <a:gd name="T33" fmla="*/ 163 h 217"/>
                <a:gd name="T34" fmla="*/ 295 w 309"/>
                <a:gd name="T35" fmla="*/ 147 h 217"/>
                <a:gd name="T36" fmla="*/ 303 w 309"/>
                <a:gd name="T37" fmla="*/ 131 h 217"/>
                <a:gd name="T38" fmla="*/ 308 w 309"/>
                <a:gd name="T39" fmla="*/ 116 h 217"/>
                <a:gd name="T40" fmla="*/ 309 w 309"/>
                <a:gd name="T41" fmla="*/ 106 h 217"/>
                <a:gd name="T42" fmla="*/ 302 w 309"/>
                <a:gd name="T43" fmla="*/ 109 h 217"/>
                <a:gd name="T44" fmla="*/ 291 w 309"/>
                <a:gd name="T45" fmla="*/ 111 h 217"/>
                <a:gd name="T46" fmla="*/ 277 w 309"/>
                <a:gd name="T47" fmla="*/ 112 h 217"/>
                <a:gd name="T48" fmla="*/ 261 w 309"/>
                <a:gd name="T49" fmla="*/ 114 h 217"/>
                <a:gd name="T50" fmla="*/ 243 w 309"/>
                <a:gd name="T51" fmla="*/ 112 h 217"/>
                <a:gd name="T52" fmla="*/ 222 w 309"/>
                <a:gd name="T53" fmla="*/ 110 h 217"/>
                <a:gd name="T54" fmla="*/ 200 w 309"/>
                <a:gd name="T55" fmla="*/ 106 h 217"/>
                <a:gd name="T56" fmla="*/ 177 w 309"/>
                <a:gd name="T57" fmla="*/ 101 h 217"/>
                <a:gd name="T58" fmla="*/ 154 w 309"/>
                <a:gd name="T59" fmla="*/ 95 h 217"/>
                <a:gd name="T60" fmla="*/ 130 w 309"/>
                <a:gd name="T61" fmla="*/ 88 h 217"/>
                <a:gd name="T62" fmla="*/ 108 w 309"/>
                <a:gd name="T63" fmla="*/ 78 h 217"/>
                <a:gd name="T64" fmla="*/ 86 w 309"/>
                <a:gd name="T65" fmla="*/ 67 h 217"/>
                <a:gd name="T66" fmla="*/ 65 w 309"/>
                <a:gd name="T67" fmla="*/ 53 h 217"/>
                <a:gd name="T68" fmla="*/ 47 w 309"/>
                <a:gd name="T69" fmla="*/ 37 h 217"/>
                <a:gd name="T70" fmla="*/ 29 w 309"/>
                <a:gd name="T71" fmla="*/ 20 h 217"/>
                <a:gd name="T72" fmla="*/ 16 w 309"/>
                <a:gd name="T73" fmla="*/ 0 h 217"/>
                <a:gd name="T74" fmla="*/ 13 w 309"/>
                <a:gd name="T75" fmla="*/ 6 h 217"/>
                <a:gd name="T76" fmla="*/ 9 w 309"/>
                <a:gd name="T77" fmla="*/ 12 h 217"/>
                <a:gd name="T78" fmla="*/ 5 w 309"/>
                <a:gd name="T79" fmla="*/ 19 h 217"/>
                <a:gd name="T80" fmla="*/ 0 w 309"/>
                <a:gd name="T81" fmla="*/ 24 h 217"/>
                <a:gd name="T82" fmla="*/ 9 w 309"/>
                <a:gd name="T83" fmla="*/ 45 h 217"/>
                <a:gd name="T84" fmla="*/ 22 w 309"/>
                <a:gd name="T85" fmla="*/ 64 h 217"/>
                <a:gd name="T86" fmla="*/ 37 w 309"/>
                <a:gd name="T87" fmla="*/ 84 h 217"/>
                <a:gd name="T88" fmla="*/ 53 w 309"/>
                <a:gd name="T89" fmla="*/ 103 h 217"/>
                <a:gd name="T90" fmla="*/ 69 w 309"/>
                <a:gd name="T91" fmla="*/ 120 h 217"/>
                <a:gd name="T92" fmla="*/ 86 w 309"/>
                <a:gd name="T93" fmla="*/ 137 h 217"/>
                <a:gd name="T94" fmla="*/ 105 w 309"/>
                <a:gd name="T95" fmla="*/ 152 h 217"/>
                <a:gd name="T96" fmla="*/ 123 w 309"/>
                <a:gd name="T97" fmla="*/ 167 h 217"/>
                <a:gd name="T98" fmla="*/ 140 w 309"/>
                <a:gd name="T99" fmla="*/ 179 h 217"/>
                <a:gd name="T100" fmla="*/ 159 w 309"/>
                <a:gd name="T101" fmla="*/ 190 h 217"/>
                <a:gd name="T102" fmla="*/ 176 w 309"/>
                <a:gd name="T103" fmla="*/ 200 h 217"/>
                <a:gd name="T104" fmla="*/ 192 w 309"/>
                <a:gd name="T105" fmla="*/ 208 h 217"/>
                <a:gd name="T106" fmla="*/ 207 w 309"/>
                <a:gd name="T107" fmla="*/ 213 h 217"/>
                <a:gd name="T108" fmla="*/ 221 w 309"/>
                <a:gd name="T109" fmla="*/ 216 h 217"/>
                <a:gd name="T110" fmla="*/ 232 w 309"/>
                <a:gd name="T111" fmla="*/ 217 h 217"/>
                <a:gd name="T112" fmla="*/ 240 w 309"/>
                <a:gd name="T113" fmla="*/ 216 h 217"/>
                <a:gd name="T114" fmla="*/ 248 w 309"/>
                <a:gd name="T115" fmla="*/ 213 h 217"/>
                <a:gd name="T116" fmla="*/ 256 w 309"/>
                <a:gd name="T117" fmla="*/ 204 h 217"/>
                <a:gd name="T118" fmla="*/ 266 w 309"/>
                <a:gd name="T119" fmla="*/ 194 h 217"/>
                <a:gd name="T120" fmla="*/ 276 w 309"/>
                <a:gd name="T121" fmla="*/ 180 h 217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309"/>
                <a:gd name="T184" fmla="*/ 0 h 217"/>
                <a:gd name="T185" fmla="*/ 309 w 309"/>
                <a:gd name="T186" fmla="*/ 217 h 217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309" h="217">
                  <a:moveTo>
                    <a:pt x="276" y="180"/>
                  </a:moveTo>
                  <a:lnTo>
                    <a:pt x="258" y="183"/>
                  </a:lnTo>
                  <a:lnTo>
                    <a:pt x="238" y="182"/>
                  </a:lnTo>
                  <a:lnTo>
                    <a:pt x="217" y="177"/>
                  </a:lnTo>
                  <a:lnTo>
                    <a:pt x="195" y="171"/>
                  </a:lnTo>
                  <a:lnTo>
                    <a:pt x="174" y="161"/>
                  </a:lnTo>
                  <a:lnTo>
                    <a:pt x="153" y="148"/>
                  </a:lnTo>
                  <a:lnTo>
                    <a:pt x="134" y="133"/>
                  </a:lnTo>
                  <a:lnTo>
                    <a:pt x="117" y="117"/>
                  </a:lnTo>
                  <a:lnTo>
                    <a:pt x="135" y="131"/>
                  </a:lnTo>
                  <a:lnTo>
                    <a:pt x="156" y="142"/>
                  </a:lnTo>
                  <a:lnTo>
                    <a:pt x="179" y="152"/>
                  </a:lnTo>
                  <a:lnTo>
                    <a:pt x="202" y="159"/>
                  </a:lnTo>
                  <a:lnTo>
                    <a:pt x="224" y="164"/>
                  </a:lnTo>
                  <a:lnTo>
                    <a:pt x="246" y="167"/>
                  </a:lnTo>
                  <a:lnTo>
                    <a:pt x="267" y="167"/>
                  </a:lnTo>
                  <a:lnTo>
                    <a:pt x="286" y="163"/>
                  </a:lnTo>
                  <a:lnTo>
                    <a:pt x="295" y="147"/>
                  </a:lnTo>
                  <a:lnTo>
                    <a:pt x="303" y="131"/>
                  </a:lnTo>
                  <a:lnTo>
                    <a:pt x="308" y="116"/>
                  </a:lnTo>
                  <a:lnTo>
                    <a:pt x="309" y="106"/>
                  </a:lnTo>
                  <a:lnTo>
                    <a:pt x="302" y="109"/>
                  </a:lnTo>
                  <a:lnTo>
                    <a:pt x="291" y="111"/>
                  </a:lnTo>
                  <a:lnTo>
                    <a:pt x="277" y="112"/>
                  </a:lnTo>
                  <a:lnTo>
                    <a:pt x="261" y="114"/>
                  </a:lnTo>
                  <a:lnTo>
                    <a:pt x="243" y="112"/>
                  </a:lnTo>
                  <a:lnTo>
                    <a:pt x="222" y="110"/>
                  </a:lnTo>
                  <a:lnTo>
                    <a:pt x="200" y="106"/>
                  </a:lnTo>
                  <a:lnTo>
                    <a:pt x="177" y="101"/>
                  </a:lnTo>
                  <a:lnTo>
                    <a:pt x="154" y="95"/>
                  </a:lnTo>
                  <a:lnTo>
                    <a:pt x="130" y="88"/>
                  </a:lnTo>
                  <a:lnTo>
                    <a:pt x="108" y="78"/>
                  </a:lnTo>
                  <a:lnTo>
                    <a:pt x="86" y="67"/>
                  </a:lnTo>
                  <a:lnTo>
                    <a:pt x="65" y="53"/>
                  </a:lnTo>
                  <a:lnTo>
                    <a:pt x="47" y="37"/>
                  </a:lnTo>
                  <a:lnTo>
                    <a:pt x="29" y="20"/>
                  </a:lnTo>
                  <a:lnTo>
                    <a:pt x="16" y="0"/>
                  </a:lnTo>
                  <a:lnTo>
                    <a:pt x="13" y="6"/>
                  </a:lnTo>
                  <a:lnTo>
                    <a:pt x="9" y="12"/>
                  </a:lnTo>
                  <a:lnTo>
                    <a:pt x="5" y="19"/>
                  </a:lnTo>
                  <a:lnTo>
                    <a:pt x="0" y="24"/>
                  </a:lnTo>
                  <a:lnTo>
                    <a:pt x="9" y="45"/>
                  </a:lnTo>
                  <a:lnTo>
                    <a:pt x="22" y="64"/>
                  </a:lnTo>
                  <a:lnTo>
                    <a:pt x="37" y="84"/>
                  </a:lnTo>
                  <a:lnTo>
                    <a:pt x="53" y="103"/>
                  </a:lnTo>
                  <a:lnTo>
                    <a:pt x="69" y="120"/>
                  </a:lnTo>
                  <a:lnTo>
                    <a:pt x="86" y="137"/>
                  </a:lnTo>
                  <a:lnTo>
                    <a:pt x="105" y="152"/>
                  </a:lnTo>
                  <a:lnTo>
                    <a:pt x="123" y="167"/>
                  </a:lnTo>
                  <a:lnTo>
                    <a:pt x="140" y="179"/>
                  </a:lnTo>
                  <a:lnTo>
                    <a:pt x="159" y="190"/>
                  </a:lnTo>
                  <a:lnTo>
                    <a:pt x="176" y="200"/>
                  </a:lnTo>
                  <a:lnTo>
                    <a:pt x="192" y="208"/>
                  </a:lnTo>
                  <a:lnTo>
                    <a:pt x="207" y="213"/>
                  </a:lnTo>
                  <a:lnTo>
                    <a:pt x="221" y="216"/>
                  </a:lnTo>
                  <a:lnTo>
                    <a:pt x="232" y="217"/>
                  </a:lnTo>
                  <a:lnTo>
                    <a:pt x="240" y="216"/>
                  </a:lnTo>
                  <a:lnTo>
                    <a:pt x="248" y="213"/>
                  </a:lnTo>
                  <a:lnTo>
                    <a:pt x="256" y="204"/>
                  </a:lnTo>
                  <a:lnTo>
                    <a:pt x="266" y="194"/>
                  </a:lnTo>
                  <a:lnTo>
                    <a:pt x="276" y="18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210639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2F515F-E8CB-4B4B-94F4-96AD273264AE}" type="slidenum">
              <a:rPr lang="ru-RU"/>
              <a:pPr>
                <a:defRPr/>
              </a:pPr>
              <a:t>2</a:t>
            </a:fld>
            <a:endParaRPr lang="ru-RU"/>
          </a:p>
        </p:txBody>
      </p:sp>
      <p:pic>
        <p:nvPicPr>
          <p:cNvPr id="4099" name="Picture 2" descr="Глагол, ИСПРАВЛ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lum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08238" y="1304925"/>
            <a:ext cx="4424362" cy="464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1979613" y="260350"/>
            <a:ext cx="56165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Дядюшка</a:t>
            </a: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Bookman Old Style" pitchFamily="18" charset="0"/>
              </a:rPr>
              <a:t> Глагол</a:t>
            </a:r>
            <a:endParaRPr lang="ru-RU" sz="4400" dirty="0">
              <a:solidFill>
                <a:schemeClr val="accent2">
                  <a:lumMod val="50000"/>
                </a:schemeClr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5786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idx="1"/>
          </p:nvPr>
        </p:nvSpPr>
        <p:spPr>
          <a:xfrm>
            <a:off x="714375" y="2286000"/>
            <a:ext cx="7929563" cy="4143375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Что делает?            Что делают?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Что делать?            Что сделать?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Что делал?              Что сделал?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             Что будет делать?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     </a:t>
            </a: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называются</a:t>
            </a:r>
            <a:r>
              <a:rPr lang="ru-RU" sz="4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глаголами</a:t>
            </a:r>
          </a:p>
        </p:txBody>
      </p:sp>
      <p:sp>
        <p:nvSpPr>
          <p:cNvPr id="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5B95F0-54A0-4D15-B1B1-771E0CD5BA17}" type="slidenum">
              <a:rPr lang="ru-RU"/>
              <a:pPr>
                <a:defRPr/>
              </a:pPr>
              <a:t>3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85938" y="214313"/>
            <a:ext cx="7000875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Слова, которые обозначают действие и отвечают на вопросы:</a:t>
            </a:r>
          </a:p>
        </p:txBody>
      </p:sp>
    </p:spTree>
    <p:extLst>
      <p:ext uri="{BB962C8B-B14F-4D97-AF65-F5344CB8AC3E}">
        <p14:creationId xmlns:p14="http://schemas.microsoft.com/office/powerpoint/2010/main" xmlns="" val="2774355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5950" y="303213"/>
            <a:ext cx="7258050" cy="1296987"/>
          </a:xfrm>
        </p:spPr>
        <p:txBody>
          <a:bodyPr/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Определи время глаголов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76225" y="1857375"/>
            <a:ext cx="600075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  <a:defRPr/>
            </a:pP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Достал, задумал, пускают, закрутит, стемнеет, сбегут, мечтаю.</a:t>
            </a:r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ru-RU" sz="4800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3D9709-E29F-4BBA-BBA6-3D24D2849452}" type="slidenum">
              <a:rPr lang="ru-RU"/>
              <a:pPr>
                <a:defRPr/>
              </a:pPr>
              <a:t>4</a:t>
            </a:fld>
            <a:endParaRPr lang="ru-RU"/>
          </a:p>
        </p:txBody>
      </p:sp>
      <p:pic>
        <p:nvPicPr>
          <p:cNvPr id="6149" name="Picture 2" descr="Глагол, ИСПРАВЛ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CFC"/>
              </a:clrFrom>
              <a:clrTo>
                <a:srgbClr val="FCFCFC">
                  <a:alpha val="0"/>
                </a:srgbClr>
              </a:clrTo>
            </a:clrChange>
            <a:lum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56213" y="1857375"/>
            <a:ext cx="3586162" cy="396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98525" y="1692275"/>
            <a:ext cx="10271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пр.вр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71813" y="1673225"/>
            <a:ext cx="10287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пр.вр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2452688"/>
            <a:ext cx="858838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н.вр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00113" y="3933825"/>
            <a:ext cx="8636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н.вр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48063" y="2459038"/>
            <a:ext cx="942975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б.вр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6156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16000" y="3194050"/>
            <a:ext cx="1054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36938" y="3194050"/>
            <a:ext cx="10541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38088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ctrTitle"/>
          </p:nvPr>
        </p:nvSpPr>
        <p:spPr>
          <a:xfrm>
            <a:off x="2000250" y="428625"/>
            <a:ext cx="5786438" cy="10715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Неопределенная форма глагола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Подзаголовок 1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ru-RU" dirty="0"/>
          </a:p>
        </p:txBody>
      </p:sp>
      <p:sp>
        <p:nvSpPr>
          <p:cNvPr id="5122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B1F175-5DB2-4085-9AF5-A4A8D7185A9E}" type="slidenum">
              <a:rPr lang="ru-RU"/>
              <a:pPr>
                <a:defRPr/>
              </a:pPr>
              <a:t>5</a:t>
            </a:fld>
            <a:endParaRPr lang="ru-RU"/>
          </a:p>
        </p:txBody>
      </p:sp>
      <p:sp>
        <p:nvSpPr>
          <p:cNvPr id="224259" name="WordArt 3"/>
          <p:cNvSpPr>
            <a:spLocks noChangeArrowheads="1" noChangeShapeType="1" noTextEdit="1"/>
          </p:cNvSpPr>
          <p:nvPr/>
        </p:nvSpPr>
        <p:spPr bwMode="auto">
          <a:xfrm>
            <a:off x="2000250" y="642938"/>
            <a:ext cx="6572250" cy="6556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+mn-lt"/>
              <a:ea typeface="+mn-lt"/>
              <a:cs typeface="+mn-lt"/>
            </a:endParaRP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827088" y="2781300"/>
            <a:ext cx="3240087" cy="1368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Что делать?</a:t>
            </a:r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5219700" y="2786063"/>
            <a:ext cx="3240088" cy="1435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3600" b="1" dirty="0">
                <a:solidFill>
                  <a:schemeClr val="accent2">
                    <a:lumMod val="50000"/>
                  </a:schemeClr>
                </a:solidFill>
                <a:latin typeface="+mn-lt"/>
              </a:rPr>
              <a:t>    Что сделать?</a:t>
            </a:r>
          </a:p>
        </p:txBody>
      </p:sp>
      <p:sp>
        <p:nvSpPr>
          <p:cNvPr id="224262" name="WordArt 6"/>
          <p:cNvSpPr>
            <a:spLocks noChangeArrowheads="1" noChangeShapeType="1" noTextEdit="1"/>
          </p:cNvSpPr>
          <p:nvPr/>
        </p:nvSpPr>
        <p:spPr bwMode="auto">
          <a:xfrm>
            <a:off x="1116013" y="3213100"/>
            <a:ext cx="2819400" cy="533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Arial"/>
              <a:cs typeface="Arial"/>
            </a:endParaRPr>
          </a:p>
        </p:txBody>
      </p:sp>
      <p:sp>
        <p:nvSpPr>
          <p:cNvPr id="224263" name="WordArt 7"/>
          <p:cNvSpPr>
            <a:spLocks noChangeArrowheads="1" noChangeShapeType="1" noTextEdit="1"/>
          </p:cNvSpPr>
          <p:nvPr/>
        </p:nvSpPr>
        <p:spPr bwMode="auto">
          <a:xfrm>
            <a:off x="5500688" y="3000375"/>
            <a:ext cx="2819400" cy="6048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632523"/>
              </a:solidFill>
              <a:latin typeface="Arial"/>
              <a:cs typeface="Arial"/>
            </a:endParaRPr>
          </a:p>
        </p:txBody>
      </p:sp>
      <p:sp>
        <p:nvSpPr>
          <p:cNvPr id="7178" name="Line 8"/>
          <p:cNvSpPr>
            <a:spLocks noChangeShapeType="1"/>
          </p:cNvSpPr>
          <p:nvPr/>
        </p:nvSpPr>
        <p:spPr bwMode="auto">
          <a:xfrm flipH="1">
            <a:off x="2411413" y="1773238"/>
            <a:ext cx="1223962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79" name="Line 9"/>
          <p:cNvSpPr>
            <a:spLocks noChangeShapeType="1"/>
          </p:cNvSpPr>
          <p:nvPr/>
        </p:nvSpPr>
        <p:spPr bwMode="auto">
          <a:xfrm>
            <a:off x="5572125" y="1714500"/>
            <a:ext cx="129698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24266" name="Text Box 10"/>
          <p:cNvSpPr txBox="1">
            <a:spLocks noChangeArrowheads="1"/>
          </p:cNvSpPr>
          <p:nvPr/>
        </p:nvSpPr>
        <p:spPr bwMode="auto">
          <a:xfrm>
            <a:off x="2051050" y="4797425"/>
            <a:ext cx="5257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4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</a:rPr>
              <a:t>- ТЬ,  - ТИ,  -ЧЬ</a:t>
            </a:r>
          </a:p>
        </p:txBody>
      </p:sp>
      <p:sp>
        <p:nvSpPr>
          <p:cNvPr id="7181" name="Line 11"/>
          <p:cNvSpPr>
            <a:spLocks noChangeShapeType="1"/>
          </p:cNvSpPr>
          <p:nvPr/>
        </p:nvSpPr>
        <p:spPr bwMode="auto">
          <a:xfrm>
            <a:off x="2843213" y="4149725"/>
            <a:ext cx="108108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182" name="Line 12"/>
          <p:cNvSpPr>
            <a:spLocks noChangeShapeType="1"/>
          </p:cNvSpPr>
          <p:nvPr/>
        </p:nvSpPr>
        <p:spPr bwMode="auto">
          <a:xfrm flipH="1">
            <a:off x="5148263" y="4221163"/>
            <a:ext cx="8636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49512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4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24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4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59" grpId="0" animBg="1"/>
      <p:bldP spid="224262" grpId="0" animBg="1"/>
      <p:bldP spid="224263" grpId="0" animBg="1"/>
      <p:bldP spid="2242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Кто самый внимательный?</a:t>
            </a:r>
          </a:p>
        </p:txBody>
      </p:sp>
      <p:sp>
        <p:nvSpPr>
          <p:cNvPr id="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A51B5B-59A7-4BBE-B21A-E87EBB065DBE}" type="slidenum">
              <a:rPr lang="ru-RU"/>
              <a:pPr>
                <a:defRPr/>
              </a:pPr>
              <a:t>6</a:t>
            </a:fld>
            <a:endParaRPr lang="ru-RU"/>
          </a:p>
        </p:txBody>
      </p:sp>
      <p:pic>
        <p:nvPicPr>
          <p:cNvPr id="8196" name="Picture 6" descr="C:\Documents and Settings\оля\Мои документы\презентации\анимашки\животные\colec92.gif"/>
          <p:cNvPicPr>
            <a:picLocks noChangeAspect="1" noChangeArrowheads="1" noCrop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00438" y="3000375"/>
            <a:ext cx="207168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656800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Фразеологизмы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71625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endParaRPr lang="ru-RU" dirty="0" smtClean="0"/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Задирать нос;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Забегать вперёд;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Делать из мухи слона;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Сбить с толку;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Бить баклуши.</a:t>
            </a:r>
          </a:p>
        </p:txBody>
      </p:sp>
      <p:pic>
        <p:nvPicPr>
          <p:cNvPr id="9220" name="Picture 2" descr="Глагол, ИСПРАВЛ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97475" y="1857375"/>
            <a:ext cx="3656013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34208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1214438"/>
            <a:ext cx="8229600" cy="5603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Физкультминутка</a:t>
            </a:r>
            <a:b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717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3F345D-6F7E-4A3A-8918-2E8331CAACB6}" type="slidenum">
              <a:rPr lang="ru-RU"/>
              <a:pPr>
                <a:defRPr/>
              </a:pPr>
              <a:t>8</a:t>
            </a:fld>
            <a:endParaRPr lang="ru-RU"/>
          </a:p>
        </p:txBody>
      </p:sp>
      <p:pic>
        <p:nvPicPr>
          <p:cNvPr id="10244" name="Picture 9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43188"/>
            <a:ext cx="17145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39453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863600" y="357188"/>
            <a:ext cx="8280400" cy="13573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900" b="1" dirty="0" smtClean="0">
                <a:solidFill>
                  <a:schemeClr val="accent2">
                    <a:lumMod val="50000"/>
                  </a:schemeClr>
                </a:solidFill>
              </a:rPr>
              <a:t>Измените глаголы в соответствии с вопросом: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755650" y="2708275"/>
            <a:ext cx="3535363" cy="4149725"/>
          </a:xfrm>
        </p:spPr>
        <p:txBody>
          <a:bodyPr/>
          <a:lstStyle/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играет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смотрит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пишут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несем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читаю –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endParaRPr lang="ru-RU" sz="4000" dirty="0" smtClean="0"/>
          </a:p>
        </p:txBody>
      </p:sp>
      <p:sp>
        <p:nvSpPr>
          <p:cNvPr id="2222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5753100" y="2571750"/>
            <a:ext cx="3390900" cy="414972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играть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смотреть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писать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нести</a:t>
            </a:r>
          </a:p>
          <a:p>
            <a:pPr eaLnBrk="1" hangingPunct="1">
              <a:buFontTx/>
              <a:buNone/>
              <a:defRPr/>
            </a:pPr>
            <a:r>
              <a:rPr lang="ru-RU" sz="4000" dirty="0" smtClean="0">
                <a:solidFill>
                  <a:schemeClr val="accent2">
                    <a:lumMod val="50000"/>
                  </a:schemeClr>
                </a:solidFill>
              </a:rPr>
              <a:t>читать</a:t>
            </a:r>
          </a:p>
        </p:txBody>
      </p:sp>
      <p:sp>
        <p:nvSpPr>
          <p:cNvPr id="819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D0354-3416-4DEF-9F2A-7B72E0E23FB3}" type="slidenum">
              <a:rPr lang="ru-RU"/>
              <a:pPr>
                <a:defRPr/>
              </a:pPr>
              <a:t>9</a:t>
            </a:fld>
            <a:endParaRPr lang="ru-RU"/>
          </a:p>
        </p:txBody>
      </p:sp>
      <p:sp>
        <p:nvSpPr>
          <p:cNvPr id="222213" name="WordArt 5"/>
          <p:cNvSpPr>
            <a:spLocks noChangeArrowheads="1" noChangeShapeType="1" noTextEdit="1"/>
          </p:cNvSpPr>
          <p:nvPr/>
        </p:nvSpPr>
        <p:spPr bwMode="auto">
          <a:xfrm>
            <a:off x="2484439" y="1857365"/>
            <a:ext cx="3302008" cy="49054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latin typeface="+mn-lt"/>
                <a:cs typeface="Arial"/>
              </a:rPr>
              <a:t>Что</a:t>
            </a:r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solidFill>
                  <a:schemeClr val="accent2">
                    <a:lumMod val="50000"/>
                  </a:schemeClr>
                </a:solidFill>
                <a:latin typeface="Arial"/>
                <a:cs typeface="Arial"/>
              </a:rPr>
              <a:t> делать?</a:t>
            </a:r>
          </a:p>
        </p:txBody>
      </p:sp>
      <p:sp>
        <p:nvSpPr>
          <p:cNvPr id="222215" name="Line 7"/>
          <p:cNvSpPr>
            <a:spLocks noChangeShapeType="1"/>
          </p:cNvSpPr>
          <p:nvPr/>
        </p:nvSpPr>
        <p:spPr bwMode="auto">
          <a:xfrm>
            <a:off x="4427538" y="2349500"/>
            <a:ext cx="1296987" cy="647700"/>
          </a:xfrm>
          <a:prstGeom prst="line">
            <a:avLst/>
          </a:prstGeom>
          <a:noFill/>
          <a:ln w="28575">
            <a:solidFill>
              <a:schemeClr val="accent2">
                <a:lumMod val="50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757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2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2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2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22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22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22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222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</TotalTime>
  <Words>293</Words>
  <Application>Microsoft Office PowerPoint</Application>
  <PresentationFormat>Экран (4:3)</PresentationFormat>
  <Paragraphs>96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Трек</vt:lpstr>
      <vt:lpstr>Тема:  Глагол Урок по русскому языку  </vt:lpstr>
      <vt:lpstr>Слайд 2</vt:lpstr>
      <vt:lpstr>Слайд 3</vt:lpstr>
      <vt:lpstr>Определи время глаголов</vt:lpstr>
      <vt:lpstr>Неопределенная форма глагола</vt:lpstr>
      <vt:lpstr>Слайд 6</vt:lpstr>
      <vt:lpstr>Фразеологизмы</vt:lpstr>
      <vt:lpstr>Физкультминутка </vt:lpstr>
      <vt:lpstr>Измените глаголы в соответствии с вопросом:</vt:lpstr>
      <vt:lpstr>Измените глагол по вопросу:</vt:lpstr>
      <vt:lpstr>            Словарно-     орфографическая работа</vt:lpstr>
      <vt:lpstr>Запомни!</vt:lpstr>
      <vt:lpstr>Работа с карточками</vt:lpstr>
      <vt:lpstr>Слайд 14</vt:lpstr>
      <vt:lpstr>Слайд 15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Глагол Урок по русскому языку 4 класс</dc:title>
  <dc:creator>АЛЕКСЕЙ</dc:creator>
  <cp:lastModifiedBy>Юзер</cp:lastModifiedBy>
  <cp:revision>4</cp:revision>
  <dcterms:created xsi:type="dcterms:W3CDTF">2012-09-11T18:00:12Z</dcterms:created>
  <dcterms:modified xsi:type="dcterms:W3CDTF">2017-03-13T15:30:13Z</dcterms:modified>
</cp:coreProperties>
</file>