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8229600" cy="1470025"/>
          </a:xfrm>
        </p:spPr>
        <p:txBody>
          <a:bodyPr>
            <a:noAutofit/>
          </a:bodyPr>
          <a:lstStyle/>
          <a:p>
            <a:r>
              <a:rPr lang="kk-KZ" sz="3200" i="1" dirty="0" smtClean="0">
                <a:latin typeface="Times New Roman" pitchFamily="18" charset="0"/>
                <a:cs typeface="Times New Roman" pitchFamily="18" charset="0"/>
              </a:rPr>
              <a:t>Жай </a:t>
            </a:r>
            <a:r>
              <a:rPr lang="kk-KZ" sz="3200" i="1" dirty="0" smtClean="0">
                <a:latin typeface="Times New Roman" pitchFamily="18" charset="0"/>
                <a:cs typeface="Times New Roman" pitchFamily="18" charset="0"/>
              </a:rPr>
              <a:t>сандарды қосу. Сандарды 1 – ге қосу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58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521385"/>
            <a:ext cx="570220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8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sz="8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sz="8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=</a:t>
            </a:r>
            <a:r>
              <a:rPr lang="kk-KZ" sz="8000" dirty="0" smtClean="0">
                <a:latin typeface="Times New Roman" pitchFamily="18" charset="0"/>
                <a:cs typeface="Times New Roman" pitchFamily="18" charset="0"/>
              </a:rPr>
              <a:t>  2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195736" y="1988840"/>
            <a:ext cx="0" cy="837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299048" y="2978498"/>
            <a:ext cx="1793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қосылғыш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3344" y="2978498"/>
            <a:ext cx="1793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қосылғыш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860032" y="210582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7236296" y="204678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56176" y="2977788"/>
            <a:ext cx="22822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осындының </a:t>
            </a:r>
          </a:p>
          <a:p>
            <a:pPr algn="ctr"/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мәні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644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7891" y="476672"/>
            <a:ext cx="39990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Қоянның тапсырмалары: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im0-tub-kz.yandex.net/i?id=ce465d61c6c1a83607cbea7a80defc4a-l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999892"/>
            <a:ext cx="3055949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20640" y="1544012"/>
            <a:ext cx="1307143" cy="3416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1+1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1+2=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1+3=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1+4=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1+5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7903" y="1825950"/>
            <a:ext cx="1152129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1+6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1+7=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1+8=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1+9=</a:t>
            </a:r>
          </a:p>
        </p:txBody>
      </p:sp>
    </p:spTree>
    <p:extLst>
      <p:ext uri="{BB962C8B-B14F-4D97-AF65-F5344CB8AC3E}">
        <p14:creationId xmlns:p14="http://schemas.microsoft.com/office/powerpoint/2010/main" val="1266132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newgame.ru/upload/iblock/523/5233929ea55e03bb64e8c5ff0a8e50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1"/>
            <a:ext cx="3624158" cy="266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85662" y="677887"/>
            <a:ext cx="3367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Кірпінің тапсырмалары: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ttp://www.playing-field.ru/img/2015/052009/24592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369685"/>
            <a:ext cx="727606" cy="1022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04048" y="1656490"/>
            <a:ext cx="473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2772" y="1777181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382146"/>
            <a:ext cx="731837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16216" y="1654070"/>
            <a:ext cx="473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2772" y="2982143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 descr="http://www.playing-field.ru/img/2015/052009/24592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229" y="2701832"/>
            <a:ext cx="727606" cy="1022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113012" y="2859033"/>
            <a:ext cx="473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039" y="2701832"/>
            <a:ext cx="731837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983" y="2701831"/>
            <a:ext cx="731837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452320" y="2859032"/>
            <a:ext cx="473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3974" y="4325322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8511" y="4074963"/>
            <a:ext cx="7318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5200061" y="4324235"/>
            <a:ext cx="473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488" y="4040772"/>
            <a:ext cx="731837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313" y="4052862"/>
            <a:ext cx="731837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543" y="4052862"/>
            <a:ext cx="731837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7990586" y="4232989"/>
            <a:ext cx="473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3" y="3771324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i="1" u="sng" dirty="0" smtClean="0">
                <a:latin typeface="Times New Roman" pitchFamily="18" charset="0"/>
                <a:cs typeface="Times New Roman" pitchFamily="18" charset="0"/>
              </a:rPr>
              <a:t>Қалай ойлайсың, өрнектің жауабы қандай болады?</a:t>
            </a:r>
            <a:endParaRPr lang="ru-RU" sz="2400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029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329317"/>
            <a:ext cx="3402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Түлкінің тапсырмалары: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s://im0-tub-kz.yandex.net/i?id=66419ce635c2fa16c88f9d71d11d4789&amp;n=33&amp;h=215&amp;w=2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03022" y="1950448"/>
            <a:ext cx="2508848" cy="250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71600" y="1556792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http://www.cslaval.qc.ca/apo/albumooo/Fete-anniversaire/baloon2_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173" y="1272826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70728" y="1411348"/>
            <a:ext cx="473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ttp://www.cslaval.qc.ca/apo/albumooo/Fete-anniversaire/baloon2_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272826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cslaval.qc.ca/apo/albumooo/Fete-anniversaire/baloon2_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206" y="1272826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cslaval.qc.ca/apo/albumooo/Fete-anniversaire/baloon2_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130" y="1272826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www.cslaval.qc.ca/apo/albumooo/Fete-anniversaire/baloon2_0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331" y="1271097"/>
            <a:ext cx="1369881" cy="1369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775557" y="1470005"/>
            <a:ext cx="473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8496" y="355750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4" descr="http://www.cslaval.qc.ca/apo/albumooo/Fete-anniversaire/baloon2_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179" y="3273542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270728" y="3403620"/>
            <a:ext cx="473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8" name="Picture 6" descr="http://www.detskiitov.ru/image/Small/multimedia/audio_cd_covers/101410503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236" y="2776963"/>
            <a:ext cx="2001103" cy="2001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755462" y="3425825"/>
            <a:ext cx="473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548405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4" descr="http://www.cslaval.qc.ca/apo/albumooo/Fete-anniversaire/baloon2_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332" y="5000037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414874" y="5176282"/>
            <a:ext cx="473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8" descr="http://boombob.ru/img/picture/May/18/acbd57d22d7e501d9f6f2262c5b6f03c/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982" y="4861471"/>
            <a:ext cx="2695020" cy="151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6013276" y="5267406"/>
            <a:ext cx="473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220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im2-tub-kz.yandex.net/i?id=c21ae4b91e9074709c8456679aa51ee0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002045" y="-977710"/>
            <a:ext cx="3528392" cy="830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901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55</TotalTime>
  <Words>77</Words>
  <Application>Microsoft Office PowerPoint</Application>
  <PresentationFormat>Экран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Жай сандарды қосу. Сандарды 1 – ге қосу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Жай және құрама сандар. Жай сандарды қосу</dc:title>
  <dc:creator>Admin</dc:creator>
  <cp:lastModifiedBy>Admin</cp:lastModifiedBy>
  <cp:revision>8</cp:revision>
  <dcterms:created xsi:type="dcterms:W3CDTF">2017-03-10T07:46:52Z</dcterms:created>
  <dcterms:modified xsi:type="dcterms:W3CDTF">2017-03-14T04:39:40Z</dcterms:modified>
</cp:coreProperties>
</file>