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Autofit/>
          </a:bodyPr>
          <a:lstStyle/>
          <a:p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Жай 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сандарды қосу. Сандарды 1 – ге қосу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521385"/>
            <a:ext cx="57022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=</a:t>
            </a:r>
            <a:r>
              <a:rPr lang="kk-KZ" sz="8000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195736" y="1988840"/>
            <a:ext cx="0" cy="837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99048" y="2978498"/>
            <a:ext cx="1793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қосылғыш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3344" y="2978498"/>
            <a:ext cx="1793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қосылғыш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860032" y="210582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236296" y="204678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56176" y="2977788"/>
            <a:ext cx="22822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осындының </a:t>
            </a: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мәні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4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891" y="476672"/>
            <a:ext cx="3999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Қоянның тапсырмалары: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im0-tub-kz.yandex.net/i?id=ce465d61c6c1a83607cbea7a80defc4a-l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999892"/>
            <a:ext cx="305594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20640" y="1544012"/>
            <a:ext cx="1307143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1+1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1+2=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1+3=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1+4=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1+5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3" y="1825950"/>
            <a:ext cx="1152129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1+6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1+7=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1+8=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1+9=</a:t>
            </a:r>
          </a:p>
        </p:txBody>
      </p:sp>
    </p:spTree>
    <p:extLst>
      <p:ext uri="{BB962C8B-B14F-4D97-AF65-F5344CB8AC3E}">
        <p14:creationId xmlns:p14="http://schemas.microsoft.com/office/powerpoint/2010/main" val="126613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newgame.ru/upload/iblock/523/5233929ea55e03bb64e8c5ff0a8e50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1"/>
            <a:ext cx="3624158" cy="266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85662" y="677887"/>
            <a:ext cx="3367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Кірпінің тапсырмалары: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www.playing-field.ru/img/2015/052009/24592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369685"/>
            <a:ext cx="727606" cy="102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04048" y="1656490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2772" y="1777181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382146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16216" y="1654070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2772" y="298214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http://www.playing-field.ru/img/2015/052009/24592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229" y="2701832"/>
            <a:ext cx="727606" cy="102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13012" y="2859033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039" y="2701832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83" y="2701831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452320" y="2859032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3974" y="4325322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511" y="4074963"/>
            <a:ext cx="7318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200061" y="4324235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488" y="4040772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313" y="4052862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543" y="4052862"/>
            <a:ext cx="731837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990586" y="4232989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3" y="377132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i="1" u="sng" dirty="0" smtClean="0">
                <a:latin typeface="Times New Roman" pitchFamily="18" charset="0"/>
                <a:cs typeface="Times New Roman" pitchFamily="18" charset="0"/>
              </a:rPr>
              <a:t>Қалай ойлайсың, өрнектің жауабы қандай болады?</a:t>
            </a:r>
            <a:endParaRPr lang="ru-RU" sz="24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2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29317"/>
            <a:ext cx="3402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Түлкінің тапсырмалары: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im0-tub-kz.yandex.net/i?id=66419ce635c2fa16c88f9d71d11d4789&amp;n=33&amp;h=215&amp;w=2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03022" y="1950448"/>
            <a:ext cx="2508848" cy="250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71600" y="155679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173" y="127282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70728" y="1411348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27282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206" y="127282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130" y="1272826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331" y="1271097"/>
            <a:ext cx="1369881" cy="1369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75557" y="1470005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8496" y="355750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179" y="327354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270728" y="3403620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http://www.detskiitov.ru/image/Small/multimedia/audio_cd_covers/101410503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236" y="2776963"/>
            <a:ext cx="2001103" cy="2001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755462" y="3425825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548405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4" descr="http://www.cslaval.qc.ca/apo/albumooo/Fete-anniversaire/baloon2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332" y="5000037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414874" y="5176282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 descr="http://boombob.ru/img/picture/May/18/acbd57d22d7e501d9f6f2262c5b6f03c/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982" y="4861471"/>
            <a:ext cx="2695020" cy="151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013276" y="5267406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2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m2-tub-kz.yandex.net/i?id=c21ae4b91e9074709c8456679aa51ee0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02045" y="-977710"/>
            <a:ext cx="3528392" cy="830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901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</TotalTime>
  <Words>77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Жай сандарды қосу. Сандарды 1 – ге қосу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Жай және құрама сандар. Жай сандарды қосу</dc:title>
  <dc:creator>Admin</dc:creator>
  <cp:lastModifiedBy>Admin</cp:lastModifiedBy>
  <cp:revision>8</cp:revision>
  <dcterms:created xsi:type="dcterms:W3CDTF">2017-03-10T07:46:52Z</dcterms:created>
  <dcterms:modified xsi:type="dcterms:W3CDTF">2017-03-14T04:39:40Z</dcterms:modified>
</cp:coreProperties>
</file>