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9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8024" y="3573016"/>
            <a:ext cx="3313355" cy="1702160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Он </a:t>
            </a:r>
            <a:r>
              <a:rPr lang="ru-RU" sz="4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көлеміндегі</a:t>
            </a:r>
            <a:r>
              <a:rPr lang="ru-RU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сандарды </a:t>
            </a:r>
            <a:r>
              <a:rPr lang="ru-RU" sz="4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қосу</a:t>
            </a:r>
            <a:endParaRPr lang="ru-RU" sz="40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511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70073"/>
            <a:ext cx="7111627" cy="402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13407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6.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640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12474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7.</a:t>
            </a:r>
            <a:endParaRPr lang="ru-RU" dirty="0"/>
          </a:p>
        </p:txBody>
      </p:sp>
      <p:pic>
        <p:nvPicPr>
          <p:cNvPr id="9218" name="Picture 2" descr="http://www.gorodoktoys.ru/files/codeimage/297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05" y="1916832"/>
            <a:ext cx="286807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9952" y="2908975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http://sport-line.su/upload/image/catalog/orig/3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072" y="2294512"/>
            <a:ext cx="2582416" cy="19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488" y="2726343"/>
            <a:ext cx="90170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204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6288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8. </a:t>
            </a:r>
            <a:endParaRPr lang="ru-RU" dirty="0"/>
          </a:p>
        </p:txBody>
      </p:sp>
      <p:pic>
        <p:nvPicPr>
          <p:cNvPr id="10242" name="Picture 2" descr="Составить задачу по картинке и решить её □+□=□ □+□=□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945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470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19675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9. </a:t>
            </a:r>
            <a:endParaRPr lang="ru-RU" dirty="0"/>
          </a:p>
        </p:txBody>
      </p:sp>
      <p:pic>
        <p:nvPicPr>
          <p:cNvPr id="11266" name="Picture 2" descr="??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844" y="1585516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461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628800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10. </a:t>
            </a:r>
            <a:endParaRPr lang="ru-RU" dirty="0"/>
          </a:p>
        </p:txBody>
      </p:sp>
      <p:pic>
        <p:nvPicPr>
          <p:cNvPr id="12290" name="Picture 2" descr="zadachi-dlya-pervogo-klassa-po-matemati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768"/>
            <a:ext cx="652872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967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340768"/>
            <a:ext cx="4420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11.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Суретте барлығы қанша доп?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doc4web.ru/uploads/files/22/21921/hello_html_m6c3fb9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20" y="2420888"/>
            <a:ext cx="14192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doc4web.ru/uploads/files/22/21921/hello_html_m6c3fb9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20888"/>
            <a:ext cx="14192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doc4web.ru/uploads/files/22/21921/hello_html_m6c3fb9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20888"/>
            <a:ext cx="14192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doc4web.ru/uploads/files/22/21921/hello_html_m6c3fb9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769" y="2417500"/>
            <a:ext cx="14192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://doc4web.ru/uploads/files/22/21921/hello_html_m6c3fb9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816" y="2420888"/>
            <a:ext cx="14192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http://doc4web.ru/uploads/files/22/21921/hello_html_m6c3fb9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07" y="3933056"/>
            <a:ext cx="14192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 descr="http://doc4web.ru/uploads/files/22/21921/hello_html_m6c3fb9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891" y="3933056"/>
            <a:ext cx="14192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8" name="Picture 16" descr="http://doc4web.ru/uploads/files/22/21921/hello_html_m6c3fb9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955896"/>
            <a:ext cx="14192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334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772816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12.</a:t>
            </a:r>
            <a:endParaRPr lang="ru-RU" dirty="0"/>
          </a:p>
        </p:txBody>
      </p:sp>
      <p:pic>
        <p:nvPicPr>
          <p:cNvPr id="14338" name="Picture 2" descr="Счет пти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61072"/>
            <a:ext cx="3933825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Сложение птиц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76872"/>
            <a:ext cx="52101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Сложение жу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097" y="3501008"/>
            <a:ext cx="5238750" cy="90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Сложение лошадок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81128"/>
            <a:ext cx="5238750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918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tenno38.ru/photos/igry-stsyframi-dlya-z-auchivane-s-1-do-10-detey-6303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://tenno38.ru/photos/igry-stsyframi-dlya-z-auchivane-s-1-do-10-detey-63035-larg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651757"/>
            <a:ext cx="8216081" cy="580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173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ookprose.ru/pictures/audio_cd_covers/10139356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11613" cy="643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855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666" y="692696"/>
            <a:ext cx="1706108" cy="584775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prstTxWarp prst="textDoubleWave1">
              <a:avLst/>
            </a:prstTxWarp>
            <a:sp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Есептер: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7051" y="2040989"/>
            <a:ext cx="7421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1.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1-нші ыдыста 2 алма, 2-нші ыдыста 6 алма бар. Ыдыстардағы алмаларды қосқанда  барлығы қанша алма болады?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million-wallpapers.ru/wallpapers/2/35/423286191790439/zelenye-yablo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56993"/>
            <a:ext cx="2592288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3"/>
            <a:ext cx="2841436" cy="1859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993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68561"/>
            <a:ext cx="3740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2.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Аю балды сүйіп жейді. Аюдың өзінде 2 құмыра бал бар еді, содан кейін аралар оған тағы да 4 құмыра бал әкеліп берді. Аюда барлығы қанша құмыра бал бар?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foneyes.ru/img/picture/Apr/08/3c10c8c7d3b94d2e82f80f45e4ebd36d/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53136"/>
            <a:ext cx="2580009" cy="168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vignette1.wikia.nocookie.net/shararam-smeshi/images/7/71/%D0%9F%D1%87%D0%B5%D0%BB%D0%BA%D0%B8%D0%B8.png/revision/latest?cb=20160108082507&amp;path-prefix=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783219"/>
            <a:ext cx="1912666" cy="170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belpaseka.by/sites/default/files/bochka_med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801956"/>
            <a:ext cx="1386483" cy="138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belpaseka.by/sites/default/files/bochka_med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801955"/>
            <a:ext cx="1386483" cy="138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3131840" y="5661248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4" name="Picture 8" descr="http://chudomama.com/purchases/uploads/5a7/926/07e3ea7c883c446ff326f256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336" y="2708919"/>
            <a:ext cx="1385695" cy="119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войная стрелка влево/вверх 4"/>
          <p:cNvSpPr/>
          <p:nvPr/>
        </p:nvSpPr>
        <p:spPr>
          <a:xfrm>
            <a:off x="7091104" y="2496334"/>
            <a:ext cx="432048" cy="1008112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8" descr="http://chudomama.com/purchases/uploads/5a7/926/07e3ea7c883c446ff326f256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46" y="2708917"/>
            <a:ext cx="1385695" cy="119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chudomama.com/purchases/uploads/5a7/926/07e3ea7c883c446ff326f256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641" y="2708918"/>
            <a:ext cx="1385695" cy="119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chudomama.com/purchases/uploads/5a7/926/07e3ea7c883c446ff326f256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51" y="2708919"/>
            <a:ext cx="1385695" cy="119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737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98072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Мұратта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бар бес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іні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Маратта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бар бір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іні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Қоссақ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5 пен 1-ді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Болады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сонда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неше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іні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(5+1=6)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Табақта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бес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өрік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Қолымда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бес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өрік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Барлығын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қосқанда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Болады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неше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өрік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(5+5=10)</a:t>
            </a:r>
            <a:endParaRPr lang="ru-RU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791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08720"/>
            <a:ext cx="6264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Кубик әдісі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Кубик лақтыра отырып, түскен санға сәйкес есептерді шығару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picsboard.ru/images/363172_kubiki-s-ciframi-2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43160"/>
            <a:ext cx="3686944" cy="3737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233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264033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 санына сәйкес есеп: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8+2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7+3=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4+5=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2+7=</a:t>
            </a: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3906" y="54868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kk-KZ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есеп: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1+1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lvl="0"/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1+2=</a:t>
            </a:r>
          </a:p>
          <a:p>
            <a:pPr lvl="0"/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1+3=</a:t>
            </a:r>
          </a:p>
          <a:p>
            <a:pPr lvl="0"/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1+4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708920"/>
            <a:ext cx="3770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www.kidspellinggames.com/data/images/Blue-daisy,-flower-of-a-shrub_50f44e74666d0-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002" y="2564904"/>
            <a:ext cx="1299220" cy="153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87303" y="2908975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://bigpreviews.123rf.com/images/clairev/clairev1105/clairev110500017/9528287-Five-cartoon-flowers-Stock-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519" y="2286837"/>
            <a:ext cx="236377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00192" y="2977010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7532" y="515719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4. </a:t>
            </a:r>
            <a:endParaRPr lang="ru-RU" dirty="0"/>
          </a:p>
        </p:txBody>
      </p:sp>
      <p:pic>
        <p:nvPicPr>
          <p:cNvPr id="6150" name="Picture 6" descr="http://globuss24.ru/web/userfiles/image/doc/hello_html_m5399253e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91"/>
          <a:stretch/>
        </p:blipFill>
        <p:spPr bwMode="auto">
          <a:xfrm>
            <a:off x="1576448" y="5052704"/>
            <a:ext cx="4685235" cy="118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817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194" y="109147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5. </a:t>
            </a:r>
            <a:endParaRPr lang="ru-RU" dirty="0"/>
          </a:p>
        </p:txBody>
      </p:sp>
      <p:pic>
        <p:nvPicPr>
          <p:cNvPr id="7170" name="Picture 2" descr="http://img1.liveinternet.ru/images/attach/c/5/88/244/88244593_s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97"/>
          <a:stretch/>
        </p:blipFill>
        <p:spPr bwMode="auto">
          <a:xfrm>
            <a:off x="1619672" y="1296720"/>
            <a:ext cx="583664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9331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35</TotalTime>
  <Words>148</Words>
  <Application>Microsoft Office PowerPoint</Application>
  <PresentationFormat>Экран (4:3)</PresentationFormat>
  <Paragraphs>38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Остин</vt:lpstr>
      <vt:lpstr>Он көлеміндегі сандарды қосу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 көлеміндегі сандарды қосу</dc:title>
  <cp:lastModifiedBy>Admin</cp:lastModifiedBy>
  <cp:revision>5</cp:revision>
  <dcterms:modified xsi:type="dcterms:W3CDTF">2017-03-10T09:38:52Z</dcterms:modified>
</cp:coreProperties>
</file>