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933D-AB96-4B8E-AD8D-1AF831B33307}" type="datetimeFigureOut">
              <a:rPr lang="ru-RU" smtClean="0"/>
              <a:pPr/>
              <a:t>10.05.2015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344D3327-3B1D-4C46-9065-8C27861567F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933D-AB96-4B8E-AD8D-1AF831B33307}" type="datetimeFigureOut">
              <a:rPr lang="ru-RU" smtClean="0"/>
              <a:pPr/>
              <a:t>10.05.2015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4D3327-3B1D-4C46-9065-8C27861567F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933D-AB96-4B8E-AD8D-1AF831B33307}" type="datetimeFigureOut">
              <a:rPr lang="ru-RU" smtClean="0"/>
              <a:pPr/>
              <a:t>10.05.2015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4D3327-3B1D-4C46-9065-8C27861567F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933D-AB96-4B8E-AD8D-1AF831B33307}" type="datetimeFigureOut">
              <a:rPr lang="ru-RU" smtClean="0"/>
              <a:pPr/>
              <a:t>10.05.2015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344D3327-3B1D-4C46-9065-8C27861567F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933D-AB96-4B8E-AD8D-1AF831B33307}" type="datetimeFigureOut">
              <a:rPr lang="ru-RU" smtClean="0"/>
              <a:pPr/>
              <a:t>10.05.2015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4D3327-3B1D-4C46-9065-8C27861567F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933D-AB96-4B8E-AD8D-1AF831B33307}" type="datetimeFigureOut">
              <a:rPr lang="ru-RU" smtClean="0"/>
              <a:pPr/>
              <a:t>10.05.2015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4D3327-3B1D-4C46-9065-8C27861567F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933D-AB96-4B8E-AD8D-1AF831B33307}" type="datetimeFigureOut">
              <a:rPr lang="ru-RU" smtClean="0"/>
              <a:pPr/>
              <a:t>10.05.2015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344D3327-3B1D-4C46-9065-8C27861567F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933D-AB96-4B8E-AD8D-1AF831B33307}" type="datetimeFigureOut">
              <a:rPr lang="ru-RU" smtClean="0"/>
              <a:pPr/>
              <a:t>10.05.2015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4D3327-3B1D-4C46-9065-8C27861567F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933D-AB96-4B8E-AD8D-1AF831B33307}" type="datetimeFigureOut">
              <a:rPr lang="ru-RU" smtClean="0"/>
              <a:pPr/>
              <a:t>10.05.2015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4D3327-3B1D-4C46-9065-8C27861567F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933D-AB96-4B8E-AD8D-1AF831B33307}" type="datetimeFigureOut">
              <a:rPr lang="ru-RU" smtClean="0"/>
              <a:pPr/>
              <a:t>10.05.2015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4D3327-3B1D-4C46-9065-8C27861567F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933D-AB96-4B8E-AD8D-1AF831B33307}" type="datetimeFigureOut">
              <a:rPr lang="ru-RU" smtClean="0"/>
              <a:pPr/>
              <a:t>10.05.2015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4D3327-3B1D-4C46-9065-8C27861567F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FE25933D-AB96-4B8E-AD8D-1AF831B33307}" type="datetimeFigureOut">
              <a:rPr lang="ru-RU" smtClean="0"/>
              <a:pPr/>
              <a:t>10.05.2015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344D3327-3B1D-4C46-9065-8C27861567F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42910" y="785794"/>
            <a:ext cx="7772400" cy="1470025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dirty="0"/>
              <a:t>Викторина по рассказу М.Зощенко «Великие путешественники» </a:t>
            </a:r>
            <a:r>
              <a:rPr lang="ru-RU" b="1" dirty="0"/>
              <a:t/>
            </a:r>
            <a:br>
              <a:rPr lang="ru-RU" b="1" dirty="0"/>
            </a:br>
            <a:r>
              <a:rPr lang="ru-RU" b="1" dirty="0"/>
              <a:t/>
            </a:r>
            <a:br>
              <a:rPr lang="ru-RU" b="1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57158" y="5786454"/>
            <a:ext cx="8458200" cy="914400"/>
          </a:xfrm>
        </p:spPr>
        <p:txBody>
          <a:bodyPr>
            <a:normAutofit fontScale="77500" lnSpcReduction="20000"/>
          </a:bodyPr>
          <a:lstStyle/>
          <a:p>
            <a:pPr algn="ctr"/>
            <a:r>
              <a:rPr lang="ru-RU" dirty="0" smtClean="0"/>
              <a:t>Составила учитель начальных классов МБОУ СОШ № 9</a:t>
            </a:r>
          </a:p>
          <a:p>
            <a:pPr algn="ctr"/>
            <a:r>
              <a:rPr lang="ru-RU" dirty="0" smtClean="0"/>
              <a:t>П. </a:t>
            </a:r>
            <a:r>
              <a:rPr lang="ru-RU" dirty="0" err="1" smtClean="0"/>
              <a:t>Буланаш</a:t>
            </a:r>
            <a:r>
              <a:rPr lang="ru-RU" dirty="0" smtClean="0"/>
              <a:t> Артемовского района Свердловской области </a:t>
            </a:r>
          </a:p>
          <a:p>
            <a:pPr algn="ctr"/>
            <a:r>
              <a:rPr lang="ru-RU" dirty="0" smtClean="0"/>
              <a:t>Степанова Нина Геннадьевна</a:t>
            </a:r>
            <a:endParaRPr lang="ru-RU" dirty="0"/>
          </a:p>
        </p:txBody>
      </p:sp>
      <p:pic>
        <p:nvPicPr>
          <p:cNvPr id="135170" name="Picture 2" descr="http://skazvikt.ucoz.ru/_pu/9/6662425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43240" y="2000240"/>
            <a:ext cx="2762236" cy="36572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800" dirty="0" smtClean="0"/>
              <a:t>9. </a:t>
            </a:r>
            <a:r>
              <a:rPr lang="ru-RU" sz="2800" b="1" dirty="0" smtClean="0"/>
              <a:t>Что Стёпка кричал во сне?</a:t>
            </a:r>
            <a:br>
              <a:rPr lang="ru-RU" sz="2800" b="1" dirty="0" smtClean="0"/>
            </a:b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None/>
            </a:pPr>
            <a:r>
              <a:rPr lang="ru-RU" dirty="0" smtClean="0"/>
              <a:t>А) «Помогите</a:t>
            </a:r>
            <a:r>
              <a:rPr lang="ru-RU" dirty="0" smtClean="0"/>
              <a:t>!»</a:t>
            </a:r>
          </a:p>
          <a:p>
            <a:pPr marL="514350" indent="-514350">
              <a:buNone/>
            </a:pPr>
            <a:r>
              <a:rPr lang="ru-RU" dirty="0" smtClean="0"/>
              <a:t>Б) </a:t>
            </a:r>
            <a:r>
              <a:rPr lang="ru-RU" dirty="0" smtClean="0"/>
              <a:t>«Эй</a:t>
            </a:r>
            <a:r>
              <a:rPr lang="ru-RU" dirty="0" smtClean="0"/>
              <a:t>, сюда, ко мне…»</a:t>
            </a:r>
          </a:p>
          <a:p>
            <a:pPr marL="514350" indent="-514350">
              <a:buNone/>
            </a:pPr>
            <a:r>
              <a:rPr lang="ru-RU" dirty="0" smtClean="0"/>
              <a:t>В) </a:t>
            </a:r>
            <a:r>
              <a:rPr lang="ru-RU" dirty="0" smtClean="0"/>
              <a:t>он </a:t>
            </a:r>
            <a:r>
              <a:rPr lang="ru-RU" dirty="0" smtClean="0"/>
              <a:t>спал спокойно</a:t>
            </a:r>
          </a:p>
          <a:p>
            <a:pPr marL="514350" indent="-514350">
              <a:buNone/>
            </a:pPr>
            <a:r>
              <a:rPr lang="ru-RU" dirty="0" smtClean="0"/>
              <a:t>Г)  </a:t>
            </a:r>
            <a:r>
              <a:rPr lang="ru-RU" dirty="0" smtClean="0"/>
              <a:t>Стёпка </a:t>
            </a:r>
            <a:r>
              <a:rPr lang="ru-RU" dirty="0" smtClean="0"/>
              <a:t>не спал </a:t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 smtClean="0"/>
              <a:t>10. </a:t>
            </a:r>
            <a:r>
              <a:rPr lang="ru-RU" sz="2800" b="1" dirty="0" smtClean="0"/>
              <a:t> На чём дети вернулись из путешествия?</a:t>
            </a:r>
            <a:endParaRPr lang="ru-RU" sz="28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None/>
            </a:pPr>
            <a:r>
              <a:rPr lang="ru-RU" dirty="0" smtClean="0"/>
              <a:t>А) </a:t>
            </a:r>
            <a:r>
              <a:rPr lang="ru-RU" dirty="0" smtClean="0"/>
              <a:t>на </a:t>
            </a:r>
            <a:r>
              <a:rPr lang="ru-RU" dirty="0" smtClean="0"/>
              <a:t>телеге</a:t>
            </a:r>
          </a:p>
          <a:p>
            <a:pPr marL="514350" indent="-514350">
              <a:buNone/>
            </a:pPr>
            <a:r>
              <a:rPr lang="ru-RU" dirty="0" smtClean="0"/>
              <a:t>Б) </a:t>
            </a:r>
            <a:r>
              <a:rPr lang="ru-RU" dirty="0" smtClean="0"/>
              <a:t>на </a:t>
            </a:r>
            <a:r>
              <a:rPr lang="ru-RU" dirty="0" smtClean="0"/>
              <a:t>лодке</a:t>
            </a:r>
          </a:p>
          <a:p>
            <a:pPr marL="514350" indent="-514350">
              <a:buNone/>
            </a:pPr>
            <a:r>
              <a:rPr lang="ru-RU" dirty="0" smtClean="0"/>
              <a:t>В) </a:t>
            </a:r>
            <a:r>
              <a:rPr lang="ru-RU" dirty="0" smtClean="0"/>
              <a:t>на </a:t>
            </a:r>
            <a:r>
              <a:rPr lang="ru-RU" dirty="0" smtClean="0"/>
              <a:t>поезде</a:t>
            </a:r>
          </a:p>
          <a:p>
            <a:pPr marL="514350" indent="-514350">
              <a:buNone/>
            </a:pPr>
            <a:r>
              <a:rPr lang="ru-RU" dirty="0" smtClean="0"/>
              <a:t>Г) </a:t>
            </a:r>
            <a:r>
              <a:rPr lang="ru-RU" dirty="0" smtClean="0"/>
              <a:t>дети </a:t>
            </a:r>
            <a:r>
              <a:rPr lang="ru-RU" dirty="0" smtClean="0"/>
              <a:t>пришли пешком 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 smtClean="0"/>
              <a:t>Правильные ответы: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00430" y="1214422"/>
            <a:ext cx="2357454" cy="4865703"/>
          </a:xfrm>
        </p:spPr>
        <p:txBody>
          <a:bodyPr>
            <a:normAutofit fontScale="92500" lnSpcReduction="20000"/>
          </a:bodyPr>
          <a:lstStyle/>
          <a:p>
            <a:pPr marL="514350" indent="-514350">
              <a:buFont typeface="+mj-lt"/>
              <a:buAutoNum type="arabicParenR"/>
            </a:pPr>
            <a:r>
              <a:rPr lang="ru-RU" dirty="0" smtClean="0"/>
              <a:t>Б</a:t>
            </a:r>
            <a:endParaRPr lang="ru-RU" dirty="0" smtClean="0"/>
          </a:p>
          <a:p>
            <a:pPr marL="514350" indent="-514350">
              <a:buFont typeface="+mj-lt"/>
              <a:buAutoNum type="arabicParenR"/>
            </a:pPr>
            <a:r>
              <a:rPr lang="ru-RU" dirty="0" smtClean="0"/>
              <a:t>В</a:t>
            </a:r>
            <a:endParaRPr lang="ru-RU" dirty="0" smtClean="0"/>
          </a:p>
          <a:p>
            <a:pPr marL="514350" indent="-514350">
              <a:buFont typeface="+mj-lt"/>
              <a:buAutoNum type="arabicParenR"/>
            </a:pPr>
            <a:r>
              <a:rPr lang="ru-RU" dirty="0" smtClean="0"/>
              <a:t>А</a:t>
            </a:r>
            <a:endParaRPr lang="ru-RU" dirty="0" smtClean="0"/>
          </a:p>
          <a:p>
            <a:pPr marL="514350" indent="-514350">
              <a:buFont typeface="+mj-lt"/>
              <a:buAutoNum type="arabicParenR"/>
            </a:pPr>
            <a:r>
              <a:rPr lang="ru-RU" dirty="0" smtClean="0"/>
              <a:t>Б</a:t>
            </a:r>
            <a:endParaRPr lang="ru-RU" dirty="0" smtClean="0"/>
          </a:p>
          <a:p>
            <a:pPr marL="514350" indent="-514350">
              <a:buFont typeface="+mj-lt"/>
              <a:buAutoNum type="arabicParenR"/>
            </a:pPr>
            <a:r>
              <a:rPr lang="ru-RU" dirty="0" smtClean="0"/>
              <a:t>Г</a:t>
            </a:r>
            <a:endParaRPr lang="ru-RU" dirty="0" smtClean="0"/>
          </a:p>
          <a:p>
            <a:pPr marL="514350" indent="-514350">
              <a:buFont typeface="+mj-lt"/>
              <a:buAutoNum type="arabicParenR"/>
            </a:pPr>
            <a:r>
              <a:rPr lang="ru-RU" dirty="0" smtClean="0"/>
              <a:t>Б</a:t>
            </a:r>
            <a:endParaRPr lang="ru-RU" dirty="0" smtClean="0"/>
          </a:p>
          <a:p>
            <a:pPr marL="514350" indent="-514350">
              <a:buFont typeface="+mj-lt"/>
              <a:buAutoNum type="arabicParenR"/>
            </a:pPr>
            <a:r>
              <a:rPr lang="ru-RU" dirty="0" smtClean="0"/>
              <a:t>Б</a:t>
            </a:r>
            <a:endParaRPr lang="ru-RU" dirty="0" smtClean="0"/>
          </a:p>
          <a:p>
            <a:pPr marL="514350" indent="-514350">
              <a:buFont typeface="+mj-lt"/>
              <a:buAutoNum type="arabicParenR"/>
            </a:pPr>
            <a:r>
              <a:rPr lang="ru-RU" dirty="0" smtClean="0"/>
              <a:t>Г</a:t>
            </a:r>
            <a:endParaRPr lang="ru-RU" dirty="0" smtClean="0"/>
          </a:p>
          <a:p>
            <a:pPr marL="514350" indent="-514350">
              <a:buFont typeface="+mj-lt"/>
              <a:buAutoNum type="arabicParenR"/>
            </a:pPr>
            <a:r>
              <a:rPr lang="ru-RU" dirty="0" smtClean="0"/>
              <a:t>Б</a:t>
            </a:r>
            <a:endParaRPr lang="ru-RU" dirty="0" smtClean="0"/>
          </a:p>
          <a:p>
            <a:pPr marL="514350" indent="-514350">
              <a:buFont typeface="+mj-lt"/>
              <a:buAutoNum type="arabicParenR"/>
            </a:pPr>
            <a:r>
              <a:rPr lang="ru-RU" dirty="0" smtClean="0"/>
              <a:t>А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ru-RU" sz="7200" dirty="0" smtClean="0">
                <a:latin typeface="Monotype Corsiva" pitchFamily="66" charset="0"/>
                <a:cs typeface="MV Boli" pitchFamily="2" charset="0"/>
              </a:rPr>
              <a:t>Молодцы!</a:t>
            </a:r>
            <a:endParaRPr lang="ru-RU" sz="7200" dirty="0">
              <a:latin typeface="Monotype Corsiva" pitchFamily="66" charset="0"/>
              <a:cs typeface="MV Boli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214290"/>
            <a:ext cx="8686800" cy="1081110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/>
              <a:t>1. Как называлась деревня, в которой родители </a:t>
            </a:r>
            <a:r>
              <a:rPr lang="ru-RU" sz="2800" b="1" dirty="0" smtClean="0"/>
              <a:t>Л</a:t>
            </a:r>
            <a:r>
              <a:rPr lang="ru-RU" sz="2800" b="1" dirty="0" smtClean="0"/>
              <a:t>ёли </a:t>
            </a:r>
            <a:r>
              <a:rPr lang="ru-RU" sz="2800" b="1" dirty="0" smtClean="0"/>
              <a:t>и </a:t>
            </a:r>
            <a:r>
              <a:rPr lang="ru-RU" sz="2800" b="1" dirty="0" err="1" smtClean="0"/>
              <a:t>Миньки</a:t>
            </a:r>
            <a:r>
              <a:rPr lang="ru-RU" sz="2800" b="1" dirty="0" smtClean="0"/>
              <a:t> снимали дачу?</a:t>
            </a:r>
            <a:br>
              <a:rPr lang="ru-RU" sz="2800" b="1" dirty="0" smtClean="0"/>
            </a:b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None/>
            </a:pPr>
            <a:r>
              <a:rPr lang="ru-RU" dirty="0" smtClean="0"/>
              <a:t> А) </a:t>
            </a:r>
            <a:r>
              <a:rPr lang="ru-RU" dirty="0" smtClean="0"/>
              <a:t>Бережки</a:t>
            </a:r>
            <a:r>
              <a:rPr lang="ru-RU" dirty="0" smtClean="0"/>
              <a:t> </a:t>
            </a:r>
          </a:p>
          <a:p>
            <a:pPr marL="514350" indent="-514350">
              <a:buNone/>
            </a:pPr>
            <a:r>
              <a:rPr lang="ru-RU" dirty="0" smtClean="0"/>
              <a:t> Б)</a:t>
            </a:r>
            <a:r>
              <a:rPr lang="ru-RU" dirty="0" smtClean="0"/>
              <a:t> </a:t>
            </a:r>
            <a:r>
              <a:rPr lang="ru-RU" dirty="0" smtClean="0"/>
              <a:t>Пески</a:t>
            </a:r>
          </a:p>
          <a:p>
            <a:pPr marL="514350" indent="-514350">
              <a:buNone/>
            </a:pPr>
            <a:r>
              <a:rPr lang="ru-RU" dirty="0" smtClean="0"/>
              <a:t> В)</a:t>
            </a:r>
            <a:r>
              <a:rPr lang="ru-RU" dirty="0" smtClean="0"/>
              <a:t> </a:t>
            </a:r>
            <a:r>
              <a:rPr lang="ru-RU" dirty="0" smtClean="0"/>
              <a:t>Дубки </a:t>
            </a:r>
          </a:p>
          <a:p>
            <a:pPr marL="514350" indent="-514350">
              <a:buNone/>
            </a:pPr>
            <a:r>
              <a:rPr lang="ru-RU" dirty="0" smtClean="0"/>
              <a:t> Г) </a:t>
            </a:r>
            <a:r>
              <a:rPr lang="ru-RU" dirty="0" smtClean="0"/>
              <a:t>Мостки</a:t>
            </a:r>
            <a:r>
              <a:rPr lang="ru-RU" dirty="0" smtClean="0"/>
              <a:t> 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2. </a:t>
            </a:r>
            <a:r>
              <a:rPr lang="ru-RU" sz="3100" b="1" dirty="0" smtClean="0"/>
              <a:t>Что подарил </a:t>
            </a:r>
            <a:r>
              <a:rPr lang="ru-RU" sz="3100" b="1" dirty="0" err="1" smtClean="0"/>
              <a:t>Минька</a:t>
            </a:r>
            <a:r>
              <a:rPr lang="ru-RU" sz="3100" b="1" dirty="0" smtClean="0"/>
              <a:t> Стёпке, чтобы тот взял его в кругосветное путешествие?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None/>
            </a:pPr>
            <a:r>
              <a:rPr lang="ru-RU" dirty="0" smtClean="0"/>
              <a:t>А) велосипед</a:t>
            </a:r>
            <a:endParaRPr lang="ru-RU" dirty="0" smtClean="0"/>
          </a:p>
          <a:p>
            <a:pPr marL="514350" indent="-514350">
              <a:buNone/>
            </a:pPr>
            <a:r>
              <a:rPr lang="ru-RU" dirty="0" smtClean="0"/>
              <a:t>Б) </a:t>
            </a:r>
            <a:r>
              <a:rPr lang="ru-RU" dirty="0" smtClean="0"/>
              <a:t> компас</a:t>
            </a:r>
          </a:p>
          <a:p>
            <a:pPr marL="514350" indent="-514350">
              <a:buNone/>
            </a:pPr>
            <a:r>
              <a:rPr lang="ru-RU" dirty="0" smtClean="0"/>
              <a:t>В)</a:t>
            </a:r>
            <a:r>
              <a:rPr lang="ru-RU" dirty="0" smtClean="0"/>
              <a:t> перочинный ножик</a:t>
            </a:r>
          </a:p>
          <a:p>
            <a:pPr marL="514350" indent="-514350">
              <a:buNone/>
            </a:pPr>
            <a:r>
              <a:rPr lang="ru-RU" dirty="0" smtClean="0"/>
              <a:t>Г)</a:t>
            </a:r>
            <a:r>
              <a:rPr lang="ru-RU" dirty="0" smtClean="0"/>
              <a:t> фонарик 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3. </a:t>
            </a:r>
            <a:r>
              <a:rPr lang="ru-RU" sz="3100" b="1" dirty="0" smtClean="0"/>
              <a:t>Сколько денег взяла Лёля из копилки в поход?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None/>
            </a:pPr>
            <a:r>
              <a:rPr lang="ru-RU" dirty="0" smtClean="0"/>
              <a:t>А) 3 </a:t>
            </a:r>
            <a:r>
              <a:rPr lang="ru-RU" dirty="0" smtClean="0"/>
              <a:t>рубля</a:t>
            </a:r>
          </a:p>
          <a:p>
            <a:pPr marL="514350" indent="-514350">
              <a:buNone/>
            </a:pPr>
            <a:r>
              <a:rPr lang="ru-RU" dirty="0" smtClean="0"/>
              <a:t>Б)</a:t>
            </a:r>
            <a:r>
              <a:rPr lang="ru-RU" dirty="0" smtClean="0"/>
              <a:t> 5 рублей</a:t>
            </a:r>
          </a:p>
          <a:p>
            <a:pPr marL="514350" indent="-514350">
              <a:buNone/>
            </a:pPr>
            <a:r>
              <a:rPr lang="ru-RU" dirty="0" smtClean="0"/>
              <a:t>В) </a:t>
            </a:r>
            <a:r>
              <a:rPr lang="ru-RU" dirty="0" smtClean="0"/>
              <a:t>1 </a:t>
            </a:r>
            <a:r>
              <a:rPr lang="ru-RU" dirty="0" smtClean="0"/>
              <a:t>рубль</a:t>
            </a:r>
          </a:p>
          <a:p>
            <a:pPr marL="514350" indent="-514350">
              <a:buNone/>
            </a:pPr>
            <a:r>
              <a:rPr lang="ru-RU" dirty="0" smtClean="0"/>
              <a:t>Г) </a:t>
            </a:r>
            <a:r>
              <a:rPr lang="ru-RU" dirty="0" smtClean="0"/>
              <a:t>10 </a:t>
            </a:r>
            <a:r>
              <a:rPr lang="ru-RU" dirty="0" smtClean="0"/>
              <a:t>рублей 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4. </a:t>
            </a:r>
            <a:r>
              <a:rPr lang="ru-RU" sz="3100" b="1" dirty="0" smtClean="0"/>
              <a:t>Зачем детям во время похода нужны были деньги? Как это объяснил Стёпка?</a:t>
            </a:r>
            <a:br>
              <a:rPr lang="ru-RU" sz="3100" b="1" dirty="0" smtClean="0"/>
            </a:br>
            <a:endParaRPr lang="ru-RU" sz="31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None/>
            </a:pPr>
            <a:r>
              <a:rPr lang="ru-RU" dirty="0" smtClean="0"/>
              <a:t>А) покупать </a:t>
            </a:r>
            <a:r>
              <a:rPr lang="ru-RU" dirty="0" smtClean="0"/>
              <a:t>еду</a:t>
            </a:r>
          </a:p>
          <a:p>
            <a:pPr marL="514350" indent="-514350">
              <a:buNone/>
            </a:pPr>
            <a:r>
              <a:rPr lang="ru-RU" dirty="0" smtClean="0"/>
              <a:t>Б)</a:t>
            </a:r>
            <a:r>
              <a:rPr lang="ru-RU" dirty="0" smtClean="0"/>
              <a:t> покупать семечки и конфеты</a:t>
            </a:r>
          </a:p>
          <a:p>
            <a:pPr marL="514350" indent="-514350">
              <a:buNone/>
            </a:pPr>
            <a:r>
              <a:rPr lang="ru-RU" dirty="0" smtClean="0"/>
              <a:t>В) </a:t>
            </a:r>
            <a:r>
              <a:rPr lang="ru-RU" dirty="0" smtClean="0"/>
              <a:t>покупать </a:t>
            </a:r>
            <a:r>
              <a:rPr lang="ru-RU" dirty="0" smtClean="0"/>
              <a:t>одежду</a:t>
            </a:r>
          </a:p>
          <a:p>
            <a:pPr marL="514350" indent="-514350">
              <a:buNone/>
            </a:pPr>
            <a:r>
              <a:rPr lang="ru-RU" dirty="0" smtClean="0"/>
              <a:t>Г) </a:t>
            </a:r>
            <a:r>
              <a:rPr lang="ru-RU" dirty="0" smtClean="0"/>
              <a:t> на всякий случай 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 smtClean="0"/>
              <a:t>5. </a:t>
            </a:r>
            <a:r>
              <a:rPr lang="ru-RU" sz="2800" b="1" dirty="0" smtClean="0"/>
              <a:t>Что ели дети во время первого привала?</a:t>
            </a:r>
            <a:endParaRPr lang="ru-RU" sz="28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None/>
            </a:pPr>
            <a:r>
              <a:rPr lang="ru-RU" dirty="0" smtClean="0"/>
              <a:t>А) </a:t>
            </a:r>
            <a:r>
              <a:rPr lang="ru-RU" dirty="0" smtClean="0"/>
              <a:t>семечки</a:t>
            </a:r>
            <a:endParaRPr lang="ru-RU" dirty="0" smtClean="0"/>
          </a:p>
          <a:p>
            <a:pPr marL="514350" indent="-514350">
              <a:buNone/>
            </a:pPr>
            <a:r>
              <a:rPr lang="ru-RU" dirty="0" smtClean="0"/>
              <a:t>Б) </a:t>
            </a:r>
            <a:r>
              <a:rPr lang="ru-RU" dirty="0" smtClean="0"/>
              <a:t>конфеты</a:t>
            </a:r>
            <a:endParaRPr lang="ru-RU" dirty="0" smtClean="0"/>
          </a:p>
          <a:p>
            <a:pPr marL="514350" indent="-514350">
              <a:buNone/>
            </a:pPr>
            <a:r>
              <a:rPr lang="ru-RU" dirty="0" smtClean="0"/>
              <a:t>В) </a:t>
            </a:r>
            <a:r>
              <a:rPr lang="ru-RU" dirty="0" smtClean="0"/>
              <a:t>хлеб</a:t>
            </a:r>
            <a:endParaRPr lang="ru-RU" dirty="0" smtClean="0"/>
          </a:p>
          <a:p>
            <a:pPr marL="514350" indent="-514350">
              <a:buNone/>
            </a:pPr>
            <a:r>
              <a:rPr lang="ru-RU" dirty="0" smtClean="0"/>
              <a:t>Г) </a:t>
            </a:r>
            <a:r>
              <a:rPr lang="ru-RU" dirty="0" smtClean="0"/>
              <a:t>хлеб </a:t>
            </a:r>
            <a:r>
              <a:rPr lang="ru-RU" dirty="0" smtClean="0"/>
              <a:t>с сахаром 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3100" dirty="0" smtClean="0"/>
              <a:t>6. </a:t>
            </a:r>
            <a:r>
              <a:rPr lang="ru-RU" sz="3100" b="1" dirty="0" smtClean="0"/>
              <a:t>Кого из детей во время привала ужалила оса?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1571612"/>
            <a:ext cx="8686800" cy="4525963"/>
          </a:xfrm>
        </p:spPr>
        <p:txBody>
          <a:bodyPr/>
          <a:lstStyle/>
          <a:p>
            <a:pPr marL="514350" indent="-514350">
              <a:buNone/>
            </a:pPr>
            <a:r>
              <a:rPr lang="ru-RU" dirty="0" smtClean="0"/>
              <a:t>А) </a:t>
            </a:r>
            <a:r>
              <a:rPr lang="ru-RU" dirty="0" smtClean="0"/>
              <a:t>Лёля</a:t>
            </a:r>
            <a:endParaRPr lang="ru-RU" dirty="0" smtClean="0"/>
          </a:p>
          <a:p>
            <a:pPr marL="514350" indent="-514350">
              <a:buNone/>
            </a:pPr>
            <a:r>
              <a:rPr lang="ru-RU" dirty="0" smtClean="0"/>
              <a:t>Б) </a:t>
            </a:r>
            <a:r>
              <a:rPr lang="ru-RU" dirty="0" err="1" smtClean="0"/>
              <a:t>Минька</a:t>
            </a:r>
            <a:endParaRPr lang="ru-RU" dirty="0" smtClean="0"/>
          </a:p>
          <a:p>
            <a:pPr marL="514350" indent="-514350">
              <a:buNone/>
            </a:pPr>
            <a:r>
              <a:rPr lang="ru-RU" dirty="0" smtClean="0"/>
              <a:t>В) </a:t>
            </a:r>
            <a:r>
              <a:rPr lang="ru-RU" dirty="0" smtClean="0"/>
              <a:t>Стёпка</a:t>
            </a:r>
            <a:endParaRPr lang="ru-RU" dirty="0" smtClean="0"/>
          </a:p>
          <a:p>
            <a:pPr marL="514350" indent="-514350">
              <a:buNone/>
            </a:pPr>
            <a:r>
              <a:rPr lang="ru-RU" dirty="0" smtClean="0"/>
              <a:t>Г) оса </a:t>
            </a:r>
            <a:r>
              <a:rPr lang="ru-RU" dirty="0" smtClean="0"/>
              <a:t>не жалила никого 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14290"/>
            <a:ext cx="8686800" cy="8382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7. </a:t>
            </a:r>
            <a:r>
              <a:rPr lang="ru-RU" b="1" dirty="0" smtClean="0"/>
              <a:t> </a:t>
            </a:r>
            <a:r>
              <a:rPr lang="ru-RU" sz="3100" b="1" dirty="0" smtClean="0"/>
              <a:t>За что приняла сухую ветку над головой Лёля, когда дети ночевали в лесу?</a:t>
            </a:r>
            <a:endParaRPr lang="ru-RU" sz="31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None/>
            </a:pPr>
            <a:r>
              <a:rPr lang="ru-RU" dirty="0" smtClean="0"/>
              <a:t>А) за </a:t>
            </a:r>
            <a:r>
              <a:rPr lang="ru-RU" dirty="0" smtClean="0"/>
              <a:t>верёвку</a:t>
            </a:r>
          </a:p>
          <a:p>
            <a:pPr marL="514350" indent="-514350">
              <a:buNone/>
            </a:pPr>
            <a:r>
              <a:rPr lang="ru-RU" dirty="0" smtClean="0"/>
              <a:t>Б)</a:t>
            </a:r>
            <a:r>
              <a:rPr lang="ru-RU" dirty="0" smtClean="0"/>
              <a:t> за змею</a:t>
            </a:r>
          </a:p>
          <a:p>
            <a:pPr marL="514350" indent="-514350">
              <a:buNone/>
            </a:pPr>
            <a:r>
              <a:rPr lang="ru-RU" dirty="0" smtClean="0"/>
              <a:t>В) </a:t>
            </a:r>
            <a:r>
              <a:rPr lang="ru-RU" dirty="0" smtClean="0"/>
              <a:t>она </a:t>
            </a:r>
            <a:r>
              <a:rPr lang="ru-RU" dirty="0" smtClean="0"/>
              <a:t>её не заметила</a:t>
            </a:r>
          </a:p>
          <a:p>
            <a:pPr marL="514350" indent="-514350">
              <a:buNone/>
            </a:pPr>
            <a:r>
              <a:rPr lang="ru-RU" dirty="0" smtClean="0"/>
              <a:t>Г) </a:t>
            </a:r>
            <a:r>
              <a:rPr lang="ru-RU" dirty="0" smtClean="0"/>
              <a:t>за </a:t>
            </a:r>
            <a:r>
              <a:rPr lang="ru-RU" dirty="0" smtClean="0"/>
              <a:t>ящерицу 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3100" dirty="0" smtClean="0"/>
              <a:t>8. </a:t>
            </a:r>
            <a:r>
              <a:rPr lang="ru-RU" sz="3100" b="1" dirty="0" smtClean="0"/>
              <a:t>Что напугало </a:t>
            </a:r>
            <a:r>
              <a:rPr lang="ru-RU" sz="3100" b="1" dirty="0" err="1" smtClean="0"/>
              <a:t>Миньку</a:t>
            </a:r>
            <a:r>
              <a:rPr lang="ru-RU" sz="3100" b="1" dirty="0" smtClean="0"/>
              <a:t> так, что он подскочил на земле, как мячик?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None/>
            </a:pPr>
            <a:r>
              <a:rPr lang="ru-RU" dirty="0" smtClean="0"/>
              <a:t>А) </a:t>
            </a:r>
            <a:r>
              <a:rPr lang="ru-RU" dirty="0" smtClean="0"/>
              <a:t>волчий </a:t>
            </a:r>
            <a:r>
              <a:rPr lang="ru-RU" dirty="0" smtClean="0"/>
              <a:t>вой</a:t>
            </a:r>
          </a:p>
          <a:p>
            <a:pPr marL="514350" indent="-514350">
              <a:buNone/>
            </a:pPr>
            <a:r>
              <a:rPr lang="ru-RU" dirty="0" smtClean="0"/>
              <a:t>Б) </a:t>
            </a:r>
            <a:r>
              <a:rPr lang="ru-RU" dirty="0" smtClean="0"/>
              <a:t>гром</a:t>
            </a:r>
            <a:endParaRPr lang="ru-RU" dirty="0" smtClean="0"/>
          </a:p>
          <a:p>
            <a:pPr marL="514350" indent="-514350">
              <a:buNone/>
            </a:pPr>
            <a:r>
              <a:rPr lang="ru-RU" dirty="0" smtClean="0"/>
              <a:t>В) </a:t>
            </a:r>
            <a:r>
              <a:rPr lang="ru-RU" dirty="0" smtClean="0"/>
              <a:t>шум </a:t>
            </a:r>
            <a:r>
              <a:rPr lang="ru-RU" dirty="0" smtClean="0"/>
              <a:t>ветра</a:t>
            </a:r>
          </a:p>
          <a:p>
            <a:pPr marL="514350" indent="-514350">
              <a:buNone/>
            </a:pPr>
            <a:r>
              <a:rPr lang="ru-RU" dirty="0" smtClean="0"/>
              <a:t>Г)  </a:t>
            </a:r>
            <a:r>
              <a:rPr lang="ru-RU" dirty="0" smtClean="0"/>
              <a:t>упавшая </a:t>
            </a:r>
            <a:r>
              <a:rPr lang="ru-RU" dirty="0" smtClean="0"/>
              <a:t>шишка 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36</TotalTime>
  <Words>260</Words>
  <Application>Microsoft Office PowerPoint</Application>
  <PresentationFormat>Экран (4:3)</PresentationFormat>
  <Paragraphs>66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Трек</vt:lpstr>
      <vt:lpstr>Викторина по рассказу М.Зощенко «Великие путешественники»   </vt:lpstr>
      <vt:lpstr>1. Как называлась деревня, в которой родители Лёли и Миньки снимали дачу? </vt:lpstr>
      <vt:lpstr>2. Что подарил Минька Стёпке, чтобы тот взял его в кругосветное путешествие? </vt:lpstr>
      <vt:lpstr>3. Сколько денег взяла Лёля из копилки в поход? </vt:lpstr>
      <vt:lpstr>4. Зачем детям во время похода нужны были деньги? Как это объяснил Стёпка? </vt:lpstr>
      <vt:lpstr>5. Что ели дети во время первого привала?</vt:lpstr>
      <vt:lpstr>6. Кого из детей во время привала ужалила оса? </vt:lpstr>
      <vt:lpstr>7.  За что приняла сухую ветку над головой Лёля, когда дети ночевали в лесу?</vt:lpstr>
      <vt:lpstr>8. Что напугало Миньку так, что он подскочил на земле, как мячик? </vt:lpstr>
      <vt:lpstr>9. Что Стёпка кричал во сне? </vt:lpstr>
      <vt:lpstr>10.  На чём дети вернулись из путешествия?</vt:lpstr>
      <vt:lpstr>Правильные ответы:</vt:lpstr>
      <vt:lpstr>Слайд 13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Викторина по рассказу М.Зощенко «Великие путешественники»</dc:title>
  <dc:creator>User</dc:creator>
  <cp:lastModifiedBy>User</cp:lastModifiedBy>
  <cp:revision>5</cp:revision>
  <dcterms:created xsi:type="dcterms:W3CDTF">2015-05-07T16:47:53Z</dcterms:created>
  <dcterms:modified xsi:type="dcterms:W3CDTF">2015-05-10T15:08:08Z</dcterms:modified>
</cp:coreProperties>
</file>