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0" r:id="rId4"/>
    <p:sldId id="266" r:id="rId5"/>
    <p:sldId id="271" r:id="rId6"/>
    <p:sldId id="270" r:id="rId7"/>
    <p:sldId id="267" r:id="rId8"/>
    <p:sldId id="259" r:id="rId9"/>
    <p:sldId id="262" r:id="rId10"/>
    <p:sldId id="263" r:id="rId11"/>
    <p:sldId id="273"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5-12-08T07:41:49.265"/>
    </inkml:context>
    <inkml:brush xml:id="br0">
      <inkml:brushProperty name="width" value="0.05292" units="cm"/>
      <inkml:brushProperty name="height" value="0.05292" units="cm"/>
      <inkml:brushProperty name="color" value="#FF0000"/>
    </inkml:brush>
  </inkml:definitions>
  <inkml:trace contextRef="#ctx0" brushRef="#br0">7243 13871,'0'-20,"20"20,-20-20,20 20,-20-20,19 20,1-20,0 0,0 20,0 0,0 0,0 0,-1 20,-19 0,0 0,0 0,-19 0,19-1,-20 21,0-20,20 20,0-21,-20 1,20 20,0-20,0 0,0-1,0 1,0 0,20 0,0-20,0 0,-20-20,-20 20</inkml:trace>
  <inkml:trace contextRef="#ctx0" brushRef="#br0" timeOffset="6839.3912">7283 14267,'0'20,"0"0,19-20,1 0,0-20,0 20,20-20,-20 20,-1-19,1 19,0 0</inkml:trace>
  <inkml:trace contextRef="#ctx0" brushRef="#br0" timeOffset="7316.4185">7183 14128,'0'-19,"20"19,20-20,-20 0,0 20,19-20,1 20,-20 0</inkml:trace>
  <inkml:trace contextRef="#ctx0" brushRef="#br0" timeOffset="9166.5243">7362 14307,'20'0,"0"-20,19 0,-19 1,0-1,20 0,-20 0,-1-20,21 20,-20-19,0-1,0 0,-20 21,20-1,-20-20,19 20,-19 0,0 1,0-1,0 0,0 0,0 40,-19-20,19 20,0 0,-20-1,20 1,0 20,-20-20,20 19,0-19,-20 20,20-20,20 0,-20-1,20 1,-20 0,20-20,-1 0,1-20,20 0,-20 1,0-1,19 0,-19-20,0 1,-20-1,20 20,-20-20,0 1,0 19,0-20,-20 20,0 0,0 1,0 19,1 0,-1 0,0 19,0-19,0 40,0-20,1 20,-1-1,20 1,-20 0,20-1,0 1,-20 0,40-20,-20 19,0-19,0 0,20 0,-20 0,20-20,-1 0,1 0,0-20,0 20,0-20,0 0,-1-20,1 21,0-21,20 20,-20-20,-20 21,20-21,-20 20,19 0,-19-19,0 19,0 0,0 40,-19 0,19-1,-20 1,0 20,20-20,-20 19,20 1,-20-20,20 20,-20-1,20 1,0-20,20 20,-20-21,0 1,20-20,0 20,0-20,19 0,-19 0,20 0</inkml:trace>
  <inkml:trace contextRef="#ctx0" brushRef="#br0" timeOffset="20758.1873">19725 14208,'0'-20,"20"0,-1 20</inkml:trace>
  <inkml:trace contextRef="#ctx0" brushRef="#br0" timeOffset="22567.2908">19784 14128,'20'0,"-40"0,40 0,0-19,0 19,0-20,-20 0,19 0,-19 0,20 0,0 1,-20-1,20-20,0 20,-20 0,0 1,20-1,-20 0,0-20,19 20,-19 0,0 1,0-1,0 0,20 0,-20 0,0 0,20 20,-20 20,0 0,-20 20,20-1,0 1,-20 0,1 0,19-1,-20 1,0 19,20-19,-20 0,0-20,20 19,-20-19,20 0,0-40,0-20,20 1,0-21,0 1,0 19,19-19,-19 19,20-20,0 21,-20-1,-1 0,1 20,0 20,0 0,-20 20,0 0,0 20,0-1,-20 21,0-20,20-1,-20 1,1-20,19 20,0-21,-20 1,20 0,-20-20,40-20,-20-19,20 19,-1-20,1 0,0 1,20-1,-20 0,19 1,-19 19,0 0,0 20,0-20,-20 40,0 0,0 0,0 19,-20 21,0-20,20-21,-20 21,20-20,-20 20,20-21,0 1,20 0,0-40,0 0,20 1,-21-21,21 0,0 1,-1-1,1-20,-20 40,0-19,0-1,-20 20,20 0,-20 1,-20 38,0 1,0 20,0 19,-20 1,21 0,-1-21,20 1,0 0,0-21,20 1,-1-20,21 0,0-20,0-19,-1 19,1-20,0 1,-21-1,-19 0,0 0,0 1,0 19,-19 0,-21 0,20 20,-20 20,1 20,-1-1,0 21</inkml:trace>
  <inkml:trace contextRef="#ctx0" brushRef="#br0" timeOffset="23654.3529">20816 13692,'-20'0,"20"20,-20 0,1 19,-1 1,0 20,20-41,-20 21,20-20,0 20,0-21,0 1,20-20,-20 20,20-20,0 0,19-20,-19 0,20 1,-1-21,1 20,-20-20,20 1,-20-1,19 20,-19-20,0 1,-20-1,20 20,0 0,-20 1,0 38,-20 21,20 20,-20-1,0 1,0-21,0 21,1-1,19 1,-20-1,-20 1,20 0,0-1,0-19,1-1,19-19,0-40,0-19,0-1,19-19,1-1,20 0,-20 21,20-41,-1 41,-19-21,20 21,-20-1,19 0,-19 0,0 21,-20 38,-20 21,0 0,0 0,20-1,-19 1,19 0,0-1,19 1,-19-20,40 0,-20-20,20 0</inkml:trace>
  <inkml:trace contextRef="#ctx0" brushRef="#br0" timeOffset="36605.0937">4544 15081,'0'20,"0"0,0 0,20-20,0-20,0 0,0 0,-1 0,1 0,0-19,0 19,-20 0,0 0,0 0,-20 20,0-20,20 40,-20-20,1 20,-1 0,0 20,20-1,-20-19</inkml:trace>
  <inkml:trace contextRef="#ctx0" brushRef="#br0" timeOffset="37805.1623">4643 15081,'0'20,"0"0,0 0,-19-1,19 21,0-20,0 0,0 19,-20-19,20 20,0 0,-20-21,20 21,0-20,-20 0,20 20,-20-21,20 1,-20-20,20 20,-19-20,-1-20,20 0,0 1,0-1,0 0,20 0,-20 0,0 0,19 0,-19 1,20-1,0 0,0 0,0 0,0 0,-1 1,21-1,-20 0,0 0,0 0,-1 0,1 1,0-1,0 0,-20 0,20 0,-20 0,0 0,0 40,-20 0,20 0,-20 0,20 20,-20-21,20 21,0-20,0 0,0 0,20-20,0 0,0 0,20-20,-21-20,1 20,0 0,0-19,0 19,-20-20,20 20,-20 0,-20 1,0-1,20 0,-20 20,-20 0,21 20,-1 0,0-1,-20 21,40-20,-20 20</inkml:trace>
  <inkml:trace contextRef="#ctx0" brushRef="#br0" timeOffset="38872.2234">4961 15141,'0'19,"0"1,0 0,0 0,20 0,0-20,-1-20,1 0,20 0,-20 0,0 1,0-21,19 20,-19 0,-20 0,20 0,-20 1,20 19,-20-20,-20 40,20-1,-20 21,20 0,-20 0,0 19,20 1,-19-1,-1 20,20-19,-20 0,20-21,-20 21,0-21,0 1,20-20,-20 0,1-40,19 0,0-20,0 1,19-21,-19 1,20-1,20 1,-20-1,0 1,0-1,-1 20,1 1,0-1,0 0,0 20,0 1,-1 19,-19 39,0-19,-19 20,19 0,0-1,-20 1,20 0,0-21,20 1,-1 0,1-20,-20-20,20 20</inkml:trace>
  <inkml:trace contextRef="#ctx0" brushRef="#br0" timeOffset="39147.2391">5378 15240,'0'-20,"0"20</inkml:trace>
  <inkml:trace contextRef="#ctx0" brushRef="#br0" timeOffset="49998.8598">7997 14684,'0'20,"0"0,-20 0,20 0,0 19,-20 1,20 0,-19-1,19 21,-20-1,20 1,-20-20,0 19,20 1,-20-1,20-39,0 20,0-21,0 1,0-59,20 19,-20-20,0 0,0 1,20-1,-20 0,20 1,0-1,-20 0,19 1,1 19,-20 0,20 0,0 20,-20 20,20 0,-20 0,0-1,-20 1,20 20,0-20,-20 0,20 19,-20-19,20 20,0-20,-20 0,20-40,0 0,0-20,20 1,-20-1,20 20,0-40,-20 21,20-1,0 0,19 21,-39-21,20 20,0 20,0 0,-20 20,0 0,0 0,0-1,0 1,-20 0,20 20,-20-1,20-19,-20 20,20-20,0 0,-20 0,20-1,0 1,0 0,0 0,20 0,-20 0,20-20,-20 19,20-19,0 0,0-19,-1 19,1-20,0 0,-20 0,20-20,0 21,0-21,-20 20,20-20,-1 1,-19 19,20 0,-20 0,0 0,0 0,-20 20,1 20,-1-20,20 20,-20-20,0 20,0 0,20 19,-20-19,20 0,-20 20,20 0,0-21,0 21,0-20,0 0,0 0,0-1,0 1,20-20,0 0,0 0,0 0,0-20,0 20,-1-19,1-1,0-20,0 20,20-19,-40 19,19-20,1 20,-20-20,20 21,-20-21,0 20,20 0,-20 0,0 1,0 38,0 1,-20 20,20-20,-20 19,0 21,20-20,-39 39,19 0,-20 1,20 19,-19 0,-1 0,0 1,1-1,19-20,0 1,0-21,0-19,20-80,0 1,20-1,-20-20,20 1,0-21,-20 21,20-21,-1 1,1 0,0-1,20 1,-20 19,0-19,19 0,-19 19,0 20,20-19,-21 19,1 1,0 19,0 0,0 0,0 20,-20 20,0 0,0 0,0-1,0 1,-20 20,20-20,0 19,-20 1,20 0,0-20,0 19,0 1,-20 0,20-20,20-1,-20 1,20-20,0 0,-1-20,1 1,0-1,0 0,0 0,0 0,0 0,-20 1,0-1,0 40,0-20</inkml:trace>
  <inkml:trace contextRef="#ctx0" brushRef="#br0" timeOffset="50334.879">8870 15299,'0'-20,"0"40,0-20</inkml:trace>
  <inkml:trace contextRef="#ctx0" brushRef="#br0" timeOffset="95216.4461">18078 14863,'20'0,"19"-20,1 20,0-20,19 20,-19 0,-1 20,-19 0,0 0,0-1,-40 21,20-20,-20 20,0-1,1 1,-1 0,0-1,0 1,40 0,-20 19,20-19,19-20,-19 19,40-39,-20 0,-1 0,21-39,-1-1,-19 0,19-19,-19-1,0-19,-20 19,0 21,-20-21,19 21,-19 19,-19 0,19 0,-20 20,0 0,0 20,-20 20,1-1,-1 1,0 19,20 1,-19 0,19-1,20 1,0-1,20-19,0 19,19-39,21 20,-1-20,1-20,-1 0,-19-20,-20 20,-20-20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5-12-08T07:43:56.035"/>
    </inkml:context>
    <inkml:brush xml:id="br0">
      <inkml:brushProperty name="width" value="0.05292" units="cm"/>
      <inkml:brushProperty name="height" value="0.05292" units="cm"/>
      <inkml:brushProperty name="color" value="#FF0000"/>
    </inkml:brush>
  </inkml:definitions>
  <inkml:trace contextRef="#ctx0" brushRef="#br0">13732 11708,'0'19,"0"1,0 0,0 0,20 0,-20 0,0-1,-20 21,20-20,0 0,0 20,0-21,0 1,0 0,0 0,0 0,0 0,20-1,-20 1,0 0,20 0,-1 0,1-20,0 0,0 0,20 0,-21-20,1 20,0 0,0 0,0 0</inkml:trace>
  <inkml:trace contextRef="#ctx0" brushRef="#br0" timeOffset="477.0273">13613 12085,'0'-20,"20"20,-1-20,1 0,0 20,0-20,20 0</inkml:trace>
  <inkml:trace contextRef="#ctx0" brushRef="#br0" timeOffset="1795.1026">13732 11668,'0'-20,"-20"20,20-20,0 20</inkml:trace>
  <inkml:trace contextRef="#ctx0" brushRef="#br0" timeOffset="3974.2273">15399 11807,'20'-20</inkml:trace>
  <inkml:trace contextRef="#ctx0" brushRef="#br0" timeOffset="4035.2308">15399 11807,'0'0,"20"-40</inkml:trace>
  <inkml:trace contextRef="#ctx0" brushRef="#br0" timeOffset="6128.3505">15419 11767,'0'20,"0"-40,0 40,0 0,0 0,0-1,0 1,0 0,0 0,0 0,0 0,19-20,-19 20,-19-20,38 0,-38 0,19 19,0-38,0 38,0-38,0 38,0-38,0 38,0-38,0 38,0-38,0 38,0-38,0 38</inkml:trace>
  <inkml:trace contextRef="#ctx0" brushRef="#br0" timeOffset="9971.5703">13732 11787,'-20'0,"20"20,0 0,0-1,0 1,0 0,0 0,0 0,0 0,0 0,0-1,-20 1,20 0,0 0,0 0,20 0,-20-1,0 1,20-20,-20 20,20-20,0 0,-1 0,1 0,0-20,-20 40,20-40,0 20,0 0,-1 0,1 0,0-20,0 20,-20-19,20-1,0 0,-20-20,0 20,0 1,20-1,-20 0,0 0,0 0,0 0,0 0,0 1,-20 19,40-20,-40 20,20-20,0 0,0 40,20 0,-20 0,0-1,0 1,0 0,19 20,-19-20,0 0,20 19,-20-19,0 0,0 0,20 0,-20-1,0 1,0 0,20 0,-20 0,0 0,0 0,20-1,-20 1,0 0,0 0,0 0,0 0,0-1,0 1,0 0,-20 0,40-20,-40 0,20 20,0 0,0-40,20 20,-20-20,0 0,20 0,-20 0,0 1,19-1,1 0,-20 0,20 20,-20-20,20 20,-20-20,20 1,0 19,-20-20,0 20</inkml:trace>
  <inkml:trace contextRef="#ctx0" brushRef="#br0" timeOffset="11050.632">15260 11727,'20'-19,"0"-1,-20 40,19-20,-19 19,0 1,0 0,20 0,-20 0,0 19,0-19,0 0,20 20,-20 0,0-1,0-19,0 20,20-20,-20-1,20 1,-20 0,20-20,-20 20</inkml:trace>
  <inkml:trace contextRef="#ctx0" brushRef="#br0" timeOffset="11974.6849">15379 12005,'0'20,"20"-20,0 0,-1 0,1-20,0 20,0 0,0 0,-20-20,20 20,0-19,-1-1,-19 0,0 0,0 0,20 0,-40 0,20 1,0-1,0 0,0 0,20 20,-20-20,0 40,0 0,-20 20,40-21,-20 21,0 0,0-20,0 19,0-19,20 20,-20-20,0 0,20-1,-20 1,20-20</inkml:trace>
  <inkml:trace contextRef="#ctx0" brushRef="#br0" timeOffset="13893.7947">16788 11985,'0'-19,"0"38,20 21,-20-20,0 20,0-1,0-19,0 20,20-20,-20 0,19-1,21-19,-20 20,0-40,19 20,-19-19,0 19,0-20,0 0,0-20,-20 20,0 0,0 1,0-1,-20-20,20 20,-20 20,0-20,0 20,0 0,-19 0,19 0,0 20,-20-20,21 20,-1 0,0 0,20 0,20-20,0 0,-1 0,1-20,0 20,0-20,0 20,-20-20,20 0,-1 0,1 20,-20 20,20-20,-20 20,20 0,-20 0,20 0,-20-1,20 1,-1 0,-19 0,20 0,-20 20,20-1,-20 1,20-20,-20 19,0-19,0 0,20 0,-20 0,0-40,0 0,0-20,20 21,-20-21,20 0,-1 20,-19 1,20-1,-20 0</inkml:trace>
  <inkml:trace contextRef="#ctx0" brushRef="#br0" timeOffset="14848.8493">18296 11866,'0'-20,"-20"1,20-1,0 0,0 0,0 40,0 0,-20 0,20-1,0 21,-20 0,20-20,0 19,20-19,-20 0,20 20,0-40,0 20,0-20,19 19,-19-19,20 0</inkml:trace>
  <inkml:trace contextRef="#ctx0" brushRef="#br0" timeOffset="15581.8912">18296 11668,'20'0,"0"0</inkml:trace>
  <inkml:trace contextRef="#ctx0" brushRef="#br0" timeOffset="16970.9707">19963 12104,'-20'0,"20"20,20 0,-20 0,0 0,20-20,-20 20,19-20,1-20,0 20,0-20,0 0,0 0,0-19,-20 19,0-20,19 20,-19 0,0-19,0 19,0 0,0 0,0-20,0 21,0-1,0 0,0 0,0 0,20 20,-20 20,0 0,0 20,0-21,0 21,0-20,0 20,0-20,0 19,20-19,0 0,-20 0,20-20,0 20,-1-1,1-19</inkml:trace>
  <inkml:trace contextRef="#ctx0" brushRef="#br0" timeOffset="18167.0391">21729 11708,'0'-20,"0"40,0 19,0-19,0 20,0-20,0 19,0 1,0-20,0 0,0 0,20-1,-20 1,0 0,20 0,-20 0,19 0,1-1,0-19,0 0,0 0,0 0,0-19,19 19,-19 0,-20 0</inkml:trace>
  <inkml:trace contextRef="#ctx0" brushRef="#br0" timeOffset="19021.0879">21749 11588,'0'-19,"0"19</inkml:trace>
  <inkml:trace contextRef="#ctx0" brushRef="#br0" timeOffset="20137.1518">23297 12005,'0'40,"0"0,0-21,0 1,-20 0,40-20,-20-20,19 0,1 1,-20-21,20 20,-20-20,20 1,0 19,0-20,-1 20,1-19,0 19,0 0,-20 0,20 20,-20 0</inkml:trace>
  <inkml:trace contextRef="#ctx0" brushRef="#br0" timeOffset="20330.1628">23376 12065,'0'0</inkml:trace>
  <inkml:trace contextRef="#ctx0" brushRef="#br0" timeOffset="20371.1651">23376 12065,'0'0,"0"-20</inkml:trace>
  <inkml:trace contextRef="#ctx0" brushRef="#br0" timeOffset="20404.167">23376 12045,'0'0</inkml:trace>
  <inkml:trace contextRef="#ctx0" brushRef="#br0" timeOffset="20433.1687">23396 12005,'20'0,"-1"-20</inkml:trace>
  <inkml:trace contextRef="#ctx0" brushRef="#br0" timeOffset="20459.1702">23396 12005,'0'0</inkml:trace>
  <inkml:trace contextRef="#ctx0" brushRef="#br0" timeOffset="20564.1762">23495 11966,'20'0,"-20"19,0 1,0 0,20-20,-20 20,0 0,20-20,-20 20</inkml:trace>
  <inkml:trace contextRef="#ctx0" brushRef="#br0" timeOffset="27213.5565">11212 12660,'0'0</inkml:trace>
  <inkml:trace contextRef="#ctx0" brushRef="#br0" timeOffset="28057.6048">11251 12581,'0'-20,"-19"20,-1 0,20 20,-20 0,0 19,0 1,0 0,0-1,-19 1,19 0,20-1,-20-19,20 0,-20 0,20 0,20 0,0-20,20-20,-21 0,21 0,0 0,-20-20,19 1,-19 19,0-20,0 1,0 19,-20-20,20 0,-20 21,0-21,0 20,-20 20,0 0,0 40,0-20,0 19,-19 1,19 0,0-1,-20 1,40 0,-20-1,20 1,-19 0,38-20,1-1,0-38,0 19,20-40,-20 0,-1 0,1 1,20-21,-20 21,0-1,-1-20,-19 21,20-1,0 0,0 1,-20-1,20 0,0 1,-20-1,20 20,-20 0,19 0,21 1</inkml:trace>
  <inkml:trace contextRef="#ctx0" brushRef="#br0" timeOffset="30228.729">13414 12858,'0'-19,"20"19,-20-20,0 40,0-1,0 21,0-20,0 0,0 0,20-20,-20-20,20 0,20-20,-21 1,1-21,20 20,-20-19,0 19,-1-19,1 19,0-20,0 21,-20-1,20 20,-20-19,0 58,0 1,-20 20,20 0,-20 19,0 1,0-1,20 1,-19-1,19-19,0 0,19-21,-19 1,20 0,0-20,0 0,0-20,20 20,-1-39,-19 19</inkml:trace>
  <inkml:trace contextRef="#ctx0" brushRef="#br0" timeOffset="31080.7777">15260 12541,'-20'0,"20"20,0 0,0 0,-20 19,20-19,-20 40,0-21,20 1,-19 0,19-1,-20 1,20-20,20 0,-1 0,1-20,20-20,-20 0,0 0</inkml:trace>
  <inkml:trace contextRef="#ctx0" brushRef="#br0" timeOffset="31802.819">15339 12422,'0'-20,"0"0,0 0,-20 20,20 20,0 0,-19-20,19 20,0 0,19-20,-19-20,20 0,-20 0,0 0,0 40,0-20</inkml:trace>
  <inkml:trace contextRef="#ctx0" brushRef="#br0" timeOffset="33263.9026">16669 12878,'0'20,"0"0,0 0,0 0,20 0,-20-1,19-19,-19-19,20-1,20 0,-20-40,20 21,-21-21,21 20,-20-19,20 19,-21-19,1-1,0 20,0 1,0-1,0 20,-20 0,-20 40,20 0,0 20,-20-1,20 21,-20 0,0-21,0 21,20-1,-19 1,19-21,0-19,19 0,1-20,0 0,0-20,0 0,19 1,1-21,-20 0,20 1,-20-1,19-20,-19 21,0-1,0 0,0 20,-20 1,19 19,-38 0,19 39,-20 1,20 0,-20 19,0 1,0 19,0-39,20-1,0 1,20-20,0-20,20 0,-1 0,1 0</inkml:trace>
  <inkml:trace contextRef="#ctx0" brushRef="#br0" timeOffset="42720.4434">9803 13553,'20'0,"-1"0,1-20,0 20,0 0,0 0,-20-20,20 20,-20-19,20 19,-20-20,19 0,-19 0,20 20,-20-20,0 0,0 0,20 20,-20-19,0-1,0 0,0 0,0 0,0 0,-20 20,0 0,1 0,19-19,-20 38,0 1,0 0,20 0,-20 0,0 0,20-1,-20 1,20 0,-19-20,19 20,0 0,-20-20,20 20,0 0,-20-20,40 0,-20 19,0 1,0 0,20 0,-1 0,-19 0,20-1,0 1,0-20,0 0,0 0,0 0,-1 0,-19-20,20 20,-20-19,20 19,0-20,0 20,-20-20,20 20,-1 0,-19-20,0 20</inkml:trace>
  <inkml:trace contextRef="#ctx0" brushRef="#br0" timeOffset="44529.5469">10993 13355,'0'-20,"0"40,0-1,0 1,0 0,0 20,-19-20,19 0,0-1,0 1,0 0,-20 0,20 0,0 0,0-1,0 1,0 0,-20 0,20 0,-20-20,20-20,0 0,0 0,0 0,0 1,0-1,20 0,-20 0,0 0,20 0,-20 1,0-1,0 0,20 20,-20-20,0 0,19 20,-19-20,20 0,0 20,-20-19,20 19,0 19,0-19,-20 20,0 0,0 0,0 0,0 0,19-20,-19 20,0-1,0 1,0 0,0 0,20-20,0 0,0-20,0 20,-20-20,20 20,0 0,-20-20,19 20,-19 0</inkml:trace>
  <inkml:trace contextRef="#ctx0" brushRef="#br0" timeOffset="46599.6653">13454 13513,'0'-19,"20"19,0 0,0 0,-1 0,1 0,0-20,0 20,0 0,-20-20,0 0,20 20,-20-20,0 0,0 0,0 1,0-1,19 0,-19 0,0 0,0 0,0 1,0-1,0 0,-19 20,-1 0,0 0,20 20,-20-20,20 20,-20-20,0 0,1 19,-1-19,0 20,0-20,20 20,-20-20,20 20,-20 0,20 0,-19-1,19 1,0 0,0 0,0 0,0 0,0 0,0-1,0 1,0 0,0 0,0 0,0 0,0-1,19-19,-19 20,0 0,20-20,-20 20,20 0,0-20,0 20,-20-40,20 20,-1 0,-19-20,20 20,0 0,0 0,0 0,-20-20,20 20,-1 0,-19-20,20 20,-20-20,20 20,-20 0</inkml:trace>
  <inkml:trace contextRef="#ctx0" brushRef="#br0" timeOffset="48275.7612">15121 13454,'0'-20,"20"0,-20 0,20 0,-20 1,19 19,-19-20,20 0,0 20,0-20,0 20,0 0,-20 20,20-20,-20 20,0 0,0-1,0 1,19 0,-19 0,0 0,0 0,0 0,-19-1,19 1,0 0,19 0,-19 0,0 0,20-20,-20 19,20-19,-20 20,20 0,0-20,0 0,-20 20,19-20,1 20,0-20,0 0,-20-20,20 20,0-20,0 0,-1 0,-19 1,0 19</inkml:trace>
  <inkml:trace contextRef="#ctx0" brushRef="#br0" timeOffset="50040.8621">16808 13355,'20'0,"-20"19,-20-19,20 20,0 0,0 0,0 0,0 0,-20 0,20-1,0 1,0 0,0 0,0 0,0 0,20-20,-20 19,20-19,-20 20,19-20,1 0,0 0,0 20,0-20,0-20,-1 20,1 0,-20-20,0 1,0 19</inkml:trace>
  <inkml:trace contextRef="#ctx0" brushRef="#br0" timeOffset="51157.926">16828 13275,'-20'0,"20"20,0 0,20-20,-20-20,19 20,-38 0,19 20,19-20,-19 0</inkml:trace>
  <inkml:trace contextRef="#ctx0" brushRef="#br0" timeOffset="61430.5136">11271 14168,'-20'0,"20"-20,-19 0,19 1,-20 19,20-20,0 0,0 0,20 20,-1-20,1 20,0 0,0 0,0 0,0 0,19 0,-39 20,20 0,-20 0,20 0,-20-1,0 1,0 20,-20-20,20 20,-20-21,0 1,1 0,-1 0,20-40,20 20,-1 20,1-20,-20 20,20 0,-20-1,20 1,-20 0,0 20,0-20,0 19,0-19,0 20,-20 0,0-21,0 21,1-20,-1 0,0-20,0 20,0-20,0 0,20-20,0 0,-19 20,38-20,-19 0,0 0,20 1,0-1,-20 0,20 0,0 20,0-20,-1 0,1 20,-20-19,20-1,0 0,0 0,0 0,-20 0,0 0,20 1,-20-1,19 20,-19-20,0 20</inkml:trace>
  <inkml:trace contextRef="#ctx0" brushRef="#br0" timeOffset="63316.6215">10815 14208,'20'-20,"0"0,-20 0,39 20,-19-20,0 20,0 0,19 0,-19 20,0-20,0 20,-20 20,0-20,0 19,-20 1,0 0,0-1,-19 1,19-20,0 0,0-20,0 0,1 0,19-20,-20 20</inkml:trace>
  <inkml:trace contextRef="#ctx0" brushRef="#br0" timeOffset="64464.6871">11013 14347,'20'-20,"0"0,-20 0,0 0,0 1,20-1,-20 0,20 0,-20 0,0 0,19 20,-19-20,-19 40,19 0,0 20,-20-20,0 19,0 1,20-20,-20 20,20-21,0 1,0 0,0 0,0-40,0 0,0 0,0 1,20-1,-20 0,20 0,0 0,0 0,-1-19,1 19,0 0,0 0,20 0,-20 20,-1-20,1 1,0 19,0 0,-20-20,-20 40,0-20,0 0,1 19,-21 1,20 0,0 0,-20 0,21 20,-1-1,0-19,20 20,0-20,20-1,0-38,19 19,21-20</inkml:trace>
  <inkml:trace contextRef="#ctx0" brushRef="#br0" timeOffset="66616.8102">13375 14128,'0'-19,"0"-1,0 0,20 20,-20-20,19 20,1 0,-20 20,20-20,0 20,0-20,-20 20,20 19,-20-19,0 0,-20 20,20-1,-20-19,0 0,0 0,20 0,-20-20,40-20,0 0,0 0,0 20,0 0,-1 20,-19 0,20 0,-20 0,0-1,0 21,0-20,0 20,0 19,-20-19,20 0,-19-1,-1 1,0 0,0-20,0-1,0-19,1 0,-1 0,0 0,0-19,0-1,20 0,0 0,0-20,20 1,0-1,0 0,19-19,1 19,0 0,-1 20,1 1,-20-1</inkml:trace>
  <inkml:trace contextRef="#ctx0" brushRef="#br0" timeOffset="67743.8747">14863 14228,'0'20,"-20"-1,20 1,0 20,0-20,0 0,0-1,20 1,0-20,0 20,-1-40,21 20,0-20,-20 1,19-1,-19 0,20 0,-20 0,0 0,-1 1,1 19,-20-20,20 20,-20 20,0-1,0 1,0 20,0 0,-20-1,0 1,-19 20,-1-21,0 21,1-1,19 1,-20-20,0-1,21-19,-1 20,-20-20,20-20,0 19,1-38,19-1,19 0,1-20,0 1,20-21,19 0,1 21,-1-21,21 21,-21-1,1 0</inkml:trace>
  <inkml:trace contextRef="#ctx0" brushRef="#br0" timeOffset="69316.9647">16589 14188,'0'-20,"0"40,0 0,-19 0,-1 0,20 19,-20 1,0 0,0-1,0 1,20 0,0-20,0-1,0 1,20-20,0 0,0-20,20 20,-1-39,1 19,0 0,-1 0,1-20,-20 21,20 19,-21-20,1 0,20 0,-20 0,0 0,-1 1,1-1,0 20,-40 20,0-1,20 1,-19 0,-1 0,20 0,0 0,-20-1,20 1,0 0,20 0,0-20,-1-20,1 0,0 0,0 1,20-1,-21 0,1 0,0 0,0 0,0 1,0-1,0 0,-20 40,0 0,-20-1,0 21,0 0,0-1,0 1,0-20,20 0,40-20,-20-20,20 0,-1 0,1-19</inkml:trace>
  <inkml:trace contextRef="#ctx0" brushRef="#br0" timeOffset="71184.0715">18098 14089,'19'0,"-19"20,-19-1,19 1,0 0,-20 0,20 0,-20 20,20-21,0 1,0 0,0 0,20 0,0-20,-1 0,1 0,0-20,0 20,0 0,0-20,-1 0,-38 0,-1 20,0 0,0 0,0 20,0-20,1 20,-1-20,20 20,0 0,0 0,20-20,-1 0,1 0,0 0,0 0,0-20,19 0,-19 20,0 0,0-20,0 0,0 0,-1 1,-19-1,20 0,0 0,-20 0,20 20,-20-20,0 0,-20 20,20 20,-20 0,0 0,1 20,-1-20,0 19,20-19,0 0,20-20,0 20,-1-40,21 0,40 0,-21-19,20-1,-19 20</inkml:trace>
  <inkml:trace contextRef="#ctx0" brushRef="#br0" timeOffset="82976.746">9763 14902,'20'0,"0"-19,0 19,-1 0,-19-20,20 20,0-20,0 20,-20-20,20 20,0-20,-20 0,20 20,-20-19,0-1,0 0,0 0,-20 20,20-20,0 0,-20 20,0-20,20 1,-20 19,0-20,0 20,1-20,-1 20,0 0,0 20,0 0,0-1,1 1,-21 0,20 0,0 0,20 0</inkml:trace>
  <inkml:trace contextRef="#ctx0" brushRef="#br0" timeOffset="84175.8146">9624 14803,'-20'0,"20"20,-19-20,19 20,-20-20,20 20,20 0,-20-1,19 1,1 0,0-20,0 20,0-20,0 0,-1 0,1 0,0 0,0 0,0-20,0 20,-1-20,1 0,0 20,-20-19,20 19,-20-20,0 20</inkml:trace>
  <inkml:trace contextRef="#ctx0" brushRef="#br0" timeOffset="85110.868">9902 14764,'20'19,"-20"1,0 0,0 20,0-20,0-1,0 21,-20-20,20 20,0-21,0 21,-20 0,20 0,-20-1,20-19,-20 20,1-1,-1-19,0 20,0-20,0 0,0-20,1 0,-1 0,20-20,-20 20,20-20,-20 0,20 0,0 0,-20 1,20-1,20 0,-20 0,20-20,0 21,0-1,-1 0,21-20,-20 40,0-20,19 0,-19 20,0 0,0 0,0 0,0 0,0 0,-1 20,1-20,-20 20,0-20</inkml:trace>
  <inkml:trace contextRef="#ctx0" brushRef="#br0" timeOffset="86269.9343">10954 14744,'-20'20,"0"-1,20 1,-20 0,20 0,-20 20,1-1,-1-19,20 0,0 0,-20 19,40-19,-20 0,20-20,-1 0,1 0,0 0,0 0,0-20,0 0,19 20,-19-19,0-1,0 0,0 0,-1 0,-19 0,0 1,0-1,0 0,0 0,-19 0,-1 0,0 20,0 0,0 0,0 0,1 0,-1 20,20 0,-20 0,0 0,20 19,-20 1,20-20,-20 20,20-1,0 1</inkml:trace>
  <inkml:trace contextRef="#ctx0" brushRef="#br0" timeOffset="86847.9674">11152 14883,'0'-20,"-20"20,20 20,-20-1,20 1,-19 0,-1 20,20-1,-20-19,20 20,0 0,0-20,0 19,20-39,0 20,-1-20,21 0,0 0,0 0,-21-20,21 20,-20-20</inkml:trace>
  <inkml:trace contextRef="#ctx0" brushRef="#br0" timeOffset="88311.0511">13772 14764,'0'19,"-20"1,20 0,0 0,-20 20,20-1,0-19,0 20,-20-1,20 1,0 0,0 0,-20-21,20 21,0-20,0-40,0 0,0 0,-20 20</inkml:trace>
  <inkml:trace contextRef="#ctx0" brushRef="#br0" timeOffset="89722.1318">13732 15021,'20'-19,"-20"-1,20 0,-20 0,19 0,1 0,0 1,-20-1,20 20,0-20,0 20,-20 20,19 0,-19-1,0 1,0 20,0-20,-19 19,19 1,0-20,0 0,0 20,0-21,0 1,-20-20,20 20,20-40,-20 0,0-19,19 19,-19 0,20-20,-20 20,20-19,0 19,-20-20,20 20,0 1,0 19,-1 19,-19 1,0 20,0 0,0-1,0-19,0 20,0 0,0-21,0 1,20 0,0-20,0 0,0-20,19 0,-19 1,0 19,20-20,-20 0</inkml:trace>
  <inkml:trace contextRef="#ctx0" brushRef="#br0" timeOffset="90707.1881">15339 15121,'0'20,"20"-20,0 0,0 0,0 0,-1-20,1 20,0-20,0 0,0 0,0 0,0 0,-1-19,1 19,-20 0,20 0,-20 0,0 1,-20-1,20 0,-20 20,1 0,-1 20,0 0,0-1,0 1,0 20,0 0,1-1,19-19,0 20,0-20,0 0,19-1,1 1,0-20,0 0,20 0,-20-20,19 1,-19 19,20-20,-20 0,-1 20,1-20,0 20,-40 0,20 0</inkml:trace>
  <inkml:trace contextRef="#ctx0" brushRef="#br0" timeOffset="91388.2271">16887 14823,'0'20,"0"0,0 0,-20-1,20 1,0 0,-20 20,20-20,-19 19,-1 1,0 0,0 19,20-19,-20 19,0-19,20 0,-20-1,20 1,-19-20,19 0,0-20</inkml:trace>
  <inkml:trace contextRef="#ctx0" brushRef="#br0" timeOffset="92017.2631">16828 15200,'0'-20,"0"0,19 1,-19-1,20 20,-20-20,20 0,0 0,0 0,-20 0,20 20,-1 0,1-19,0 38,-20 1,0 0,0 0,0 20,-20-20,20-1,0 21,0-20,20 0,0-20,0-20,19 20,1-20,20 0</inkml:trace>
  <inkml:trace contextRef="#ctx0" brushRef="#br0" timeOffset="102136.8419">13871 15557,'0'-20,"0"40,-20 0,0 0,0 0,0 0,1 19,-1-19,20 0,-20 20,20-20,20-1,-20 1,20 0,19 0,-19-20,20 0,19-20,-19-20,20 1,-21-21,1 20,-20-19,0 19,-1 1,-19-1,-19 0,-1 20,0 20,-20 0,1 40,-1 0,0-1,0 41,21-1</inkml:trace>
  <inkml:trace contextRef="#ctx0" brushRef="#br0" timeOffset="102430.8587">14208 15518,'-20'0,"20"19,-20 1,20 20,-19 19</inkml:trace>
  <inkml:trace contextRef="#ctx0" brushRef="#br0" timeOffset="102542.8651">14129 15716,'-20'60,"0"-21,20 1,-20 0,20-21,20 1,0 0,0-20,19-20,1 0</inkml:trace>
  <inkml:trace contextRef="#ctx0" brushRef="#br0" timeOffset="103760.9348">15220 15518,'0'-40,"20"20,0 40,-20 0,0 0,0 39,-20 1,0-1,0 1,0-1,1-19,-1 0,0-21,20-38,20-1,0-40,19 1,21-21,-20 21,19-21,-19 1,19 19,-19 21,0-1,-1 20,-19 20,-20 20,20 0,-40 20,20 19,-20 1,-19-1,19 21,-20-21,20 21,0-41,1 1,-1 0,20-60,20 0,-1-20,1-19,0-21,20 1,0 19,19-19,-19 19,-1 1,1 19,0 1,-1 39,-19 0,0 0,-20 39,0 21,0-1,-20 21,0 19,1-20,-1 21,0-21,0 0,20-19,0-20,20-21,0-19,19-19,21-21</inkml:trace>
  <inkml:trace contextRef="#ctx0" brushRef="#br0" timeOffset="124994.1492">11053 16331,'0'-20,"20"20,-20-20</inkml:trace>
  <inkml:trace contextRef="#ctx0" brushRef="#br0" timeOffset="125603.1841">11073 16232,'0'-20,"20"20,-20-20,19 20,-19 20,20-20,-20 20,0 0,0 0,0-1,0 1,20-20,-20-20,-20 1,20-1,0 0,-20 0,1 20,-1 20,0-20,0 20,0 19,0-19,1 20,19 0,-20-1,20 1,-20 0,40-1,-20-19,0 0,20 0,-1-20,1 20,0-20,0-20,20 20,-21-20,1 0,0 0,20 1,-20-1,0 0,-1 0,1 20</inkml:trace>
  <inkml:trace contextRef="#ctx0" brushRef="#br0" timeOffset="126911.2589">13692 16530,'-20'0,"20"19,-20 1,20 0,0 0,-19 0,19 0,0-1,19 1,1-20,0 0,20-20,-20 1,19-1,-19-20,20 0,-20 21,-20-21,0 20,0 0,-20 0,-20 1,20 19,-19 0,-1 19,0 1,20 0,1-20,-1 40,20-20,0-1,0 1</inkml:trace>
  <inkml:trace contextRef="#ctx0" brushRef="#br0" timeOffset="127408.2873">13851 16510,'-20'0,"20"-20,0 0,-20 0,20-19,-20 19,20 0,-19 0,-1 0,0-20,0 21,20-1,-20 0,0 0,20 0,0 0,20 1,20-1,-20 20,19 0,21 0,-20 0,19 20</inkml:trace>
  <inkml:trace contextRef="#ctx0" brushRef="#br0" timeOffset="128058.3245">15419 16212,'0'20,"0"0,-20 0,20 19,-20-19,0 20,0 0,0-1,-19 21,19-21,0 21,-20-20,20-1,20-19,-19 0,19 0,0-20</inkml:trace>
  <inkml:trace contextRef="#ctx0" brushRef="#br0" timeOffset="128444.3466">15419 16331,'0'20,"0"20,0-20,19 19,-19 1,0-20,20 19,-20 1,0-20,20 20,-20-21,0 1,0 0,20-20,-20 20,0-20</inkml:trace>
  <inkml:trace contextRef="#ctx0" brushRef="#br0" timeOffset="128841.3693">15240 16589,'20'0,"0"0,0 0,-1 0,1 0,20 20</inkml:trace>
  <inkml:trace contextRef="#ctx0" brushRef="#br0" timeOffset="129572.4111">16887 16172,'0'20,"0"0,0 0,0 0,0 0,0 19,0 1,-20 0,20-1,-20 1,1 0,-1-1,20 1,-20-20,0 0,20 0,0-40,0 0,20 0,0-20,19 1,-19-1,20 0,0-19,-1 39,-19-20,20 1,-20 19,-1-20,1 40</inkml:trace>
  <inkml:trace contextRef="#ctx0" brushRef="#br0" timeOffset="130333.4546">16828 16510,'19'-20,"1"20,0-20,0 40,0-20,0 0,-1 20,1-20,-20 20,20 19,-20-19,0 0,-20 20,0-21,20 21,-19-20,-1 0,0 0,0 0,0-1,0 1,1 0,-1-20,0 0,0-20,20 0,0 1,0-1,0 0,20 20,0-20,0 0,19 0,1 20,0-20,19 20,-19-19,19 19</inkml:trace>
  <inkml:trace contextRef="#ctx0" brushRef="#br0" timeOffset="139135.9581">1647 16986,'-20'0,"20"-20,0 0,0 0,20 1,0-21,0 20,19-20,-19 21,0-1,20 0,-20 0,19 20,-19 0,0 0,0 20,0 0,0 0,-1-1,-19 21,0 0,-19-1,19 21,-20-20,0 19,20-19,-20 0,0 19,0-39,20 20,-20-20,1 19,-1-19,0-20,0 20,0-20,-19 0,19 0,0 0,0-20,0 20,20-20,-20 20,40 0,0 0,0 0,0 0,0 0,-1 0,21-20,-20 20,20-19,-21-1,1-20,20 20,-20-20,20 1,-21-21,1 21,0-1,20 0,-20 0,-1 1,1-1,-20 20,20 0,0 1,0-1,-20 40,0-1,0 21,-20 20,0-1,0 1,0-1,1 1,19-1,-20-19,0 0,20-1,20-78,-20 19,20-20,-20 0,19-19,1 19,0-19,0 19,20-20,-21 21,1-21,20 21,-20-1,0 20,19-20,-19 20,0 20,0-19,0 19,-20 19,20-19,-20 20,19 0,-19 0,0 0,0-40,-19 20,-1-20,0 40,0-20,20 20,-20 0,0 0,1 19,-1 1,0 19,20-19,-20 20,0-1,20-19,0 19,0 1,0-20,0-1,20-19,0 0,-20 0,40 0,-21-20,1-20,20 20,-20 0,19-20</inkml:trace>
  <inkml:trace contextRef="#ctx0" brushRef="#br0" timeOffset="139856.9993">2897 17224,'0'20,"20"-20,-20 20,20-20,20-20,-1 20,1-20,0 0,19 0,-19-19,19 19,-19 0,0-20,-20 21,-1-21,1 20,-20-20,0 20,0 1,-20-1,1 0,-1 20,0 0,-20 0,1 20,-1 19,0 1,0 0,21 19,-21 1,20-1,20 1,-20 0,20-1,0 1,20-21,0-19,20 0,-1 0,1-20,20-20,-21 20,21-20,-21 0,1 0,0 1</inkml:trace>
  <inkml:trace contextRef="#ctx0" brushRef="#br0" timeOffset="140680.0464">4128 17244,'-20'20,"20"0,-20 19,20-19,-20 20,20-20,0 0,20-1,0 1,0-20,19 0,1-20,0 1,-1-21,21 20,-21-39,1 19,0-20,0 21,-1-21,-19 20,0-19,0 39,-20-20,0 20,0 1,-20 19,20 19,-20 21,0 0,0 19,20 1,-19-1,-1 1,20 19,0-39,20 20,-1-41,1 1,20-20,0 0,-1 0,1-20,0 1,-1-1,1 0</inkml:trace>
  <inkml:trace contextRef="#ctx0" brushRef="#br0" timeOffset="141300.0819">6171 16986,'0'20,"0"0,0 0,0 39,-19-19,-1 39,-20 1,20-1,-20 0,21 1,-1-41,0 1</inkml:trace>
  <inkml:trace contextRef="#ctx0" brushRef="#br0" timeOffset="141666.1028">5834 17006,'20'0,"20"-20,-1 20,21 0,-1-20,1 0,19 20,-19-20,19 20,-19-19,-1 19,1 0,-21 0,1 0,-20 0</inkml:trace>
  <inkml:trace contextRef="#ctx0" brushRef="#br0" timeOffset="142438.147">7203 17105,'-20'20,"1"0,-1 19,0 1,0 0,20 19,0 1,0-20,20-1,0-19,19 0,1 0,0-40,19 20,1-40,-20 20,-1-19,21-1,-40-19,19 19,-19-20,-20 21,0-1,0-20,-20 41,-19-21,19 20,-20 20,-19 0,19 0,-20 40,1-20,19 19,-19 21,19-21,0 21,20 0,1-1</inkml:trace>
  <inkml:trace contextRef="#ctx0" brushRef="#br0" timeOffset="143169.1888">8414 17006,'20'0,"-20"20,-20 0,20-1,-20 41,0-20,-20-1,21 21,-1-20,-20 19,20-39,0 20,20-21,-20 1,40-40,0-19,20-1,-20-19,19 19,21-20,-1 1,1-1,-20 1,19 19,1 0,-21 1,1 19,-20 0,0 0,-20 40,0 0</inkml:trace>
  <inkml:trace contextRef="#ctx0" brushRef="#br0" timeOffset="143992.2359">8334 17264,'0'20,"20"0,-20-1,20 1,0-20,-20 20,20 0,0-20,-1 0,1 0,0 0,-20 20,20-20,0 0,-20 20,20-20,-1 0,1 0,0 19,-20 1,0 0,0 0,0 0,0 0,20-20,0 19,0-19,0 0,19 20,-19-20,0 20,0 0,0 0,-20 20,0-1,-20 1,-20 0,20 19,-19 1,-1-1,0 1,20-21,-19-19,19 0,0 0,20-40,0-20,0 1,20-21,0 1,19-1,1-19,20-1,-1 1,1-20,19 39,-19-19,-1 19</inkml:trace>
  <inkml:trace contextRef="#ctx0" brushRef="#br0" timeOffset="145078.298">9862 17125,'20'0,"-20"-20,0 0,-20 20,20-20,-20 20,1 0,-21 20,20-20,-20 20,1 0,-1 0,0 19,1 1,19 0,0 0,0-1,0 1,20 19,0-19,20-20,0 0,20 0,-1-20,21 0,-1 0,-19-20,20 20,-21-20,1 20,-20-20,0 0,0 20,-40 0,20-20,-20 20</inkml:trace>
  <inkml:trace contextRef="#ctx0" brushRef="#br0" timeOffset="146338.37">10815 17145,'-20'-20,"0"40,0 0,-19 19,-1 1,0 20,20-1,1 1,19-1,0 1,39-21,-19-19,40 0,-1-20,1-20,-1 0,1-19,-1-1,1 0,-21-19,1-1,0 21,-20-21,-20 0,0 21,0-21,-20 21,0-1,-20 20,1 0,-1 0,-20 20,21 20,-21 0,1 0,19 20,0-1,-19 21,19-1,20 1,-19-1,19 1,0-1,20-19,20 0,0-20,-1-1,21 1,0-20,-1 0,21 0,0-20,-21 1,21-21,-21 20,21-20,-20 1,19 19,-39-20,20 20,-20-19,19-1,-39 20,20 0,-20-19,20 39,-20-20,-20 20,0 20,0 19,1 1,-1 0,0-1,20 1,-20 0,20 19,20-39,0 20,0-20,19-1,1-19,19 20,-19-40,20 20,-1-19,-19-21,19 20,-19-20,0 21,0-1,-21-20</inkml:trace>
  <inkml:trace contextRef="#ctx0" brushRef="#br0" timeOffset="152005.6942">8950 18177,'-20'0,"20"19,0 1,0 0,-20 0,20 0,-20 0,20 0,-20 19,0-19,20 0,-20 0,20 0,-19-1,19 1,-20-20,40 0,-20-39,19 39,1-40,-20 20,20 0,0-19,0-1,0 20,0-20,-1 20,1-19,0 19,0-20,20 20,-21-19,1 19,0 20,-20-20,20 0,-20 40,-20-20,20 20,-20-20,0 20,1 0,-1 19,0-19,-20 0,20 0,1 19,-1-19,-20 0,20 0,0 20,0-20,-19-1,19 1,20 0,-20 0,0 0,20 0,0-40,20 20,0-20,0 20,-20-20,20 0,-1 0,1 1,0 19,0-20,0 20,0 0,-20 20,0-1,0 1,0 0,0 0,0 0,0 0,20-20,-20 19,0 1,19-20,1 0,0 0</inkml:trace>
  <inkml:trace contextRef="#ctx0" brushRef="#br0" timeOffset="153424.7754">9664 17998,'0'20,"-20"0,0 19,20 1,-20 0,1-1,-1 21,0 0,20-21,0 1,0 0,0-1,20-19,0 0,-1 0,21 0,-20-40,0 20,19-20,-19 0</inkml:trace>
  <inkml:trace contextRef="#ctx0" brushRef="#br0" timeOffset="154105.8143">9624 17839,'0'20,"0"0,0 0,-20 0,1-1,-1 1,0-20,40-20</inkml:trace>
  <inkml:trace contextRef="#ctx0" brushRef="#br0" timeOffset="159128.1016">10874 18097,'0'20,"-19"0,19 0,-20 0,20-1,-20 21,0-20,20 20,-20-1,20-19,-20 20,20-20,0 19,-20-19,20 0,20-40,-20 0,0-19,20-1,0 0,-20 1,20-1,0-20,-20 21,20-1,-1 0,-19 1,20 19,-20 0,20 0,0 20,0 20,0 0,-20 0,19 0,1 19,-20 1,0 19,20-19,-20 0,-20 0,20-1,0 1,0 0,0-21,-20 1,20 0,0 0,0-40,0-20,20 21,-20-21,20 0,0 1,0-1,-20 0,20 0,-1 21,1-21,-20 20,20 0,0 0,0 20,-20 20,20 0,-20 0,0 20,20-1,-20-19,0 20,0-20,0 19,19 1,-19-20,0 0,0 0,0-1,20-19,-20 20,20-20,0 0,-20-20,20 20,-20-19,20 19,-20-20,19 20,-19-20,20 20,0 0,-40 0,40 0,-40 0,40 0,-40 0,40 0,-20 0</inkml:trace>
  <inkml:trace contextRef="#ctx0" brushRef="#br0" timeOffset="160721.1927">13375 17998,'0'20,"-20"0,20 19,0 1,-20 0,0-1,20 1,-20 20,0-21,1 1,-1 20,20-21,-20-19,0 20,20-20,-20-20,40-40,-20 20,20-20,-20 21,20-21,0-20,-1 21,1-1,0 0,-20 1,20-1,0 0,0 20,0 1,-1-1,1 20,0 0,0 20,0 19,-20-19,20 20,-1-20,-19 19,20 1,-20 0,0-20,0 19,0 1,0 0,0-21,-20 21,20 0,-19-20,19 0,-20-1,20 1,20-40,-1 20,-19-19,20-1,0 0,0 0,0 0,19 0,-19-19,20 19,-20-20,20 20,-21 0,1 1,0-1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036496" cy="6858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ru-RU" sz="10700" b="1" dirty="0" smtClean="0">
                <a:solidFill>
                  <a:srgbClr val="00B050"/>
                </a:solidFill>
              </a:rPr>
              <a:t>К</a:t>
            </a:r>
            <a:r>
              <a:rPr lang="kk-KZ" sz="10700" b="1" dirty="0" smtClean="0">
                <a:solidFill>
                  <a:srgbClr val="00B050"/>
                </a:solidFill>
              </a:rPr>
              <a:t>ІТАПХАНАҒА</a:t>
            </a:r>
            <a:r>
              <a:rPr lang="ru-RU" sz="10700" b="1" dirty="0" smtClean="0">
                <a:solidFill>
                  <a:srgbClr val="00B050"/>
                </a:solidFill>
              </a:rPr>
              <a:t> САЯХАТ</a:t>
            </a:r>
            <a:r>
              <a:rPr lang="ru-RU" b="1" dirty="0" smtClean="0">
                <a:solidFill>
                  <a:schemeClr val="accent2">
                    <a:lumMod val="75000"/>
                  </a:schemeClr>
                </a:solidFill>
              </a:rPr>
              <a:t/>
            </a:r>
            <a:br>
              <a:rPr lang="ru-RU" b="1" dirty="0" smtClean="0">
                <a:solidFill>
                  <a:schemeClr val="accent2">
                    <a:lumMod val="75000"/>
                  </a:schemeClr>
                </a:solidFill>
              </a:rPr>
            </a:br>
            <a:endParaRPr lang="ru-RU" b="1" dirty="0">
              <a:solidFill>
                <a:schemeClr val="accent2">
                  <a:lumMod val="75000"/>
                </a:schemeClr>
              </a:solidFill>
            </a:endParaRPr>
          </a:p>
        </p:txBody>
      </p:sp>
      <p:sp>
        <p:nvSpPr>
          <p:cNvPr id="3" name="Подзаголовок 2"/>
          <p:cNvSpPr>
            <a:spLocks noGrp="1"/>
          </p:cNvSpPr>
          <p:nvPr>
            <p:ph type="subTitle" idx="1"/>
          </p:nvPr>
        </p:nvSpPr>
        <p:spPr>
          <a:xfrm>
            <a:off x="1371600" y="4509120"/>
            <a:ext cx="6400800" cy="720080"/>
          </a:xfrm>
        </p:spPr>
        <p:txBody>
          <a:bodyPr>
            <a:normAutofit/>
          </a:bodyPr>
          <a:lstStyle/>
          <a:p>
            <a:r>
              <a:rPr lang="kk-KZ" dirty="0" smtClean="0">
                <a:solidFill>
                  <a:srgbClr val="FF0000"/>
                </a:solidFill>
              </a:rPr>
              <a:t>(саяхат - сабағы)</a:t>
            </a:r>
          </a:p>
          <a:p>
            <a:endParaRPr lang="ru-RU" dirty="0">
              <a:solidFill>
                <a:srgbClr val="FF0000"/>
              </a:solidFill>
            </a:endParaRPr>
          </a:p>
        </p:txBody>
      </p:sp>
    </p:spTree>
    <p:extLst>
      <p:ext uri="{BB962C8B-B14F-4D97-AF65-F5344CB8AC3E}">
        <p14:creationId xmlns:p14="http://schemas.microsoft.com/office/powerpoint/2010/main" val="1930701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297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784976"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3">
            <p14:nvContentPartPr>
              <p14:cNvPr id="2" name="Рукописные данные 1"/>
              <p14:cNvContentPartPr/>
              <p14:nvPr/>
            </p14:nvContentPartPr>
            <p14:xfrm>
              <a:off x="1614600" y="4900680"/>
              <a:ext cx="6036840" cy="900360"/>
            </p14:xfrm>
          </p:contentPart>
        </mc:Choice>
        <mc:Fallback>
          <p:pic>
            <p:nvPicPr>
              <p:cNvPr id="2" name="Рукописные данные 1"/>
              <p:cNvPicPr/>
              <p:nvPr/>
            </p:nvPicPr>
            <p:blipFill>
              <a:blip r:embed="rId4"/>
              <a:stretch>
                <a:fillRect/>
              </a:stretch>
            </p:blipFill>
            <p:spPr>
              <a:xfrm>
                <a:off x="1605240" y="4891320"/>
                <a:ext cx="6055560" cy="919080"/>
              </a:xfrm>
              <a:prstGeom prst="rect">
                <a:avLst/>
              </a:prstGeom>
            </p:spPr>
          </p:pic>
        </mc:Fallback>
      </mc:AlternateContent>
    </p:spTree>
    <p:extLst>
      <p:ext uri="{BB962C8B-B14F-4D97-AF65-F5344CB8AC3E}">
        <p14:creationId xmlns:p14="http://schemas.microsoft.com/office/powerpoint/2010/main" val="3487302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20080"/>
          </a:xfrm>
        </p:spPr>
        <p:txBody>
          <a:bodyPr>
            <a:normAutofit fontScale="90000"/>
          </a:bodyPr>
          <a:lstStyle/>
          <a:p>
            <a:r>
              <a:rPr lang="kk-KZ" sz="4800" dirty="0" smtClean="0">
                <a:solidFill>
                  <a:srgbClr val="C00000"/>
                </a:solidFill>
              </a:rPr>
              <a:t>СӨЗЖҰМБАҚ</a:t>
            </a:r>
            <a:endParaRPr lang="ru-RU" sz="4800" dirty="0">
              <a:solidFill>
                <a:srgbClr val="C00000"/>
              </a:solidFill>
            </a:endParaRPr>
          </a:p>
        </p:txBody>
      </p:sp>
      <p:sp>
        <p:nvSpPr>
          <p:cNvPr id="3" name="Объект 2"/>
          <p:cNvSpPr>
            <a:spLocks noGrp="1"/>
          </p:cNvSpPr>
          <p:nvPr>
            <p:ph idx="1"/>
          </p:nvPr>
        </p:nvSpPr>
        <p:spPr>
          <a:xfrm>
            <a:off x="107504" y="1268760"/>
            <a:ext cx="8928992" cy="5328592"/>
          </a:xfrm>
        </p:spPr>
        <p:txBody>
          <a:bodyPr/>
          <a:lstStyle/>
          <a:p>
            <a:endParaRPr lang="ru-RU" dirty="0"/>
          </a:p>
        </p:txBody>
      </p:sp>
      <p:pic>
        <p:nvPicPr>
          <p:cNvPr id="1026" name="Picture 2" descr="C:\Users\1\Desktop\кроссворд КІТАПХАН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8712968" cy="60932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4" name="Рукописные данные 3"/>
              <p14:cNvContentPartPr/>
              <p14:nvPr/>
            </p14:nvContentPartPr>
            <p14:xfrm>
              <a:off x="578520" y="4164840"/>
              <a:ext cx="7901640" cy="2536200"/>
            </p14:xfrm>
          </p:contentPart>
        </mc:Choice>
        <mc:Fallback>
          <p:pic>
            <p:nvPicPr>
              <p:cNvPr id="4" name="Рукописные данные 3"/>
              <p:cNvPicPr/>
              <p:nvPr/>
            </p:nvPicPr>
            <p:blipFill>
              <a:blip r:embed="rId4"/>
              <a:stretch>
                <a:fillRect/>
              </a:stretch>
            </p:blipFill>
            <p:spPr>
              <a:xfrm>
                <a:off x="569160" y="4155480"/>
                <a:ext cx="7920360" cy="2554920"/>
              </a:xfrm>
              <a:prstGeom prst="rect">
                <a:avLst/>
              </a:prstGeom>
            </p:spPr>
          </p:pic>
        </mc:Fallback>
      </mc:AlternateContent>
    </p:spTree>
    <p:extLst>
      <p:ext uri="{BB962C8B-B14F-4D97-AF65-F5344CB8AC3E}">
        <p14:creationId xmlns:p14="http://schemas.microsoft.com/office/powerpoint/2010/main" val="3189393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0"/>
            <a:ext cx="8928992" cy="1417638"/>
          </a:xfrm>
          <a:solidFill>
            <a:schemeClr val="accent6">
              <a:lumMod val="40000"/>
              <a:lumOff val="60000"/>
            </a:schemeClr>
          </a:solidFill>
        </p:spPr>
        <p:txBody>
          <a:bodyPr>
            <a:normAutofit fontScale="90000"/>
          </a:bodyPr>
          <a:lstStyle/>
          <a:p>
            <a:r>
              <a:rPr lang="kk-KZ" dirty="0" smtClean="0">
                <a:solidFill>
                  <a:srgbClr val="C00000"/>
                </a:solidFill>
              </a:rPr>
              <a:t>РЕФЛЕКСИЯ</a:t>
            </a:r>
            <a:br>
              <a:rPr lang="kk-KZ" dirty="0" smtClean="0">
                <a:solidFill>
                  <a:srgbClr val="C00000"/>
                </a:solidFill>
              </a:rPr>
            </a:br>
            <a:r>
              <a:rPr lang="kk-KZ" dirty="0" smtClean="0">
                <a:solidFill>
                  <a:srgbClr val="C00000"/>
                </a:solidFill>
              </a:rPr>
              <a:t>СИНКВЕЙН ӘДІСІ: </a:t>
            </a:r>
            <a:endParaRPr lang="ru-RU" dirty="0">
              <a:solidFill>
                <a:srgbClr val="C00000"/>
              </a:solidFill>
            </a:endParaRPr>
          </a:p>
        </p:txBody>
      </p:sp>
      <p:sp>
        <p:nvSpPr>
          <p:cNvPr id="5" name="Объект 4"/>
          <p:cNvSpPr>
            <a:spLocks noGrp="1"/>
          </p:cNvSpPr>
          <p:nvPr>
            <p:ph idx="1"/>
          </p:nvPr>
        </p:nvSpPr>
        <p:spPr>
          <a:xfrm>
            <a:off x="107504" y="1412776"/>
            <a:ext cx="8928992" cy="5328592"/>
          </a:xfrm>
          <a:solidFill>
            <a:schemeClr val="accent6">
              <a:lumMod val="40000"/>
              <a:lumOff val="60000"/>
            </a:schemeClr>
          </a:solidFill>
        </p:spPr>
        <p:txBody>
          <a:bodyPr/>
          <a:lstStyle/>
          <a:p>
            <a:pPr marL="0" indent="0">
              <a:buNone/>
            </a:pPr>
            <a:r>
              <a:rPr lang="kk-KZ" dirty="0" smtClean="0"/>
              <a:t>Кітап </a:t>
            </a:r>
          </a:p>
          <a:p>
            <a:pPr marL="0" indent="0">
              <a:buNone/>
            </a:pPr>
            <a:r>
              <a:rPr lang="kk-KZ" dirty="0" smtClean="0"/>
              <a:t>1 зат есім (имя существительное)</a:t>
            </a:r>
          </a:p>
          <a:p>
            <a:pPr marL="0" indent="0">
              <a:buNone/>
            </a:pPr>
            <a:r>
              <a:rPr lang="kk-KZ" dirty="0" smtClean="0"/>
              <a:t>2  сын есім (2 прилагательных)</a:t>
            </a:r>
          </a:p>
          <a:p>
            <a:pPr marL="0" indent="0">
              <a:buNone/>
            </a:pPr>
            <a:r>
              <a:rPr lang="kk-KZ" dirty="0" smtClean="0"/>
              <a:t>3 етістік (3 глагола) </a:t>
            </a:r>
          </a:p>
          <a:p>
            <a:pPr marL="0" indent="0">
              <a:buNone/>
            </a:pPr>
            <a:r>
              <a:rPr lang="kk-KZ" dirty="0" smtClean="0"/>
              <a:t>1 сөйлем, мақал-мәтел (1 предложение или пословица)</a:t>
            </a:r>
          </a:p>
          <a:p>
            <a:pPr marL="0" indent="0">
              <a:buNone/>
            </a:pPr>
            <a:r>
              <a:rPr lang="kk-KZ" dirty="0" smtClean="0"/>
              <a:t>Синоним </a:t>
            </a:r>
          </a:p>
          <a:p>
            <a:endParaRPr lang="ru-RU" dirty="0"/>
          </a:p>
        </p:txBody>
      </p:sp>
    </p:spTree>
    <p:extLst>
      <p:ext uri="{BB962C8B-B14F-4D97-AF65-F5344CB8AC3E}">
        <p14:creationId xmlns:p14="http://schemas.microsoft.com/office/powerpoint/2010/main" val="2497003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kk-KZ" dirty="0"/>
          </a:p>
        </p:txBody>
      </p:sp>
      <p:sp>
        <p:nvSpPr>
          <p:cNvPr id="3" name="Объект 2"/>
          <p:cNvSpPr>
            <a:spLocks noGrp="1"/>
          </p:cNvSpPr>
          <p:nvPr>
            <p:ph idx="1"/>
          </p:nvPr>
        </p:nvSpPr>
        <p:spPr/>
        <p:txBody>
          <a:bodyPr/>
          <a:lstStyle/>
          <a:p>
            <a:endParaRPr lang="kk-K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829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FF0000"/>
                </a:solidFill>
              </a:rPr>
              <a:t>Кітап туралы мақал-мәтелдер</a:t>
            </a:r>
            <a:endParaRPr lang="ru-RU" dirty="0">
              <a:solidFill>
                <a:srgbClr val="FF0000"/>
              </a:solidFill>
            </a:endParaRP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4258816" cy="5045000"/>
          </a:xfrm>
          <a:prstGeom prst="rect">
            <a:avLst/>
          </a:prstGeom>
          <a:solidFill>
            <a:schemeClr val="accent6">
              <a:lumMod val="60000"/>
              <a:lumOff val="40000"/>
            </a:schemeClr>
          </a:solidFill>
          <a:ln>
            <a:noFill/>
          </a:ln>
          <a:effectLst/>
          <a:extLst/>
        </p:spPr>
      </p:pic>
      <p:sp>
        <p:nvSpPr>
          <p:cNvPr id="4" name="Объект 3"/>
          <p:cNvSpPr>
            <a:spLocks noGrp="1"/>
          </p:cNvSpPr>
          <p:nvPr>
            <p:ph sz="half" idx="2"/>
          </p:nvPr>
        </p:nvSpPr>
        <p:spPr>
          <a:xfrm>
            <a:off x="4648200" y="1196752"/>
            <a:ext cx="4038600" cy="5400600"/>
          </a:xfrm>
          <a:solidFill>
            <a:schemeClr val="accent6">
              <a:lumMod val="60000"/>
              <a:lumOff val="40000"/>
            </a:schemeClr>
          </a:solidFill>
        </p:spPr>
        <p:txBody>
          <a:bodyPr/>
          <a:lstStyle/>
          <a:p>
            <a:pPr marL="0" indent="0">
              <a:buNone/>
            </a:pPr>
            <a:r>
              <a:rPr lang="ru-RU" dirty="0" smtClean="0">
                <a:solidFill>
                  <a:schemeClr val="accent2">
                    <a:lumMod val="50000"/>
                  </a:schemeClr>
                </a:solidFill>
              </a:rPr>
              <a:t>К</a:t>
            </a:r>
            <a:r>
              <a:rPr lang="kk-KZ" sz="3200" dirty="0" smtClean="0">
                <a:solidFill>
                  <a:schemeClr val="accent2">
                    <a:lumMod val="50000"/>
                  </a:schemeClr>
                </a:solidFill>
              </a:rPr>
              <a:t>ітап – білім бұлағы</a:t>
            </a:r>
          </a:p>
          <a:p>
            <a:pPr marL="0" indent="0">
              <a:buNone/>
            </a:pPr>
            <a:r>
              <a:rPr lang="kk-KZ" sz="3200" dirty="0" smtClean="0">
                <a:solidFill>
                  <a:schemeClr val="accent2">
                    <a:lumMod val="50000"/>
                  </a:schemeClr>
                </a:solidFill>
              </a:rPr>
              <a:t>Білім – өмір шырағы. </a:t>
            </a:r>
          </a:p>
          <a:p>
            <a:pPr marL="0" indent="0">
              <a:buNone/>
            </a:pPr>
            <a:endParaRPr lang="kk-KZ" sz="3200" dirty="0" smtClean="0">
              <a:solidFill>
                <a:schemeClr val="accent2">
                  <a:lumMod val="50000"/>
                </a:schemeClr>
              </a:solidFill>
            </a:endParaRPr>
          </a:p>
          <a:p>
            <a:pPr marL="0" indent="0">
              <a:buNone/>
            </a:pPr>
            <a:r>
              <a:rPr lang="kk-KZ" sz="3200" dirty="0" smtClean="0">
                <a:solidFill>
                  <a:schemeClr val="accent2">
                    <a:lumMod val="50000"/>
                  </a:schemeClr>
                </a:solidFill>
              </a:rPr>
              <a:t>Кітап – ақылшы  дос. </a:t>
            </a:r>
          </a:p>
          <a:p>
            <a:pPr marL="0" indent="0">
              <a:buNone/>
            </a:pPr>
            <a:endParaRPr lang="kk-KZ" sz="3200" dirty="0" smtClean="0">
              <a:solidFill>
                <a:schemeClr val="accent2">
                  <a:lumMod val="50000"/>
                </a:schemeClr>
              </a:solidFill>
            </a:endParaRPr>
          </a:p>
          <a:p>
            <a:pPr marL="0" indent="0">
              <a:buNone/>
            </a:pPr>
            <a:r>
              <a:rPr lang="kk-KZ" sz="3200" dirty="0" smtClean="0">
                <a:solidFill>
                  <a:schemeClr val="accent2">
                    <a:lumMod val="50000"/>
                  </a:schemeClr>
                </a:solidFill>
              </a:rPr>
              <a:t>Кітап – ең сабырлы ұстаз </a:t>
            </a:r>
            <a:endParaRPr lang="ru-RU" sz="3200" dirty="0">
              <a:solidFill>
                <a:schemeClr val="accent2">
                  <a:lumMod val="50000"/>
                </a:schemeClr>
              </a:solidFill>
            </a:endParaRPr>
          </a:p>
        </p:txBody>
      </p:sp>
    </p:spTree>
    <p:extLst>
      <p:ext uri="{BB962C8B-B14F-4D97-AF65-F5344CB8AC3E}">
        <p14:creationId xmlns:p14="http://schemas.microsoft.com/office/powerpoint/2010/main" val="666577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БИБЛИОТЕКА ФОТО\DSC061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888" y="441325"/>
            <a:ext cx="11155363" cy="597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869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136339"/>
            <a:ext cx="8280920" cy="3959545"/>
          </a:xfrm>
          <a:prstGeom prst="rect">
            <a:avLst/>
          </a:prstGeom>
        </p:spPr>
        <p:txBody>
          <a:bodyPr wrap="square">
            <a:spAutoFit/>
          </a:bodyPr>
          <a:lstStyle/>
          <a:p>
            <a:pPr algn="ctr"/>
            <a:r>
              <a:rPr lang="kk-KZ" sz="3200" b="1" dirty="0"/>
              <a:t>Кітапхана </a:t>
            </a:r>
            <a:endParaRPr lang="kk-KZ" sz="3200" b="1" dirty="0" smtClean="0"/>
          </a:p>
          <a:p>
            <a:pPr algn="ctr"/>
            <a:endParaRPr lang="kk-KZ" sz="2330" b="1" dirty="0"/>
          </a:p>
          <a:p>
            <a:r>
              <a:rPr lang="kk-KZ" sz="2330" dirty="0"/>
              <a:t> </a:t>
            </a:r>
            <a:r>
              <a:rPr lang="kk-KZ" sz="2800" dirty="0"/>
              <a:t>Мектепте  кітапхана бар. Ол екінші </a:t>
            </a:r>
            <a:r>
              <a:rPr lang="kk-KZ" sz="2800" dirty="0" smtClean="0"/>
              <a:t>қабатта</a:t>
            </a:r>
            <a:r>
              <a:rPr lang="kk-KZ" sz="2800" dirty="0"/>
              <a:t>. Кітапханада түрлі кітаптар, газеттер, журналдар бар. Балалар бос уақытында кітапханаға  барады. Олар оқу залында сабаққа  дайындалады, кітап оқиды. Кітапханашы балаларға керекті кітапты береді. Бүгін кітапханада балалар көп. Олар белгілі жазушымен кездеседі. </a:t>
            </a:r>
          </a:p>
        </p:txBody>
      </p:sp>
    </p:spTree>
    <p:extLst>
      <p:ext uri="{BB962C8B-B14F-4D97-AF65-F5344CB8AC3E}">
        <p14:creationId xmlns:p14="http://schemas.microsoft.com/office/powerpoint/2010/main" val="1033180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85698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919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БИБЛИОТЕКА ФОТО\DSC061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213" y="42863"/>
            <a:ext cx="12038013" cy="677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79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161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496943" cy="441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682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TotalTime>
  <Words>115</Words>
  <Application>Microsoft Office PowerPoint</Application>
  <PresentationFormat>Экран (4:3)</PresentationFormat>
  <Paragraphs>20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КІТАПХАНАҒА САЯХАТ </vt:lpstr>
      <vt:lpstr>Презентация PowerPoint</vt:lpstr>
      <vt:lpstr>Кітап туралы мақал-мәтелдер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СӨЗЖҰМБАҚ</vt:lpstr>
      <vt:lpstr>РЕФЛЕКСИЯ СИНКВЕЙН ӘДІСІ: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КІТАПХАНАҒА САЯХАТ </dc:title>
  <dc:creator>1</dc:creator>
  <cp:lastModifiedBy>user</cp:lastModifiedBy>
  <cp:revision>29</cp:revision>
  <dcterms:created xsi:type="dcterms:W3CDTF">2015-12-05T06:12:44Z</dcterms:created>
  <dcterms:modified xsi:type="dcterms:W3CDTF">2015-12-08T07:52:09Z</dcterms:modified>
</cp:coreProperties>
</file>