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notesMasterIdLst>
    <p:notesMasterId r:id="rId26"/>
  </p:notesMasterIdLst>
  <p:sldIdLst>
    <p:sldId id="256" r:id="rId8"/>
    <p:sldId id="281" r:id="rId9"/>
    <p:sldId id="264" r:id="rId10"/>
    <p:sldId id="290" r:id="rId11"/>
    <p:sldId id="273" r:id="rId12"/>
    <p:sldId id="266" r:id="rId13"/>
    <p:sldId id="277" r:id="rId14"/>
    <p:sldId id="285" r:id="rId15"/>
    <p:sldId id="286" r:id="rId16"/>
    <p:sldId id="288" r:id="rId17"/>
    <p:sldId id="295" r:id="rId18"/>
    <p:sldId id="292" r:id="rId19"/>
    <p:sldId id="297" r:id="rId20"/>
    <p:sldId id="307" r:id="rId21"/>
    <p:sldId id="299" r:id="rId22"/>
    <p:sldId id="301" r:id="rId23"/>
    <p:sldId id="303" r:id="rId24"/>
    <p:sldId id="30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EF2DB55-7F80-4BCE-A2EE-88FCC23F4382}">
          <p14:sldIdLst>
            <p14:sldId id="256"/>
            <p14:sldId id="281"/>
            <p14:sldId id="264"/>
            <p14:sldId id="290"/>
            <p14:sldId id="273"/>
            <p14:sldId id="266"/>
            <p14:sldId id="277"/>
            <p14:sldId id="285"/>
            <p14:sldId id="286"/>
            <p14:sldId id="288"/>
            <p14:sldId id="295"/>
            <p14:sldId id="292"/>
            <p14:sldId id="297"/>
            <p14:sldId id="307"/>
            <p14:sldId id="299"/>
            <p14:sldId id="301"/>
            <p14:sldId id="303"/>
            <p14:sldId id="305"/>
          </p14:sldIdLst>
        </p14:section>
        <p14:section name="Раздел без заголовка" id="{80D0BCD4-3F54-4402-8C1D-254C081A1AE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hyperlink" Target="&#1059;&#1095;&#1077;&#1073;&#1085;&#1072;&#1103;%20&#1087;&#1088;&#1086;&#1075;&#1088;&#1072;&#1084;&#1084;&#1072;_&#1056;&#1091;&#1089;&#1089;&#1082;&#1080;&#1081;%20&#1103;&#1079;&#1099;&#1082;%20&#1071;1_2-4%20&#1082;&#1083;&#1072;&#1089;&#1089;.docx" TargetMode="External"/><Relationship Id="rId2" Type="http://schemas.openxmlformats.org/officeDocument/2006/relationships/hyperlink" Target="&#1059;&#1095;&#1077;&#1073;&#1085;&#1072;&#1103;%20&#1087;&#1088;&#1086;&#1075;&#1088;&#1072;&#1084;&#1084;&#1072;%20&#1087;&#1086;%20&#1088;&#1091;&#1089;&#1089;&#1082;&#1086;&#1084;&#1091;%20&#1103;&#1079;&#1099;&#1082;&#1091;%20&#1071;1,%202-4%20&#1082;&#1083;&#1072;&#1089;&#1089;&#1099;.docx" TargetMode="External"/><Relationship Id="rId1" Type="http://schemas.openxmlformats.org/officeDocument/2006/relationships/hyperlink" Target="&#1058;&#1072;&#1082;&#1089;&#1086;&#1085;&#1086;&#1084;&#1080;&#1103;%20&#1041;&#1083;&#1091;&#1084;&#1072;.doc" TargetMode="External"/><Relationship Id="rId4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2;&#1082;&#1089;&#1086;&#1085;&#1086;&#1084;&#1080;&#1103;%20&#1041;&#1083;&#1091;&#1084;&#1072;.doc" TargetMode="External"/><Relationship Id="rId2" Type="http://schemas.openxmlformats.org/officeDocument/2006/relationships/hyperlink" Target="&#1059;&#1095;&#1077;&#1073;&#1085;&#1072;&#1103;%20&#1087;&#1088;&#1086;&#1075;&#1088;&#1072;&#1084;&#1084;&#1072;%20&#1087;&#1086;%20&#1088;&#1091;&#1089;&#1089;&#1082;&#1086;&#1084;&#1091;%20&#1103;&#1079;&#1099;&#1082;&#1091;%20&#1071;1,%202-4%20&#1082;&#1083;&#1072;&#1089;&#1089;&#1099;.docx" TargetMode="External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9A64B0-5BD0-4902-84F6-5B9FF704DFB8}" type="doc">
      <dgm:prSet loTypeId="urn:microsoft.com/office/officeart/2005/8/layout/radial2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BD9CDC9-180E-44BD-A117-999340E56054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Arial Narrow" panose="020B0606020202030204" pitchFamily="34" charset="0"/>
            </a:rPr>
            <a:t>Критерии</a:t>
          </a:r>
          <a:r>
            <a:rPr lang="ru-RU" sz="1800" dirty="0" smtClean="0">
              <a:latin typeface="Arial Narrow" panose="020B0606020202030204" pitchFamily="34" charset="0"/>
            </a:rPr>
            <a:t> </a:t>
          </a:r>
          <a:r>
            <a:rPr lang="ru-RU" sz="1800" dirty="0" smtClean="0">
              <a:solidFill>
                <a:schemeClr val="tx1"/>
              </a:solidFill>
              <a:latin typeface="Arial Narrow" panose="020B0606020202030204" pitchFamily="34" charset="0"/>
            </a:rPr>
            <a:t>оценивания</a:t>
          </a:r>
        </a:p>
        <a:p>
          <a:r>
            <a:rPr lang="ru-RU" sz="1800" dirty="0" smtClean="0">
              <a:solidFill>
                <a:schemeClr val="tx1"/>
              </a:solidFill>
              <a:latin typeface="Arial Narrow" panose="020B0606020202030204" pitchFamily="34" charset="0"/>
              <a:hlinkClick xmlns:r="http://schemas.openxmlformats.org/officeDocument/2006/relationships" r:id="rId1" action="ppaction://hlinkfile"/>
            </a:rPr>
            <a:t>Таксономия </a:t>
          </a:r>
          <a:r>
            <a:rPr lang="ru-RU" sz="1800" dirty="0" err="1" smtClean="0">
              <a:solidFill>
                <a:schemeClr val="tx1"/>
              </a:solidFill>
              <a:latin typeface="Arial Narrow" panose="020B0606020202030204" pitchFamily="34" charset="0"/>
              <a:hlinkClick xmlns:r="http://schemas.openxmlformats.org/officeDocument/2006/relationships" r:id="rId1" action="ppaction://hlinkfile"/>
            </a:rPr>
            <a:t>Блума</a:t>
          </a:r>
          <a:r>
            <a:rPr lang="ru-RU" sz="1800" dirty="0" smtClean="0">
              <a:solidFill>
                <a:schemeClr val="tx1"/>
              </a:solidFill>
              <a:latin typeface="Arial Narrow" panose="020B0606020202030204" pitchFamily="34" charset="0"/>
              <a:hlinkClick xmlns:r="http://schemas.openxmlformats.org/officeDocument/2006/relationships" r:id="rId1" action="ppaction://hlinkfile"/>
            </a:rPr>
            <a:t>.</a:t>
          </a:r>
          <a:r>
            <a:rPr lang="en-US" sz="1800" dirty="0" smtClean="0">
              <a:solidFill>
                <a:schemeClr val="tx1"/>
              </a:solidFill>
              <a:latin typeface="Arial Narrow" panose="020B0606020202030204" pitchFamily="34" charset="0"/>
              <a:hlinkClick xmlns:r="http://schemas.openxmlformats.org/officeDocument/2006/relationships" r:id="rId1" action="ppaction://hlinkfile"/>
            </a:rPr>
            <a:t>doc</a:t>
          </a:r>
          <a:r>
            <a:rPr lang="ru-RU" sz="1800" dirty="0" smtClean="0">
              <a:solidFill>
                <a:schemeClr val="tx1"/>
              </a:solidFill>
              <a:latin typeface="Arial Narrow" panose="020B0606020202030204" pitchFamily="34" charset="0"/>
            </a:rPr>
            <a:t>  </a:t>
          </a:r>
          <a:endParaRPr lang="ru-RU" sz="180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71ECD667-5BAF-45CD-B625-E20023D0928C}" type="parTrans" cxnId="{0F7003A8-04FB-44B6-A599-4A96049A5954}">
      <dgm:prSet/>
      <dgm:spPr/>
      <dgm:t>
        <a:bodyPr/>
        <a:lstStyle/>
        <a:p>
          <a:endParaRPr lang="ru-RU"/>
        </a:p>
      </dgm:t>
    </dgm:pt>
    <dgm:pt modelId="{D3A781E7-30CD-409A-9094-E73640140AF8}" type="sibTrans" cxnId="{0F7003A8-04FB-44B6-A599-4A96049A5954}">
      <dgm:prSet/>
      <dgm:spPr/>
      <dgm:t>
        <a:bodyPr/>
        <a:lstStyle/>
        <a:p>
          <a:endParaRPr lang="ru-RU"/>
        </a:p>
      </dgm:t>
    </dgm:pt>
    <dgm:pt modelId="{25217020-AF47-4182-89BA-4CC6BC091335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Arial Narrow" panose="020B0606020202030204" pitchFamily="34" charset="0"/>
            </a:rPr>
            <a:t>Дескрипторы</a:t>
          </a:r>
          <a:endParaRPr lang="ru-RU" sz="180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2C2859C2-42A4-4F08-A2B2-7733D20B60CA}" type="parTrans" cxnId="{1D3F41BB-6169-415E-859D-12C25EFDDD01}">
      <dgm:prSet/>
      <dgm:spPr/>
      <dgm:t>
        <a:bodyPr/>
        <a:lstStyle/>
        <a:p>
          <a:endParaRPr lang="ru-RU"/>
        </a:p>
      </dgm:t>
    </dgm:pt>
    <dgm:pt modelId="{30376EDF-BBF3-4D1B-A7E0-966FAEBE6EE7}" type="sibTrans" cxnId="{1D3F41BB-6169-415E-859D-12C25EFDDD01}">
      <dgm:prSet/>
      <dgm:spPr/>
      <dgm:t>
        <a:bodyPr/>
        <a:lstStyle/>
        <a:p>
          <a:endParaRPr lang="ru-RU"/>
        </a:p>
      </dgm:t>
    </dgm:pt>
    <dgm:pt modelId="{B44213E9-60ED-409A-82E9-5DD286B965B5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Arial Narrow" panose="020B0606020202030204" pitchFamily="34" charset="0"/>
            </a:rPr>
            <a:t> Цели обучения </a:t>
          </a:r>
        </a:p>
        <a:p>
          <a:r>
            <a:rPr lang="ru-RU" sz="1800" dirty="0" smtClean="0">
              <a:solidFill>
                <a:schemeClr val="tx1"/>
              </a:solidFill>
              <a:latin typeface="Arial Narrow" panose="020B0606020202030204" pitchFamily="34" charset="0"/>
              <a:hlinkClick xmlns:r="http://schemas.openxmlformats.org/officeDocument/2006/relationships" r:id="rId2" action="ppaction://hlinkfile"/>
            </a:rPr>
            <a:t>Учебная программа по русскому языку Я1, 2-4 классы.docx</a:t>
          </a:r>
          <a:endParaRPr lang="ru-RU" sz="1800" dirty="0" smtClean="0">
            <a:solidFill>
              <a:schemeClr val="tx1"/>
            </a:solidFill>
            <a:latin typeface="Arial Narrow" panose="020B0606020202030204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file"/>
          </dgm14:cNvPr>
        </a:ext>
      </dgm:extLst>
    </dgm:pt>
    <dgm:pt modelId="{3378688B-B90B-4294-8047-DBDB4E216836}" type="parTrans" cxnId="{0AD89BC8-1DB4-4168-B446-8D34C0475583}">
      <dgm:prSet/>
      <dgm:spPr/>
      <dgm:t>
        <a:bodyPr/>
        <a:lstStyle/>
        <a:p>
          <a:endParaRPr lang="ru-RU"/>
        </a:p>
      </dgm:t>
    </dgm:pt>
    <dgm:pt modelId="{5DFBA2AD-AFEF-4AD8-80FE-187D1FFB33E3}" type="sibTrans" cxnId="{0AD89BC8-1DB4-4168-B446-8D34C0475583}">
      <dgm:prSet/>
      <dgm:spPr/>
      <dgm:t>
        <a:bodyPr/>
        <a:lstStyle/>
        <a:p>
          <a:endParaRPr lang="ru-RU"/>
        </a:p>
      </dgm:t>
    </dgm:pt>
    <dgm:pt modelId="{2EE7EF09-2F4B-462F-8F56-B5742024E5CC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Arial Narrow" panose="020B0606020202030204" pitchFamily="34" charset="0"/>
            </a:rPr>
            <a:t>Задания</a:t>
          </a:r>
          <a:endParaRPr lang="ru-RU" sz="180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19FE2EB6-9A19-484C-9D9C-33A3C36AB8F6}" type="parTrans" cxnId="{8E667AB5-89FF-432A-86F4-5601ABBF3D2E}">
      <dgm:prSet/>
      <dgm:spPr/>
      <dgm:t>
        <a:bodyPr/>
        <a:lstStyle/>
        <a:p>
          <a:endParaRPr lang="ru-RU"/>
        </a:p>
      </dgm:t>
    </dgm:pt>
    <dgm:pt modelId="{163E0A49-F070-4727-B8FB-58366B7BAE75}" type="sibTrans" cxnId="{8E667AB5-89FF-432A-86F4-5601ABBF3D2E}">
      <dgm:prSet/>
      <dgm:spPr/>
      <dgm:t>
        <a:bodyPr/>
        <a:lstStyle/>
        <a:p>
          <a:endParaRPr lang="ru-RU"/>
        </a:p>
      </dgm:t>
    </dgm:pt>
    <dgm:pt modelId="{306F0E9B-4A74-4A33-8949-1809F9292BFB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ru-RU" sz="1800" dirty="0" smtClean="0">
              <a:solidFill>
                <a:schemeClr val="tx1"/>
              </a:solidFill>
              <a:latin typeface="Arial Narrow" panose="020B0606020202030204" pitchFamily="34" charset="0"/>
            </a:rPr>
            <a:t>Обратная связь</a:t>
          </a:r>
          <a:endParaRPr lang="ru-RU" sz="1800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D73AC40C-4D34-4953-90E6-75A2C5CE13FC}" type="parTrans" cxnId="{182FB4A5-1322-47FC-A781-1D907D1FFD59}">
      <dgm:prSet/>
      <dgm:spPr/>
      <dgm:t>
        <a:bodyPr/>
        <a:lstStyle/>
        <a:p>
          <a:endParaRPr lang="ru-RU"/>
        </a:p>
      </dgm:t>
    </dgm:pt>
    <dgm:pt modelId="{35FA125A-A810-468A-8B6E-B5BD78DB8CBB}" type="sibTrans" cxnId="{182FB4A5-1322-47FC-A781-1D907D1FFD59}">
      <dgm:prSet/>
      <dgm:spPr/>
      <dgm:t>
        <a:bodyPr/>
        <a:lstStyle/>
        <a:p>
          <a:endParaRPr lang="ru-RU"/>
        </a:p>
      </dgm:t>
    </dgm:pt>
    <dgm:pt modelId="{86E52459-969B-4F06-B83F-F90426A1439F}">
      <dgm:prSet/>
      <dgm:spPr/>
      <dgm:t>
        <a:bodyPr/>
        <a:lstStyle/>
        <a:p>
          <a:endParaRPr lang="ru-RU"/>
        </a:p>
      </dgm:t>
    </dgm:pt>
    <dgm:pt modelId="{9F9DB6E7-8847-4A1D-900B-C51E4BE5C90E}" type="parTrans" cxnId="{055C24F4-6624-486C-9C7C-B322B6A92364}">
      <dgm:prSet/>
      <dgm:spPr/>
      <dgm:t>
        <a:bodyPr/>
        <a:lstStyle/>
        <a:p>
          <a:endParaRPr lang="ru-RU"/>
        </a:p>
      </dgm:t>
    </dgm:pt>
    <dgm:pt modelId="{36D7FCFC-EC96-457D-8947-1F7338306919}" type="sibTrans" cxnId="{055C24F4-6624-486C-9C7C-B322B6A92364}">
      <dgm:prSet/>
      <dgm:spPr/>
      <dgm:t>
        <a:bodyPr/>
        <a:lstStyle/>
        <a:p>
          <a:endParaRPr lang="ru-RU"/>
        </a:p>
      </dgm:t>
    </dgm:pt>
    <dgm:pt modelId="{F6B8DBB6-325D-4666-AB63-19D10BC3CF11}" type="pres">
      <dgm:prSet presAssocID="{6A9A64B0-5BD0-4902-84F6-5B9FF704DFB8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BFB083-86F2-4F50-8F64-7668043D2969}" type="pres">
      <dgm:prSet presAssocID="{6A9A64B0-5BD0-4902-84F6-5B9FF704DFB8}" presName="cycle" presStyleCnt="0"/>
      <dgm:spPr/>
      <dgm:t>
        <a:bodyPr/>
        <a:lstStyle/>
        <a:p>
          <a:endParaRPr lang="ru-RU"/>
        </a:p>
      </dgm:t>
    </dgm:pt>
    <dgm:pt modelId="{57E78A47-F0F7-441B-96A0-B2D1A9D88C46}" type="pres">
      <dgm:prSet presAssocID="{6A9A64B0-5BD0-4902-84F6-5B9FF704DFB8}" presName="centerShape" presStyleCnt="0"/>
      <dgm:spPr/>
      <dgm:t>
        <a:bodyPr/>
        <a:lstStyle/>
        <a:p>
          <a:endParaRPr lang="ru-RU"/>
        </a:p>
      </dgm:t>
    </dgm:pt>
    <dgm:pt modelId="{2901260A-529D-4B46-922A-A1D017EDE928}" type="pres">
      <dgm:prSet presAssocID="{6A9A64B0-5BD0-4902-84F6-5B9FF704DFB8}" presName="connSite" presStyleLbl="node1" presStyleIdx="0" presStyleCnt="6"/>
      <dgm:spPr/>
      <dgm:t>
        <a:bodyPr/>
        <a:lstStyle/>
        <a:p>
          <a:endParaRPr lang="ru-RU"/>
        </a:p>
      </dgm:t>
    </dgm:pt>
    <dgm:pt modelId="{364FC8E4-9B18-41EC-B21E-4336495F4B08}" type="pres">
      <dgm:prSet presAssocID="{6A9A64B0-5BD0-4902-84F6-5B9FF704DFB8}" presName="visible" presStyleLbl="node1" presStyleIdx="0" presStyleCnt="6" custScaleX="121916" custScaleY="85308" custLinFactNeighborX="-19808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  <dgm:t>
        <a:bodyPr/>
        <a:lstStyle/>
        <a:p>
          <a:endParaRPr lang="ru-RU"/>
        </a:p>
      </dgm:t>
    </dgm:pt>
    <dgm:pt modelId="{193CDF5E-0D7D-4820-A1A8-D4A6467B4F28}" type="pres">
      <dgm:prSet presAssocID="{3378688B-B90B-4294-8047-DBDB4E216836}" presName="Name25" presStyleLbl="parChTrans1D1" presStyleIdx="0" presStyleCnt="5"/>
      <dgm:spPr/>
      <dgm:t>
        <a:bodyPr/>
        <a:lstStyle/>
        <a:p>
          <a:endParaRPr lang="ru-RU"/>
        </a:p>
      </dgm:t>
    </dgm:pt>
    <dgm:pt modelId="{3732A44D-DB77-4559-828D-C1B03314C1A4}" type="pres">
      <dgm:prSet presAssocID="{B44213E9-60ED-409A-82E9-5DD286B965B5}" presName="node" presStyleCnt="0"/>
      <dgm:spPr/>
    </dgm:pt>
    <dgm:pt modelId="{5A29052B-E14B-401F-A8BF-DEB2313EBA96}" type="pres">
      <dgm:prSet presAssocID="{B44213E9-60ED-409A-82E9-5DD286B965B5}" presName="parentNode" presStyleLbl="node1" presStyleIdx="1" presStyleCnt="6" custScaleX="628226" custScaleY="127627" custLinFactNeighborX="8984" custLinFactNeighborY="33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78216E-D7BE-4CC7-90A5-C464FB4B7276}" type="pres">
      <dgm:prSet presAssocID="{B44213E9-60ED-409A-82E9-5DD286B965B5}" presName="childNode" presStyleLbl="revTx" presStyleIdx="0" presStyleCnt="1">
        <dgm:presLayoutVars>
          <dgm:bulletEnabled val="1"/>
        </dgm:presLayoutVars>
      </dgm:prSet>
      <dgm:spPr/>
    </dgm:pt>
    <dgm:pt modelId="{69F5727C-9A9B-4B24-AADA-F95DF6D45352}" type="pres">
      <dgm:prSet presAssocID="{71ECD667-5BAF-45CD-B625-E20023D0928C}" presName="Name25" presStyleLbl="parChTrans1D1" presStyleIdx="1" presStyleCnt="5"/>
      <dgm:spPr/>
      <dgm:t>
        <a:bodyPr/>
        <a:lstStyle/>
        <a:p>
          <a:endParaRPr lang="ru-RU"/>
        </a:p>
      </dgm:t>
    </dgm:pt>
    <dgm:pt modelId="{14E3393D-03A3-4197-86A7-8D6AD964103A}" type="pres">
      <dgm:prSet presAssocID="{EBD9CDC9-180E-44BD-A117-999340E56054}" presName="node" presStyleCnt="0"/>
      <dgm:spPr/>
      <dgm:t>
        <a:bodyPr/>
        <a:lstStyle/>
        <a:p>
          <a:endParaRPr lang="ru-RU"/>
        </a:p>
      </dgm:t>
    </dgm:pt>
    <dgm:pt modelId="{A4F4B729-72E4-4052-A665-4EAB13D3A15E}" type="pres">
      <dgm:prSet presAssocID="{EBD9CDC9-180E-44BD-A117-999340E56054}" presName="parentNode" presStyleLbl="node1" presStyleIdx="2" presStyleCnt="6" custScaleX="513214" custScaleY="139796" custLinFactX="100000" custLinFactNeighborX="172007" custLinFactNeighborY="1227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B06FB3-6F81-41E1-B0AD-07FE7F556C1B}" type="pres">
      <dgm:prSet presAssocID="{EBD9CDC9-180E-44BD-A117-999340E56054}" presName="childNod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F4E0DE-7CE9-479B-B8B6-8947E646CA1B}" type="pres">
      <dgm:prSet presAssocID="{19FE2EB6-9A19-484C-9D9C-33A3C36AB8F6}" presName="Name25" presStyleLbl="parChTrans1D1" presStyleIdx="2" presStyleCnt="5"/>
      <dgm:spPr/>
      <dgm:t>
        <a:bodyPr/>
        <a:lstStyle/>
        <a:p>
          <a:endParaRPr lang="ru-RU"/>
        </a:p>
      </dgm:t>
    </dgm:pt>
    <dgm:pt modelId="{786F0DAC-57FE-4203-8893-5E71F01BC28E}" type="pres">
      <dgm:prSet presAssocID="{2EE7EF09-2F4B-462F-8F56-B5742024E5CC}" presName="node" presStyleCnt="0"/>
      <dgm:spPr/>
    </dgm:pt>
    <dgm:pt modelId="{2981CA95-2B41-4F83-85C4-E37E46862D53}" type="pres">
      <dgm:prSet presAssocID="{2EE7EF09-2F4B-462F-8F56-B5742024E5CC}" presName="parentNode" presStyleLbl="node1" presStyleIdx="3" presStyleCnt="6" custScaleX="378578" custScaleY="127832" custLinFactX="51444" custLinFactNeighborX="100000" custLinFactNeighborY="166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013D81-297C-44EB-8507-B22CDFB0606A}" type="pres">
      <dgm:prSet presAssocID="{2EE7EF09-2F4B-462F-8F56-B5742024E5CC}" presName="childNode" presStyleLbl="revTx" presStyleIdx="0" presStyleCnt="1">
        <dgm:presLayoutVars>
          <dgm:bulletEnabled val="1"/>
        </dgm:presLayoutVars>
      </dgm:prSet>
      <dgm:spPr/>
    </dgm:pt>
    <dgm:pt modelId="{2E840AFC-B75D-4EE7-9BE5-9EBA8E1752B4}" type="pres">
      <dgm:prSet presAssocID="{2C2859C2-42A4-4F08-A2B2-7733D20B60CA}" presName="Name25" presStyleLbl="parChTrans1D1" presStyleIdx="3" presStyleCnt="5"/>
      <dgm:spPr/>
      <dgm:t>
        <a:bodyPr/>
        <a:lstStyle/>
        <a:p>
          <a:endParaRPr lang="ru-RU"/>
        </a:p>
      </dgm:t>
    </dgm:pt>
    <dgm:pt modelId="{0ED96D2C-9F48-4674-AC47-C87470250370}" type="pres">
      <dgm:prSet presAssocID="{25217020-AF47-4182-89BA-4CC6BC091335}" presName="node" presStyleCnt="0"/>
      <dgm:spPr/>
      <dgm:t>
        <a:bodyPr/>
        <a:lstStyle/>
        <a:p>
          <a:endParaRPr lang="ru-RU"/>
        </a:p>
      </dgm:t>
    </dgm:pt>
    <dgm:pt modelId="{9036A3ED-D9B5-4454-99A0-06926B265ACC}" type="pres">
      <dgm:prSet presAssocID="{25217020-AF47-4182-89BA-4CC6BC091335}" presName="parentNode" presStyleLbl="node1" presStyleIdx="4" presStyleCnt="6" custScaleX="365877" custScaleY="141664" custLinFactNeighborX="92488" custLinFactNeighborY="410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E5CA3A-8E1A-4AAC-8705-FFA88ACE4F64}" type="pres">
      <dgm:prSet presAssocID="{25217020-AF47-4182-89BA-4CC6BC091335}" presName="childNod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6B752E-0E71-4B5F-A2CF-1D5FB322A041}" type="pres">
      <dgm:prSet presAssocID="{D73AC40C-4D34-4953-90E6-75A2C5CE13FC}" presName="Name25" presStyleLbl="parChTrans1D1" presStyleIdx="4" presStyleCnt="5"/>
      <dgm:spPr/>
      <dgm:t>
        <a:bodyPr/>
        <a:lstStyle/>
        <a:p>
          <a:endParaRPr lang="ru-RU"/>
        </a:p>
      </dgm:t>
    </dgm:pt>
    <dgm:pt modelId="{7C288F8E-353A-4C2C-A344-469E52E24581}" type="pres">
      <dgm:prSet presAssocID="{306F0E9B-4A74-4A33-8949-1809F9292BFB}" presName="node" presStyleCnt="0"/>
      <dgm:spPr/>
    </dgm:pt>
    <dgm:pt modelId="{822E80DE-C542-4544-8497-E92A23B726F5}" type="pres">
      <dgm:prSet presAssocID="{306F0E9B-4A74-4A33-8949-1809F9292BFB}" presName="parentNode" presStyleLbl="node1" presStyleIdx="5" presStyleCnt="6" custScaleX="357290" custScaleY="127590" custLinFactX="-96310" custLinFactNeighborX="-100000" custLinFactNeighborY="-389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D42F96-9D64-4247-B606-C225ACC20479}" type="pres">
      <dgm:prSet presAssocID="{306F0E9B-4A74-4A33-8949-1809F9292BFB}" presName="childNode" presStyleLbl="revTx" presStyleIdx="0" presStyleCnt="1">
        <dgm:presLayoutVars>
          <dgm:bulletEnabled val="1"/>
        </dgm:presLayoutVars>
      </dgm:prSet>
      <dgm:spPr/>
    </dgm:pt>
  </dgm:ptLst>
  <dgm:cxnLst>
    <dgm:cxn modelId="{83D30A01-56C7-40FA-8499-19C2AEB30764}" type="presOf" srcId="{25217020-AF47-4182-89BA-4CC6BC091335}" destId="{9036A3ED-D9B5-4454-99A0-06926B265ACC}" srcOrd="0" destOrd="0" presId="urn:microsoft.com/office/officeart/2005/8/layout/radial2"/>
    <dgm:cxn modelId="{F7FEAAB8-77D6-4D3D-B39B-D52F30A31AD0}" type="presOf" srcId="{19FE2EB6-9A19-484C-9D9C-33A3C36AB8F6}" destId="{F6F4E0DE-7CE9-479B-B8B6-8947E646CA1B}" srcOrd="0" destOrd="0" presId="urn:microsoft.com/office/officeart/2005/8/layout/radial2"/>
    <dgm:cxn modelId="{AC21E334-1CA6-4EF6-AC40-D065347F2750}" type="presOf" srcId="{71ECD667-5BAF-45CD-B625-E20023D0928C}" destId="{69F5727C-9A9B-4B24-AADA-F95DF6D45352}" srcOrd="0" destOrd="0" presId="urn:microsoft.com/office/officeart/2005/8/layout/radial2"/>
    <dgm:cxn modelId="{39F5BA70-7F08-4522-AFDB-49CDE1F2599C}" type="presOf" srcId="{2EE7EF09-2F4B-462F-8F56-B5742024E5CC}" destId="{2981CA95-2B41-4F83-85C4-E37E46862D53}" srcOrd="0" destOrd="0" presId="urn:microsoft.com/office/officeart/2005/8/layout/radial2"/>
    <dgm:cxn modelId="{0F7003A8-04FB-44B6-A599-4A96049A5954}" srcId="{6A9A64B0-5BD0-4902-84F6-5B9FF704DFB8}" destId="{EBD9CDC9-180E-44BD-A117-999340E56054}" srcOrd="1" destOrd="0" parTransId="{71ECD667-5BAF-45CD-B625-E20023D0928C}" sibTransId="{D3A781E7-30CD-409A-9094-E73640140AF8}"/>
    <dgm:cxn modelId="{055C24F4-6624-486C-9C7C-B322B6A92364}" srcId="{25217020-AF47-4182-89BA-4CC6BC091335}" destId="{86E52459-969B-4F06-B83F-F90426A1439F}" srcOrd="0" destOrd="0" parTransId="{9F9DB6E7-8847-4A1D-900B-C51E4BE5C90E}" sibTransId="{36D7FCFC-EC96-457D-8947-1F7338306919}"/>
    <dgm:cxn modelId="{DAADB290-60E1-47C0-B45B-13B3A4A68F9C}" type="presOf" srcId="{2C2859C2-42A4-4F08-A2B2-7733D20B60CA}" destId="{2E840AFC-B75D-4EE7-9BE5-9EBA8E1752B4}" srcOrd="0" destOrd="0" presId="urn:microsoft.com/office/officeart/2005/8/layout/radial2"/>
    <dgm:cxn modelId="{1D3F41BB-6169-415E-859D-12C25EFDDD01}" srcId="{6A9A64B0-5BD0-4902-84F6-5B9FF704DFB8}" destId="{25217020-AF47-4182-89BA-4CC6BC091335}" srcOrd="3" destOrd="0" parTransId="{2C2859C2-42A4-4F08-A2B2-7733D20B60CA}" sibTransId="{30376EDF-BBF3-4D1B-A7E0-966FAEBE6EE7}"/>
    <dgm:cxn modelId="{6091A357-4BAE-4E2C-A5F9-8711CE110B79}" type="presOf" srcId="{306F0E9B-4A74-4A33-8949-1809F9292BFB}" destId="{822E80DE-C542-4544-8497-E92A23B726F5}" srcOrd="0" destOrd="0" presId="urn:microsoft.com/office/officeart/2005/8/layout/radial2"/>
    <dgm:cxn modelId="{C7B90E2E-060C-497E-970B-9F2699F5D58D}" type="presOf" srcId="{D73AC40C-4D34-4953-90E6-75A2C5CE13FC}" destId="{9C6B752E-0E71-4B5F-A2CF-1D5FB322A041}" srcOrd="0" destOrd="0" presId="urn:microsoft.com/office/officeart/2005/8/layout/radial2"/>
    <dgm:cxn modelId="{F17ECBF3-1B55-44C5-AEE3-73D0E4644323}" type="presOf" srcId="{6A9A64B0-5BD0-4902-84F6-5B9FF704DFB8}" destId="{F6B8DBB6-325D-4666-AB63-19D10BC3CF11}" srcOrd="0" destOrd="0" presId="urn:microsoft.com/office/officeart/2005/8/layout/radial2"/>
    <dgm:cxn modelId="{8E667AB5-89FF-432A-86F4-5601ABBF3D2E}" srcId="{6A9A64B0-5BD0-4902-84F6-5B9FF704DFB8}" destId="{2EE7EF09-2F4B-462F-8F56-B5742024E5CC}" srcOrd="2" destOrd="0" parTransId="{19FE2EB6-9A19-484C-9D9C-33A3C36AB8F6}" sibTransId="{163E0A49-F070-4727-B8FB-58366B7BAE75}"/>
    <dgm:cxn modelId="{894F3C0E-212D-4821-90B8-5DA8DF523DF0}" type="presOf" srcId="{EBD9CDC9-180E-44BD-A117-999340E56054}" destId="{A4F4B729-72E4-4052-A665-4EAB13D3A15E}" srcOrd="0" destOrd="0" presId="urn:microsoft.com/office/officeart/2005/8/layout/radial2"/>
    <dgm:cxn modelId="{37DF0213-50DB-40ED-914D-06640287AE7B}" type="presOf" srcId="{3378688B-B90B-4294-8047-DBDB4E216836}" destId="{193CDF5E-0D7D-4820-A1A8-D4A6467B4F28}" srcOrd="0" destOrd="0" presId="urn:microsoft.com/office/officeart/2005/8/layout/radial2"/>
    <dgm:cxn modelId="{182FB4A5-1322-47FC-A781-1D907D1FFD59}" srcId="{6A9A64B0-5BD0-4902-84F6-5B9FF704DFB8}" destId="{306F0E9B-4A74-4A33-8949-1809F9292BFB}" srcOrd="4" destOrd="0" parTransId="{D73AC40C-4D34-4953-90E6-75A2C5CE13FC}" sibTransId="{35FA125A-A810-468A-8B6E-B5BD78DB8CBB}"/>
    <dgm:cxn modelId="{26E29DA1-EB9F-442D-BA57-991CA3783D0E}" type="presOf" srcId="{B44213E9-60ED-409A-82E9-5DD286B965B5}" destId="{5A29052B-E14B-401F-A8BF-DEB2313EBA96}" srcOrd="0" destOrd="0" presId="urn:microsoft.com/office/officeart/2005/8/layout/radial2"/>
    <dgm:cxn modelId="{840D2B6E-6CFB-48BD-A677-15FA8347129E}" type="presOf" srcId="{86E52459-969B-4F06-B83F-F90426A1439F}" destId="{B9E5CA3A-8E1A-4AAC-8705-FFA88ACE4F64}" srcOrd="0" destOrd="0" presId="urn:microsoft.com/office/officeart/2005/8/layout/radial2"/>
    <dgm:cxn modelId="{0AD89BC8-1DB4-4168-B446-8D34C0475583}" srcId="{6A9A64B0-5BD0-4902-84F6-5B9FF704DFB8}" destId="{B44213E9-60ED-409A-82E9-5DD286B965B5}" srcOrd="0" destOrd="0" parTransId="{3378688B-B90B-4294-8047-DBDB4E216836}" sibTransId="{5DFBA2AD-AFEF-4AD8-80FE-187D1FFB33E3}"/>
    <dgm:cxn modelId="{BFB4ACF7-EC91-41F1-B9F5-4325257B3B4E}" type="presParOf" srcId="{F6B8DBB6-325D-4666-AB63-19D10BC3CF11}" destId="{27BFB083-86F2-4F50-8F64-7668043D2969}" srcOrd="0" destOrd="0" presId="urn:microsoft.com/office/officeart/2005/8/layout/radial2"/>
    <dgm:cxn modelId="{8752D848-10FA-43B3-82F6-C2A886E15C3E}" type="presParOf" srcId="{27BFB083-86F2-4F50-8F64-7668043D2969}" destId="{57E78A47-F0F7-441B-96A0-B2D1A9D88C46}" srcOrd="0" destOrd="0" presId="urn:microsoft.com/office/officeart/2005/8/layout/radial2"/>
    <dgm:cxn modelId="{0B4BB6E5-B0E1-4DA7-BFC0-D658E4E65ACF}" type="presParOf" srcId="{57E78A47-F0F7-441B-96A0-B2D1A9D88C46}" destId="{2901260A-529D-4B46-922A-A1D017EDE928}" srcOrd="0" destOrd="0" presId="urn:microsoft.com/office/officeart/2005/8/layout/radial2"/>
    <dgm:cxn modelId="{E6A8D23D-2A00-4875-A194-6F59188174A7}" type="presParOf" srcId="{57E78A47-F0F7-441B-96A0-B2D1A9D88C46}" destId="{364FC8E4-9B18-41EC-B21E-4336495F4B08}" srcOrd="1" destOrd="0" presId="urn:microsoft.com/office/officeart/2005/8/layout/radial2"/>
    <dgm:cxn modelId="{E431151A-371A-442A-97E9-8AE8B845E940}" type="presParOf" srcId="{27BFB083-86F2-4F50-8F64-7668043D2969}" destId="{193CDF5E-0D7D-4820-A1A8-D4A6467B4F28}" srcOrd="1" destOrd="0" presId="urn:microsoft.com/office/officeart/2005/8/layout/radial2"/>
    <dgm:cxn modelId="{4525E497-1417-4295-9DBD-696FA7CB9B1C}" type="presParOf" srcId="{27BFB083-86F2-4F50-8F64-7668043D2969}" destId="{3732A44D-DB77-4559-828D-C1B03314C1A4}" srcOrd="2" destOrd="0" presId="urn:microsoft.com/office/officeart/2005/8/layout/radial2"/>
    <dgm:cxn modelId="{95CB49B8-BA1A-4340-9B08-4332BC621B30}" type="presParOf" srcId="{3732A44D-DB77-4559-828D-C1B03314C1A4}" destId="{5A29052B-E14B-401F-A8BF-DEB2313EBA96}" srcOrd="0" destOrd="0" presId="urn:microsoft.com/office/officeart/2005/8/layout/radial2"/>
    <dgm:cxn modelId="{11158B84-D115-4751-97A2-2DC5C0EEA7BA}" type="presParOf" srcId="{3732A44D-DB77-4559-828D-C1B03314C1A4}" destId="{0B78216E-D7BE-4CC7-90A5-C464FB4B7276}" srcOrd="1" destOrd="0" presId="urn:microsoft.com/office/officeart/2005/8/layout/radial2"/>
    <dgm:cxn modelId="{5C47E784-0AB6-4A58-8EA5-BB9D5FAF80EA}" type="presParOf" srcId="{27BFB083-86F2-4F50-8F64-7668043D2969}" destId="{69F5727C-9A9B-4B24-AADA-F95DF6D45352}" srcOrd="3" destOrd="0" presId="urn:microsoft.com/office/officeart/2005/8/layout/radial2"/>
    <dgm:cxn modelId="{6F28E3AA-BD4E-4BDC-8C70-430F0F35824D}" type="presParOf" srcId="{27BFB083-86F2-4F50-8F64-7668043D2969}" destId="{14E3393D-03A3-4197-86A7-8D6AD964103A}" srcOrd="4" destOrd="0" presId="urn:microsoft.com/office/officeart/2005/8/layout/radial2"/>
    <dgm:cxn modelId="{11E8CAA0-EDA9-400D-B19D-61341EA61EA4}" type="presParOf" srcId="{14E3393D-03A3-4197-86A7-8D6AD964103A}" destId="{A4F4B729-72E4-4052-A665-4EAB13D3A15E}" srcOrd="0" destOrd="0" presId="urn:microsoft.com/office/officeart/2005/8/layout/radial2"/>
    <dgm:cxn modelId="{D6B10CCA-A6EA-4EA0-A084-13EA9B43A86E}" type="presParOf" srcId="{14E3393D-03A3-4197-86A7-8D6AD964103A}" destId="{A9B06FB3-6F81-41E1-B0AD-07FE7F556C1B}" srcOrd="1" destOrd="0" presId="urn:microsoft.com/office/officeart/2005/8/layout/radial2"/>
    <dgm:cxn modelId="{ED80768B-52F1-40FC-A80D-E3EBECC908AD}" type="presParOf" srcId="{27BFB083-86F2-4F50-8F64-7668043D2969}" destId="{F6F4E0DE-7CE9-479B-B8B6-8947E646CA1B}" srcOrd="5" destOrd="0" presId="urn:microsoft.com/office/officeart/2005/8/layout/radial2"/>
    <dgm:cxn modelId="{0501CBE9-B3E2-496C-804C-F32FB7A0D2B5}" type="presParOf" srcId="{27BFB083-86F2-4F50-8F64-7668043D2969}" destId="{786F0DAC-57FE-4203-8893-5E71F01BC28E}" srcOrd="6" destOrd="0" presId="urn:microsoft.com/office/officeart/2005/8/layout/radial2"/>
    <dgm:cxn modelId="{A46D1CE7-AEAB-4F87-A287-BD6F4BDD28F9}" type="presParOf" srcId="{786F0DAC-57FE-4203-8893-5E71F01BC28E}" destId="{2981CA95-2B41-4F83-85C4-E37E46862D53}" srcOrd="0" destOrd="0" presId="urn:microsoft.com/office/officeart/2005/8/layout/radial2"/>
    <dgm:cxn modelId="{5C6D32CE-AC30-4354-B3B4-50CE92040E5D}" type="presParOf" srcId="{786F0DAC-57FE-4203-8893-5E71F01BC28E}" destId="{23013D81-297C-44EB-8507-B22CDFB0606A}" srcOrd="1" destOrd="0" presId="urn:microsoft.com/office/officeart/2005/8/layout/radial2"/>
    <dgm:cxn modelId="{EC9E12CB-76AF-4D99-9EDE-9A66F02350C7}" type="presParOf" srcId="{27BFB083-86F2-4F50-8F64-7668043D2969}" destId="{2E840AFC-B75D-4EE7-9BE5-9EBA8E1752B4}" srcOrd="7" destOrd="0" presId="urn:microsoft.com/office/officeart/2005/8/layout/radial2"/>
    <dgm:cxn modelId="{89197B13-952C-4406-8492-3223640BCB10}" type="presParOf" srcId="{27BFB083-86F2-4F50-8F64-7668043D2969}" destId="{0ED96D2C-9F48-4674-AC47-C87470250370}" srcOrd="8" destOrd="0" presId="urn:microsoft.com/office/officeart/2005/8/layout/radial2"/>
    <dgm:cxn modelId="{0732D557-11F7-4CCC-B197-6E36F91F4EAB}" type="presParOf" srcId="{0ED96D2C-9F48-4674-AC47-C87470250370}" destId="{9036A3ED-D9B5-4454-99A0-06926B265ACC}" srcOrd="0" destOrd="0" presId="urn:microsoft.com/office/officeart/2005/8/layout/radial2"/>
    <dgm:cxn modelId="{DB638934-2D3F-4132-9BCB-25DC4CCFCE98}" type="presParOf" srcId="{0ED96D2C-9F48-4674-AC47-C87470250370}" destId="{B9E5CA3A-8E1A-4AAC-8705-FFA88ACE4F64}" srcOrd="1" destOrd="0" presId="urn:microsoft.com/office/officeart/2005/8/layout/radial2"/>
    <dgm:cxn modelId="{D48088C5-FA27-4539-BA5C-D02F3B82B24A}" type="presParOf" srcId="{27BFB083-86F2-4F50-8F64-7668043D2969}" destId="{9C6B752E-0E71-4B5F-A2CF-1D5FB322A041}" srcOrd="9" destOrd="0" presId="urn:microsoft.com/office/officeart/2005/8/layout/radial2"/>
    <dgm:cxn modelId="{5A37BDDB-0B16-4DEB-8C72-6366164CA86F}" type="presParOf" srcId="{27BFB083-86F2-4F50-8F64-7668043D2969}" destId="{7C288F8E-353A-4C2C-A344-469E52E24581}" srcOrd="10" destOrd="0" presId="urn:microsoft.com/office/officeart/2005/8/layout/radial2"/>
    <dgm:cxn modelId="{39089495-7571-40BA-9B46-8A239B79BD4E}" type="presParOf" srcId="{7C288F8E-353A-4C2C-A344-469E52E24581}" destId="{822E80DE-C542-4544-8497-E92A23B726F5}" srcOrd="0" destOrd="0" presId="urn:microsoft.com/office/officeart/2005/8/layout/radial2"/>
    <dgm:cxn modelId="{EB34D593-EA98-4A5A-8DDC-D944FD0C2CC5}" type="presParOf" srcId="{7C288F8E-353A-4C2C-A344-469E52E24581}" destId="{58D42F96-9D64-4247-B606-C225ACC20479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55EF58-3C48-463A-8EAD-001D30D4B95A}" type="doc">
      <dgm:prSet loTypeId="urn:microsoft.com/office/officeart/2005/8/layout/bList2#1" loCatId="list" qsTypeId="urn:microsoft.com/office/officeart/2005/8/quickstyle/simple1" qsCatId="simple" csTypeId="urn:microsoft.com/office/officeart/2005/8/colors/colorful3" csCatId="colorful" phldr="1"/>
      <dgm:spPr/>
    </dgm:pt>
    <dgm:pt modelId="{48687AC2-D3F5-4C0C-B7C7-6CB240E903E8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</a:rPr>
            <a:t>До </a:t>
          </a:r>
          <a:r>
            <a:rPr lang="ru-RU" b="1" dirty="0" err="1" smtClean="0">
              <a:solidFill>
                <a:schemeClr val="tx1"/>
              </a:solidFill>
            </a:rPr>
            <a:t>модерации</a:t>
          </a:r>
          <a:endParaRPr lang="ru-RU" b="1" dirty="0">
            <a:solidFill>
              <a:schemeClr val="tx1"/>
            </a:solidFill>
          </a:endParaRPr>
        </a:p>
      </dgm:t>
    </dgm:pt>
    <dgm:pt modelId="{1EBC61E4-11C1-4237-861A-2B9155344E5D}" type="parTrans" cxnId="{E4AC354D-1763-476D-9CC4-B821705E0DD5}">
      <dgm:prSet/>
      <dgm:spPr/>
      <dgm:t>
        <a:bodyPr/>
        <a:lstStyle/>
        <a:p>
          <a:endParaRPr lang="ru-RU"/>
        </a:p>
      </dgm:t>
    </dgm:pt>
    <dgm:pt modelId="{BF13D644-8023-4572-8353-4C804FFE5A64}" type="sibTrans" cxnId="{E4AC354D-1763-476D-9CC4-B821705E0DD5}">
      <dgm:prSet/>
      <dgm:spPr/>
      <dgm:t>
        <a:bodyPr/>
        <a:lstStyle/>
        <a:p>
          <a:endParaRPr lang="ru-RU"/>
        </a:p>
      </dgm:t>
    </dgm:pt>
    <dgm:pt modelId="{438F57A2-ABB8-4747-8574-EE208D231FA2}">
      <dgm:prSet custT="1"/>
      <dgm:spPr/>
      <dgm:t>
        <a:bodyPr/>
        <a:lstStyle/>
        <a:p>
          <a:pPr algn="just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Работы ученика по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суммативному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оценивание оценивается согласно таблице выставления баллов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EDE492-2D7B-42F6-B904-892BFB65483D}" type="parTrans" cxnId="{C1132184-B02E-4934-8A3E-C7B109C1F476}">
      <dgm:prSet/>
      <dgm:spPr/>
      <dgm:t>
        <a:bodyPr/>
        <a:lstStyle/>
        <a:p>
          <a:endParaRPr lang="ru-RU"/>
        </a:p>
      </dgm:t>
    </dgm:pt>
    <dgm:pt modelId="{FFE74DFB-9963-48A4-83BE-DD7C89BBCDAE}" type="sibTrans" cxnId="{C1132184-B02E-4934-8A3E-C7B109C1F476}">
      <dgm:prSet/>
      <dgm:spPr/>
      <dgm:t>
        <a:bodyPr/>
        <a:lstStyle/>
        <a:p>
          <a:endParaRPr lang="ru-RU"/>
        </a:p>
      </dgm:t>
    </dgm:pt>
    <dgm:pt modelId="{F11BBD2A-DDC6-4FB7-A185-291D6DB2CA0D}">
      <dgm:prSet custT="1"/>
      <dgm:spPr/>
      <dgm:t>
        <a:bodyPr/>
        <a:lstStyle/>
        <a:p>
          <a:pPr algn="just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Отбирает образцы работ.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715D36-84F1-407F-B9DE-4B25D6B938DA}" type="parTrans" cxnId="{55E3800F-23F3-47E6-9985-166C6620960E}">
      <dgm:prSet/>
      <dgm:spPr/>
      <dgm:t>
        <a:bodyPr/>
        <a:lstStyle/>
        <a:p>
          <a:endParaRPr lang="ru-RU"/>
        </a:p>
      </dgm:t>
    </dgm:pt>
    <dgm:pt modelId="{CBE57546-BB4F-4DE5-9B82-E27F3F9864D1}" type="sibTrans" cxnId="{55E3800F-23F3-47E6-9985-166C6620960E}">
      <dgm:prSet/>
      <dgm:spPr/>
      <dgm:t>
        <a:bodyPr/>
        <a:lstStyle/>
        <a:p>
          <a:endParaRPr lang="ru-RU"/>
        </a:p>
      </dgm:t>
    </dgm:pt>
    <dgm:pt modelId="{8F97425F-260C-48C3-B031-89EF7686292D}">
      <dgm:prSet custT="1"/>
      <dgm:spPr/>
      <dgm:t>
        <a:bodyPr/>
        <a:lstStyle/>
        <a:p>
          <a:pPr algn="just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Подготавливает копии работ учеников или зашифрованные работы. 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B0E750-8F35-4C35-ABFB-1548D2B95769}" type="parTrans" cxnId="{E555F793-48F2-4F53-A6F9-24FC454A906A}">
      <dgm:prSet/>
      <dgm:spPr/>
      <dgm:t>
        <a:bodyPr/>
        <a:lstStyle/>
        <a:p>
          <a:endParaRPr lang="ru-RU"/>
        </a:p>
      </dgm:t>
    </dgm:pt>
    <dgm:pt modelId="{76046761-452A-4AB9-A9E7-DCD0EBA22F4F}" type="sibTrans" cxnId="{E555F793-48F2-4F53-A6F9-24FC454A906A}">
      <dgm:prSet/>
      <dgm:spPr/>
      <dgm:t>
        <a:bodyPr/>
        <a:lstStyle/>
        <a:p>
          <a:endParaRPr lang="ru-RU"/>
        </a:p>
      </dgm:t>
    </dgm:pt>
    <dgm:pt modelId="{AE55F80B-EA2F-4744-98B2-8D2C9B695078}">
      <dgm:prSet/>
      <dgm:spPr/>
      <dgm:t>
        <a:bodyPr/>
        <a:lstStyle/>
        <a:p>
          <a:pPr algn="l"/>
          <a:endParaRPr lang="ru-RU" sz="1500" dirty="0"/>
        </a:p>
      </dgm:t>
    </dgm:pt>
    <dgm:pt modelId="{00D90703-8585-4044-8BA3-15CFB2C6443A}" type="parTrans" cxnId="{6C161EAC-69F0-4D90-94AA-99C145821C31}">
      <dgm:prSet/>
      <dgm:spPr/>
      <dgm:t>
        <a:bodyPr/>
        <a:lstStyle/>
        <a:p>
          <a:endParaRPr lang="ru-RU"/>
        </a:p>
      </dgm:t>
    </dgm:pt>
    <dgm:pt modelId="{3B4E0E51-E63C-4CA5-B6E5-D85CFAF70D48}" type="sibTrans" cxnId="{6C161EAC-69F0-4D90-94AA-99C145821C31}">
      <dgm:prSet/>
      <dgm:spPr/>
      <dgm:t>
        <a:bodyPr/>
        <a:lstStyle/>
        <a:p>
          <a:endParaRPr lang="ru-RU"/>
        </a:p>
      </dgm:t>
    </dgm:pt>
    <dgm:pt modelId="{97F85BFA-84C9-49F7-AF92-287E10A92604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Во время </a:t>
          </a:r>
          <a:r>
            <a:rPr lang="ru-RU" b="1" dirty="0" err="1" smtClean="0">
              <a:solidFill>
                <a:schemeClr val="tx1"/>
              </a:solidFill>
            </a:rPr>
            <a:t>модерации</a:t>
          </a:r>
          <a:endParaRPr lang="ru-RU" b="1" dirty="0">
            <a:solidFill>
              <a:schemeClr val="tx1"/>
            </a:solidFill>
          </a:endParaRPr>
        </a:p>
      </dgm:t>
    </dgm:pt>
    <dgm:pt modelId="{D87F1584-FD31-4CB4-B855-8900B6DC525B}" type="parTrans" cxnId="{E4607F7D-EFA6-4149-9610-F7036F7748CA}">
      <dgm:prSet/>
      <dgm:spPr/>
      <dgm:t>
        <a:bodyPr/>
        <a:lstStyle/>
        <a:p>
          <a:endParaRPr lang="ru-RU"/>
        </a:p>
      </dgm:t>
    </dgm:pt>
    <dgm:pt modelId="{1FE6E22B-1E1B-46A1-8C33-B9F56214E635}" type="sibTrans" cxnId="{E4607F7D-EFA6-4149-9610-F7036F7748CA}">
      <dgm:prSet/>
      <dgm:spPr/>
      <dgm:t>
        <a:bodyPr/>
        <a:lstStyle/>
        <a:p>
          <a:endParaRPr lang="ru-RU"/>
        </a:p>
      </dgm:t>
    </dgm:pt>
    <dgm:pt modelId="{8E00787D-D3B3-452D-B126-FB1BB71E8022}">
      <dgm:prSet custT="1"/>
      <dgm:spPr/>
      <dgm:t>
        <a:bodyPr/>
        <a:lstStyle/>
        <a:p>
          <a:pPr algn="l"/>
          <a:r>
            <a:rPr lang="kk-KZ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Обсуждает результаты работ с коллегами и убеждается в том, что все одинаково понимают таблицу выставления баллов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F6A76D-F80D-49FF-B7B0-8A5D23437CBF}" type="parTrans" cxnId="{942DA762-A8C3-4098-9D50-02EA12C99710}">
      <dgm:prSet/>
      <dgm:spPr/>
      <dgm:t>
        <a:bodyPr/>
        <a:lstStyle/>
        <a:p>
          <a:endParaRPr lang="ru-RU"/>
        </a:p>
      </dgm:t>
    </dgm:pt>
    <dgm:pt modelId="{9FDC8825-5DA0-4507-84ED-4E6BC0F5F0E9}" type="sibTrans" cxnId="{942DA762-A8C3-4098-9D50-02EA12C99710}">
      <dgm:prSet/>
      <dgm:spPr/>
      <dgm:t>
        <a:bodyPr/>
        <a:lstStyle/>
        <a:p>
          <a:endParaRPr lang="ru-RU"/>
        </a:p>
      </dgm:t>
    </dgm:pt>
    <dgm:pt modelId="{8EC0EFEC-4E77-4348-9B12-2C20EBFA5009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итогам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модерации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рассматривает возможность изменения баллов в стороны увеличения и уменьшения во время оценивания </a:t>
          </a:r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суммативной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работы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47685A7-273C-4D79-ADA6-4D34F59D9BB9}" type="parTrans" cxnId="{1BFEE0E9-D13B-49B0-836B-2400DD88D8CE}">
      <dgm:prSet/>
      <dgm:spPr/>
      <dgm:t>
        <a:bodyPr/>
        <a:lstStyle/>
        <a:p>
          <a:endParaRPr lang="ru-RU"/>
        </a:p>
      </dgm:t>
    </dgm:pt>
    <dgm:pt modelId="{79CC3E03-203E-4FA1-B47B-82D4C86A4572}" type="sibTrans" cxnId="{1BFEE0E9-D13B-49B0-836B-2400DD88D8CE}">
      <dgm:prSet/>
      <dgm:spPr/>
      <dgm:t>
        <a:bodyPr/>
        <a:lstStyle/>
        <a:p>
          <a:endParaRPr lang="ru-RU"/>
        </a:p>
      </dgm:t>
    </dgm:pt>
    <dgm:pt modelId="{A3EC3587-62A5-4709-BFE3-889ECFDF5A11}">
      <dgm:prSet/>
      <dgm:spPr/>
      <dgm:t>
        <a:bodyPr/>
        <a:lstStyle/>
        <a:p>
          <a:pPr algn="l"/>
          <a:r>
            <a:rPr lang="ru-RU" b="1" dirty="0" smtClean="0">
              <a:solidFill>
                <a:schemeClr val="tx1"/>
              </a:solidFill>
            </a:rPr>
            <a:t>После </a:t>
          </a:r>
          <a:r>
            <a:rPr lang="ru-RU" b="1" dirty="0" err="1" smtClean="0">
              <a:solidFill>
                <a:schemeClr val="tx1"/>
              </a:solidFill>
            </a:rPr>
            <a:t>модерации</a:t>
          </a:r>
          <a:endParaRPr lang="ru-RU" b="1" dirty="0">
            <a:solidFill>
              <a:schemeClr val="tx1"/>
            </a:solidFill>
          </a:endParaRPr>
        </a:p>
      </dgm:t>
    </dgm:pt>
    <dgm:pt modelId="{67D96443-8B3A-4987-BC75-283580710C49}" type="sibTrans" cxnId="{83AFF912-B281-4C1F-868B-85983C13AF23}">
      <dgm:prSet/>
      <dgm:spPr/>
      <dgm:t>
        <a:bodyPr/>
        <a:lstStyle/>
        <a:p>
          <a:endParaRPr lang="ru-RU"/>
        </a:p>
      </dgm:t>
    </dgm:pt>
    <dgm:pt modelId="{C3240837-2F82-4E3D-A4B3-B692383D431D}" type="parTrans" cxnId="{83AFF912-B281-4C1F-868B-85983C13AF23}">
      <dgm:prSet/>
      <dgm:spPr/>
      <dgm:t>
        <a:bodyPr/>
        <a:lstStyle/>
        <a:p>
          <a:endParaRPr lang="ru-RU"/>
        </a:p>
      </dgm:t>
    </dgm:pt>
    <dgm:pt modelId="{F6A86F3B-5235-4DC3-A0B3-9092148BF408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Итоговая оценка ставится ручкой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C46C9C-5640-45FD-9F3A-5DCCC3F14718}" type="parTrans" cxnId="{0CE27AD3-CC1E-43BE-80B7-AA34E268E383}">
      <dgm:prSet/>
      <dgm:spPr/>
      <dgm:t>
        <a:bodyPr/>
        <a:lstStyle/>
        <a:p>
          <a:endParaRPr lang="ru-RU"/>
        </a:p>
      </dgm:t>
    </dgm:pt>
    <dgm:pt modelId="{C2178E31-04B7-46BD-8BD6-4087982E7B14}" type="sibTrans" cxnId="{0CE27AD3-CC1E-43BE-80B7-AA34E268E383}">
      <dgm:prSet/>
      <dgm:spPr/>
      <dgm:t>
        <a:bodyPr/>
        <a:lstStyle/>
        <a:p>
          <a:endParaRPr lang="ru-RU"/>
        </a:p>
      </dgm:t>
    </dgm:pt>
    <dgm:pt modelId="{65AE8061-A6B1-4EAE-A678-D8B66C032317}">
      <dgm:prSet custT="1"/>
      <dgm:spPr/>
      <dgm:t>
        <a:bodyPr/>
        <a:lstStyle/>
        <a:p>
          <a:pPr algn="l"/>
          <a:r>
            <a:rPr lang="kk-KZ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необходимсоти вносит изменения в результат.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B8F7AA-DBCA-4B5A-A695-0911E0E6B8DA}" type="parTrans" cxnId="{63E91B8E-FAC5-4B6C-9E54-7BB50C8DC9D3}">
      <dgm:prSet/>
      <dgm:spPr/>
      <dgm:t>
        <a:bodyPr/>
        <a:lstStyle/>
        <a:p>
          <a:endParaRPr lang="ru-RU"/>
        </a:p>
      </dgm:t>
    </dgm:pt>
    <dgm:pt modelId="{1DE0FBE2-3E6C-4557-8EAD-DC6CFCD5F728}" type="sibTrans" cxnId="{63E91B8E-FAC5-4B6C-9E54-7BB50C8DC9D3}">
      <dgm:prSet/>
      <dgm:spPr/>
      <dgm:t>
        <a:bodyPr/>
        <a:lstStyle/>
        <a:p>
          <a:endParaRPr lang="ru-RU"/>
        </a:p>
      </dgm:t>
    </dgm:pt>
    <dgm:pt modelId="{7CED5528-1389-4EB2-ADD1-D4A8E865AD9D}">
      <dgm:prSet custT="1"/>
      <dgm:spPr/>
      <dgm:t>
        <a:bodyPr/>
        <a:lstStyle/>
        <a:p>
          <a:pPr algn="l"/>
          <a:r>
            <a:rPr lang="kk-KZ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Высталвяет баллы в образец работы ручкой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89AC8B9-92E6-4825-B0A3-CC8114D38935}" type="parTrans" cxnId="{93B1C275-2842-4950-AFEF-645A97817D4B}">
      <dgm:prSet/>
      <dgm:spPr/>
      <dgm:t>
        <a:bodyPr/>
        <a:lstStyle/>
        <a:p>
          <a:endParaRPr lang="ru-RU"/>
        </a:p>
      </dgm:t>
    </dgm:pt>
    <dgm:pt modelId="{3BCA4A23-22BF-4EE3-BAA0-71E1281818AB}" type="sibTrans" cxnId="{93B1C275-2842-4950-AFEF-645A97817D4B}">
      <dgm:prSet/>
      <dgm:spPr/>
      <dgm:t>
        <a:bodyPr/>
        <a:lstStyle/>
        <a:p>
          <a:endParaRPr lang="ru-RU"/>
        </a:p>
      </dgm:t>
    </dgm:pt>
    <dgm:pt modelId="{8385DB2A-A1F1-4338-8286-798B4708D82A}">
      <dgm:prSet custT="1"/>
      <dgm:spPr/>
      <dgm:t>
        <a:bodyPr/>
        <a:lstStyle/>
        <a:p>
          <a:pPr algn="just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Баллы выставляются карандашом.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48F81A-3049-4B10-A8A8-33A0966D5228}" type="parTrans" cxnId="{52019259-B316-4FC4-B3DE-E2556B85E177}">
      <dgm:prSet/>
      <dgm:spPr/>
      <dgm:t>
        <a:bodyPr/>
        <a:lstStyle/>
        <a:p>
          <a:endParaRPr lang="ru-RU"/>
        </a:p>
      </dgm:t>
    </dgm:pt>
    <dgm:pt modelId="{88348AAF-538F-4136-9C33-94013900E836}" type="sibTrans" cxnId="{52019259-B316-4FC4-B3DE-E2556B85E177}">
      <dgm:prSet/>
      <dgm:spPr/>
      <dgm:t>
        <a:bodyPr/>
        <a:lstStyle/>
        <a:p>
          <a:endParaRPr lang="ru-RU"/>
        </a:p>
      </dgm:t>
    </dgm:pt>
    <dgm:pt modelId="{70871A09-A1BD-433A-B98F-AE0AF7D66245}" type="pres">
      <dgm:prSet presAssocID="{3F55EF58-3C48-463A-8EAD-001D30D4B95A}" presName="diagram" presStyleCnt="0">
        <dgm:presLayoutVars>
          <dgm:dir/>
          <dgm:animLvl val="lvl"/>
          <dgm:resizeHandles val="exact"/>
        </dgm:presLayoutVars>
      </dgm:prSet>
      <dgm:spPr/>
    </dgm:pt>
    <dgm:pt modelId="{05B14644-DA7F-4F21-A95E-9E2A724C3913}" type="pres">
      <dgm:prSet presAssocID="{48687AC2-D3F5-4C0C-B7C7-6CB240E903E8}" presName="compNode" presStyleCnt="0"/>
      <dgm:spPr/>
    </dgm:pt>
    <dgm:pt modelId="{6C4334B5-EF73-4425-8C05-D441730534B8}" type="pres">
      <dgm:prSet presAssocID="{48687AC2-D3F5-4C0C-B7C7-6CB240E903E8}" presName="childRect" presStyleLbl="bgAcc1" presStyleIdx="0" presStyleCnt="3" custScaleX="112430" custScaleY="289497" custLinFactNeighborX="7780" custLinFactNeighborY="-137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A6714E-4C70-4FC4-BACC-2AE5EBD135D5}" type="pres">
      <dgm:prSet presAssocID="{48687AC2-D3F5-4C0C-B7C7-6CB240E903E8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A58C68-07B2-441D-9807-D9F4CBF49B58}" type="pres">
      <dgm:prSet presAssocID="{48687AC2-D3F5-4C0C-B7C7-6CB240E903E8}" presName="parentRect" presStyleLbl="alignNode1" presStyleIdx="0" presStyleCnt="3" custLinFactY="100000" custLinFactNeighborX="-3962" custLinFactNeighborY="128954"/>
      <dgm:spPr/>
      <dgm:t>
        <a:bodyPr/>
        <a:lstStyle/>
        <a:p>
          <a:endParaRPr lang="ru-RU"/>
        </a:p>
      </dgm:t>
    </dgm:pt>
    <dgm:pt modelId="{6284EBF6-7A95-4671-AED1-DBFDB7534049}" type="pres">
      <dgm:prSet presAssocID="{48687AC2-D3F5-4C0C-B7C7-6CB240E903E8}" presName="adorn" presStyleLbl="fgAccFollowNode1" presStyleIdx="0" presStyleCnt="3" custLinFactY="100000" custLinFactNeighborX="-33306" custLinFactNeighborY="118320"/>
      <dgm:spPr>
        <a:solidFill>
          <a:schemeClr val="accent3">
            <a:alpha val="90000"/>
          </a:schemeClr>
        </a:solidFill>
      </dgm:spPr>
    </dgm:pt>
    <dgm:pt modelId="{D89C1CAF-FC9E-4A2D-9799-32441F4B44DD}" type="pres">
      <dgm:prSet presAssocID="{BF13D644-8023-4572-8353-4C804FFE5A6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B0A9B49-E21D-431C-AA5E-25CD4BF087E7}" type="pres">
      <dgm:prSet presAssocID="{97F85BFA-84C9-49F7-AF92-287E10A92604}" presName="compNode" presStyleCnt="0"/>
      <dgm:spPr/>
    </dgm:pt>
    <dgm:pt modelId="{80AB379A-FCEA-406A-B2AC-2AA6C094B572}" type="pres">
      <dgm:prSet presAssocID="{97F85BFA-84C9-49F7-AF92-287E10A92604}" presName="childRect" presStyleLbl="bgAcc1" presStyleIdx="1" presStyleCnt="3" custScaleX="113993" custScaleY="249537" custLinFactNeighborX="3259" custLinFactNeighborY="-46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D2D5DD-E224-41C9-97E1-0D3BF6741AA9}" type="pres">
      <dgm:prSet presAssocID="{97F85BFA-84C9-49F7-AF92-287E10A9260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336D23-EF53-4E2F-9455-05150BE06B93}" type="pres">
      <dgm:prSet presAssocID="{97F85BFA-84C9-49F7-AF92-287E10A92604}" presName="parentRect" presStyleLbl="alignNode1" presStyleIdx="1" presStyleCnt="3" custScaleX="121723" custScaleY="102567" custLinFactY="3623" custLinFactNeighborX="10621" custLinFactNeighborY="100000"/>
      <dgm:spPr/>
      <dgm:t>
        <a:bodyPr/>
        <a:lstStyle/>
        <a:p>
          <a:endParaRPr lang="ru-RU"/>
        </a:p>
      </dgm:t>
    </dgm:pt>
    <dgm:pt modelId="{C173CC62-22BB-404A-86C6-D3596A8D2F80}" type="pres">
      <dgm:prSet presAssocID="{97F85BFA-84C9-49F7-AF92-287E10A92604}" presName="adorn" presStyleLbl="fgAccFollowNode1" presStyleIdx="1" presStyleCnt="3" custScaleX="105560" custLinFactNeighborX="2358" custLinFactNeighborY="67831"/>
      <dgm:spPr>
        <a:solidFill>
          <a:schemeClr val="accent2">
            <a:alpha val="90000"/>
          </a:schemeClr>
        </a:solidFill>
      </dgm:spPr>
    </dgm:pt>
    <dgm:pt modelId="{93155BF4-5F7B-4F30-A9A0-D7B5EFAE68EB}" type="pres">
      <dgm:prSet presAssocID="{1FE6E22B-1E1B-46A1-8C33-B9F56214E63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1943B45-DC3A-4431-94C4-FB6B570F6386}" type="pres">
      <dgm:prSet presAssocID="{A3EC3587-62A5-4709-BFE3-889ECFDF5A11}" presName="compNode" presStyleCnt="0"/>
      <dgm:spPr/>
    </dgm:pt>
    <dgm:pt modelId="{4148B951-C12E-4478-94F2-8FACEE56B8AE}" type="pres">
      <dgm:prSet presAssocID="{A3EC3587-62A5-4709-BFE3-889ECFDF5A11}" presName="childRect" presStyleLbl="bgAcc1" presStyleIdx="2" presStyleCnt="3" custScaleX="109289" custScaleY="235819" custLinFactNeighborX="1950" custLinFactNeighborY="-351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E3B591-004B-407A-83D5-2C9B48C9E73B}" type="pres">
      <dgm:prSet presAssocID="{A3EC3587-62A5-4709-BFE3-889ECFDF5A1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4F66C7-F5A4-4A80-A178-C0BBCD113D0D}" type="pres">
      <dgm:prSet presAssocID="{A3EC3587-62A5-4709-BFE3-889ECFDF5A11}" presName="parentRect" presStyleLbl="alignNode1" presStyleIdx="2" presStyleCnt="3" custLinFactY="27324" custLinFactNeighborX="-2695" custLinFactNeighborY="100000"/>
      <dgm:spPr/>
      <dgm:t>
        <a:bodyPr/>
        <a:lstStyle/>
        <a:p>
          <a:endParaRPr lang="ru-RU"/>
        </a:p>
      </dgm:t>
    </dgm:pt>
    <dgm:pt modelId="{D0AF5958-41EA-4403-84DF-EF60A215B4D7}" type="pres">
      <dgm:prSet presAssocID="{A3EC3587-62A5-4709-BFE3-889ECFDF5A11}" presName="adorn" presStyleLbl="fgAccFollowNode1" presStyleIdx="2" presStyleCnt="3" custLinFactNeighborX="-19613" custLinFactNeighborY="90745"/>
      <dgm:spPr/>
    </dgm:pt>
  </dgm:ptLst>
  <dgm:cxnLst>
    <dgm:cxn modelId="{29FDD776-BF7A-4461-A9DF-CDD0E7FF6325}" type="presOf" srcId="{8E00787D-D3B3-452D-B126-FB1BB71E8022}" destId="{80AB379A-FCEA-406A-B2AC-2AA6C094B572}" srcOrd="0" destOrd="0" presId="urn:microsoft.com/office/officeart/2005/8/layout/bList2#1"/>
    <dgm:cxn modelId="{63E91B8E-FAC5-4B6C-9E54-7BB50C8DC9D3}" srcId="{97F85BFA-84C9-49F7-AF92-287E10A92604}" destId="{65AE8061-A6B1-4EAE-A678-D8B66C032317}" srcOrd="1" destOrd="0" parTransId="{15B8F7AA-DBCA-4B5A-A695-0911E0E6B8DA}" sibTransId="{1DE0FBE2-3E6C-4557-8EAD-DC6CFCD5F728}"/>
    <dgm:cxn modelId="{4E4CF041-92F6-49EB-BFE8-25688F2F750D}" type="presOf" srcId="{438F57A2-ABB8-4747-8574-EE208D231FA2}" destId="{6C4334B5-EF73-4425-8C05-D441730534B8}" srcOrd="0" destOrd="0" presId="urn:microsoft.com/office/officeart/2005/8/layout/bList2#1"/>
    <dgm:cxn modelId="{0CE27AD3-CC1E-43BE-80B7-AA34E268E383}" srcId="{A3EC3587-62A5-4709-BFE3-889ECFDF5A11}" destId="{F6A86F3B-5235-4DC3-A0B3-9092148BF408}" srcOrd="1" destOrd="0" parTransId="{30C46C9C-5640-45FD-9F3A-5DCCC3F14718}" sibTransId="{C2178E31-04B7-46BD-8BD6-4087982E7B14}"/>
    <dgm:cxn modelId="{A3C0B019-3998-485D-8147-DB3946D26A6A}" type="presOf" srcId="{65AE8061-A6B1-4EAE-A678-D8B66C032317}" destId="{80AB379A-FCEA-406A-B2AC-2AA6C094B572}" srcOrd="0" destOrd="1" presId="urn:microsoft.com/office/officeart/2005/8/layout/bList2#1"/>
    <dgm:cxn modelId="{C1132184-B02E-4934-8A3E-C7B109C1F476}" srcId="{48687AC2-D3F5-4C0C-B7C7-6CB240E903E8}" destId="{438F57A2-ABB8-4747-8574-EE208D231FA2}" srcOrd="0" destOrd="0" parTransId="{06EDE492-2D7B-42F6-B904-892BFB65483D}" sibTransId="{FFE74DFB-9963-48A4-83BE-DD7C89BBCDAE}"/>
    <dgm:cxn modelId="{AC267328-9970-4AED-88CB-E99D42CD1C99}" type="presOf" srcId="{F6A86F3B-5235-4DC3-A0B3-9092148BF408}" destId="{4148B951-C12E-4478-94F2-8FACEE56B8AE}" srcOrd="0" destOrd="1" presId="urn:microsoft.com/office/officeart/2005/8/layout/bList2#1"/>
    <dgm:cxn modelId="{F0DF6032-F947-43EA-87DD-080C388ABC6C}" type="presOf" srcId="{3F55EF58-3C48-463A-8EAD-001D30D4B95A}" destId="{70871A09-A1BD-433A-B98F-AE0AF7D66245}" srcOrd="0" destOrd="0" presId="urn:microsoft.com/office/officeart/2005/8/layout/bList2#1"/>
    <dgm:cxn modelId="{E555F793-48F2-4F53-A6F9-24FC454A906A}" srcId="{48687AC2-D3F5-4C0C-B7C7-6CB240E903E8}" destId="{8F97425F-260C-48C3-B031-89EF7686292D}" srcOrd="3" destOrd="0" parTransId="{A9B0E750-8F35-4C35-ABFB-1548D2B95769}" sibTransId="{76046761-452A-4AB9-A9E7-DCD0EBA22F4F}"/>
    <dgm:cxn modelId="{942DA762-A8C3-4098-9D50-02EA12C99710}" srcId="{97F85BFA-84C9-49F7-AF92-287E10A92604}" destId="{8E00787D-D3B3-452D-B126-FB1BB71E8022}" srcOrd="0" destOrd="0" parTransId="{3EF6A76D-F80D-49FF-B7B0-8A5D23437CBF}" sibTransId="{9FDC8825-5DA0-4507-84ED-4E6BC0F5F0E9}"/>
    <dgm:cxn modelId="{B07CD17C-7BBE-4942-BAB4-59FD46A3B5F8}" type="presOf" srcId="{97F85BFA-84C9-49F7-AF92-287E10A92604}" destId="{63336D23-EF53-4E2F-9455-05150BE06B93}" srcOrd="1" destOrd="0" presId="urn:microsoft.com/office/officeart/2005/8/layout/bList2#1"/>
    <dgm:cxn modelId="{58DA08AE-8C4D-4904-B65E-27AF4B508E8D}" type="presOf" srcId="{7CED5528-1389-4EB2-ADD1-D4A8E865AD9D}" destId="{80AB379A-FCEA-406A-B2AC-2AA6C094B572}" srcOrd="0" destOrd="2" presId="urn:microsoft.com/office/officeart/2005/8/layout/bList2#1"/>
    <dgm:cxn modelId="{83AFF912-B281-4C1F-868B-85983C13AF23}" srcId="{3F55EF58-3C48-463A-8EAD-001D30D4B95A}" destId="{A3EC3587-62A5-4709-BFE3-889ECFDF5A11}" srcOrd="2" destOrd="0" parTransId="{C3240837-2F82-4E3D-A4B3-B692383D431D}" sibTransId="{67D96443-8B3A-4987-BC75-283580710C49}"/>
    <dgm:cxn modelId="{C2A6DE26-22C8-4571-911B-4DDB4B3F3470}" type="presOf" srcId="{8EC0EFEC-4E77-4348-9B12-2C20EBFA5009}" destId="{4148B951-C12E-4478-94F2-8FACEE56B8AE}" srcOrd="0" destOrd="0" presId="urn:microsoft.com/office/officeart/2005/8/layout/bList2#1"/>
    <dgm:cxn modelId="{514FE679-A0B0-44BC-9535-099F295BEBFE}" type="presOf" srcId="{97F85BFA-84C9-49F7-AF92-287E10A92604}" destId="{99D2D5DD-E224-41C9-97E1-0D3BF6741AA9}" srcOrd="0" destOrd="0" presId="urn:microsoft.com/office/officeart/2005/8/layout/bList2#1"/>
    <dgm:cxn modelId="{97099765-753E-45DA-9798-BE82236B63A4}" type="presOf" srcId="{8385DB2A-A1F1-4338-8286-798B4708D82A}" destId="{6C4334B5-EF73-4425-8C05-D441730534B8}" srcOrd="0" destOrd="1" presId="urn:microsoft.com/office/officeart/2005/8/layout/bList2#1"/>
    <dgm:cxn modelId="{1018955D-2117-4D7E-8458-BFD163A6ADEC}" type="presOf" srcId="{8F97425F-260C-48C3-B031-89EF7686292D}" destId="{6C4334B5-EF73-4425-8C05-D441730534B8}" srcOrd="0" destOrd="3" presId="urn:microsoft.com/office/officeart/2005/8/layout/bList2#1"/>
    <dgm:cxn modelId="{5F7AC37E-5172-4AFD-98E0-1D2CD637CAEE}" type="presOf" srcId="{48687AC2-D3F5-4C0C-B7C7-6CB240E903E8}" destId="{56A58C68-07B2-441D-9807-D9F4CBF49B58}" srcOrd="1" destOrd="0" presId="urn:microsoft.com/office/officeart/2005/8/layout/bList2#1"/>
    <dgm:cxn modelId="{F5FACB48-17B1-4932-AB66-45E96EA002F0}" type="presOf" srcId="{1FE6E22B-1E1B-46A1-8C33-B9F56214E635}" destId="{93155BF4-5F7B-4F30-A9A0-D7B5EFAE68EB}" srcOrd="0" destOrd="0" presId="urn:microsoft.com/office/officeart/2005/8/layout/bList2#1"/>
    <dgm:cxn modelId="{A150FCDF-3B4A-4742-9CB3-B7B364BB18B1}" type="presOf" srcId="{A3EC3587-62A5-4709-BFE3-889ECFDF5A11}" destId="{0B4F66C7-F5A4-4A80-A178-C0BBCD113D0D}" srcOrd="1" destOrd="0" presId="urn:microsoft.com/office/officeart/2005/8/layout/bList2#1"/>
    <dgm:cxn modelId="{833562DB-3A7D-44D1-9D89-AA83E07B92EE}" type="presOf" srcId="{AE55F80B-EA2F-4744-98B2-8D2C9B695078}" destId="{6C4334B5-EF73-4425-8C05-D441730534B8}" srcOrd="0" destOrd="4" presId="urn:microsoft.com/office/officeart/2005/8/layout/bList2#1"/>
    <dgm:cxn modelId="{52019259-B316-4FC4-B3DE-E2556B85E177}" srcId="{48687AC2-D3F5-4C0C-B7C7-6CB240E903E8}" destId="{8385DB2A-A1F1-4338-8286-798B4708D82A}" srcOrd="1" destOrd="0" parTransId="{F048F81A-3049-4B10-A8A8-33A0966D5228}" sibTransId="{88348AAF-538F-4136-9C33-94013900E836}"/>
    <dgm:cxn modelId="{E4AC354D-1763-476D-9CC4-B821705E0DD5}" srcId="{3F55EF58-3C48-463A-8EAD-001D30D4B95A}" destId="{48687AC2-D3F5-4C0C-B7C7-6CB240E903E8}" srcOrd="0" destOrd="0" parTransId="{1EBC61E4-11C1-4237-861A-2B9155344E5D}" sibTransId="{BF13D644-8023-4572-8353-4C804FFE5A64}"/>
    <dgm:cxn modelId="{93B1C275-2842-4950-AFEF-645A97817D4B}" srcId="{97F85BFA-84C9-49F7-AF92-287E10A92604}" destId="{7CED5528-1389-4EB2-ADD1-D4A8E865AD9D}" srcOrd="2" destOrd="0" parTransId="{489AC8B9-92E6-4825-B0A3-CC8114D38935}" sibTransId="{3BCA4A23-22BF-4EE3-BAA0-71E1281818AB}"/>
    <dgm:cxn modelId="{1BFEE0E9-D13B-49B0-836B-2400DD88D8CE}" srcId="{A3EC3587-62A5-4709-BFE3-889ECFDF5A11}" destId="{8EC0EFEC-4E77-4348-9B12-2C20EBFA5009}" srcOrd="0" destOrd="0" parTransId="{347685A7-273C-4D79-ADA6-4D34F59D9BB9}" sibTransId="{79CC3E03-203E-4FA1-B47B-82D4C86A4572}"/>
    <dgm:cxn modelId="{46AAB651-D522-481E-8546-17418099F4EB}" type="presOf" srcId="{A3EC3587-62A5-4709-BFE3-889ECFDF5A11}" destId="{71E3B591-004B-407A-83D5-2C9B48C9E73B}" srcOrd="0" destOrd="0" presId="urn:microsoft.com/office/officeart/2005/8/layout/bList2#1"/>
    <dgm:cxn modelId="{6C161EAC-69F0-4D90-94AA-99C145821C31}" srcId="{48687AC2-D3F5-4C0C-B7C7-6CB240E903E8}" destId="{AE55F80B-EA2F-4744-98B2-8D2C9B695078}" srcOrd="4" destOrd="0" parTransId="{00D90703-8585-4044-8BA3-15CFB2C6443A}" sibTransId="{3B4E0E51-E63C-4CA5-B6E5-D85CFAF70D48}"/>
    <dgm:cxn modelId="{55E3800F-23F3-47E6-9985-166C6620960E}" srcId="{48687AC2-D3F5-4C0C-B7C7-6CB240E903E8}" destId="{F11BBD2A-DDC6-4FB7-A185-291D6DB2CA0D}" srcOrd="2" destOrd="0" parTransId="{F6715D36-84F1-407F-B9DE-4B25D6B938DA}" sibTransId="{CBE57546-BB4F-4DE5-9B82-E27F3F9864D1}"/>
    <dgm:cxn modelId="{09FE8B24-CA7E-4F96-9121-6F55A6C7E6E3}" type="presOf" srcId="{BF13D644-8023-4572-8353-4C804FFE5A64}" destId="{D89C1CAF-FC9E-4A2D-9799-32441F4B44DD}" srcOrd="0" destOrd="0" presId="urn:microsoft.com/office/officeart/2005/8/layout/bList2#1"/>
    <dgm:cxn modelId="{BBEA4D70-7418-4D38-B093-644F54355ED2}" type="presOf" srcId="{48687AC2-D3F5-4C0C-B7C7-6CB240E903E8}" destId="{AFA6714E-4C70-4FC4-BACC-2AE5EBD135D5}" srcOrd="0" destOrd="0" presId="urn:microsoft.com/office/officeart/2005/8/layout/bList2#1"/>
    <dgm:cxn modelId="{1AC70D1E-A74F-4048-98AC-4E180D8F980B}" type="presOf" srcId="{F11BBD2A-DDC6-4FB7-A185-291D6DB2CA0D}" destId="{6C4334B5-EF73-4425-8C05-D441730534B8}" srcOrd="0" destOrd="2" presId="urn:microsoft.com/office/officeart/2005/8/layout/bList2#1"/>
    <dgm:cxn modelId="{E4607F7D-EFA6-4149-9610-F7036F7748CA}" srcId="{3F55EF58-3C48-463A-8EAD-001D30D4B95A}" destId="{97F85BFA-84C9-49F7-AF92-287E10A92604}" srcOrd="1" destOrd="0" parTransId="{D87F1584-FD31-4CB4-B855-8900B6DC525B}" sibTransId="{1FE6E22B-1E1B-46A1-8C33-B9F56214E635}"/>
    <dgm:cxn modelId="{651747D4-DF07-4002-8DAE-B3A6E09EF657}" type="presParOf" srcId="{70871A09-A1BD-433A-B98F-AE0AF7D66245}" destId="{05B14644-DA7F-4F21-A95E-9E2A724C3913}" srcOrd="0" destOrd="0" presId="urn:microsoft.com/office/officeart/2005/8/layout/bList2#1"/>
    <dgm:cxn modelId="{5392EE87-3849-4EEF-A9D1-54D9269B863C}" type="presParOf" srcId="{05B14644-DA7F-4F21-A95E-9E2A724C3913}" destId="{6C4334B5-EF73-4425-8C05-D441730534B8}" srcOrd="0" destOrd="0" presId="urn:microsoft.com/office/officeart/2005/8/layout/bList2#1"/>
    <dgm:cxn modelId="{879518EA-B2B1-4DA1-8338-A62F250864DE}" type="presParOf" srcId="{05B14644-DA7F-4F21-A95E-9E2A724C3913}" destId="{AFA6714E-4C70-4FC4-BACC-2AE5EBD135D5}" srcOrd="1" destOrd="0" presId="urn:microsoft.com/office/officeart/2005/8/layout/bList2#1"/>
    <dgm:cxn modelId="{882110EE-BF7C-4103-94E1-FBE85D11314A}" type="presParOf" srcId="{05B14644-DA7F-4F21-A95E-9E2A724C3913}" destId="{56A58C68-07B2-441D-9807-D9F4CBF49B58}" srcOrd="2" destOrd="0" presId="urn:microsoft.com/office/officeart/2005/8/layout/bList2#1"/>
    <dgm:cxn modelId="{B86314E0-78E4-4605-8768-A9325EC141E8}" type="presParOf" srcId="{05B14644-DA7F-4F21-A95E-9E2A724C3913}" destId="{6284EBF6-7A95-4671-AED1-DBFDB7534049}" srcOrd="3" destOrd="0" presId="urn:microsoft.com/office/officeart/2005/8/layout/bList2#1"/>
    <dgm:cxn modelId="{0C663691-4490-4629-A408-ACF928A44C2A}" type="presParOf" srcId="{70871A09-A1BD-433A-B98F-AE0AF7D66245}" destId="{D89C1CAF-FC9E-4A2D-9799-32441F4B44DD}" srcOrd="1" destOrd="0" presId="urn:microsoft.com/office/officeart/2005/8/layout/bList2#1"/>
    <dgm:cxn modelId="{C85D8CF1-1335-4B88-A079-1744910F38C1}" type="presParOf" srcId="{70871A09-A1BD-433A-B98F-AE0AF7D66245}" destId="{4B0A9B49-E21D-431C-AA5E-25CD4BF087E7}" srcOrd="2" destOrd="0" presId="urn:microsoft.com/office/officeart/2005/8/layout/bList2#1"/>
    <dgm:cxn modelId="{190CB3C0-C01A-4E2C-B1F5-4B548E4D17FF}" type="presParOf" srcId="{4B0A9B49-E21D-431C-AA5E-25CD4BF087E7}" destId="{80AB379A-FCEA-406A-B2AC-2AA6C094B572}" srcOrd="0" destOrd="0" presId="urn:microsoft.com/office/officeart/2005/8/layout/bList2#1"/>
    <dgm:cxn modelId="{5068CF84-6716-43B3-B83E-C4236F211AC4}" type="presParOf" srcId="{4B0A9B49-E21D-431C-AA5E-25CD4BF087E7}" destId="{99D2D5DD-E224-41C9-97E1-0D3BF6741AA9}" srcOrd="1" destOrd="0" presId="urn:microsoft.com/office/officeart/2005/8/layout/bList2#1"/>
    <dgm:cxn modelId="{41A0E897-C321-4320-BACE-3029A11EE5EF}" type="presParOf" srcId="{4B0A9B49-E21D-431C-AA5E-25CD4BF087E7}" destId="{63336D23-EF53-4E2F-9455-05150BE06B93}" srcOrd="2" destOrd="0" presId="urn:microsoft.com/office/officeart/2005/8/layout/bList2#1"/>
    <dgm:cxn modelId="{F3FCFF4D-741A-4124-A54F-E241CEA92FE5}" type="presParOf" srcId="{4B0A9B49-E21D-431C-AA5E-25CD4BF087E7}" destId="{C173CC62-22BB-404A-86C6-D3596A8D2F80}" srcOrd="3" destOrd="0" presId="urn:microsoft.com/office/officeart/2005/8/layout/bList2#1"/>
    <dgm:cxn modelId="{8B030A52-1ED8-4FC6-A5CF-6097EE631E77}" type="presParOf" srcId="{70871A09-A1BD-433A-B98F-AE0AF7D66245}" destId="{93155BF4-5F7B-4F30-A9A0-D7B5EFAE68EB}" srcOrd="3" destOrd="0" presId="urn:microsoft.com/office/officeart/2005/8/layout/bList2#1"/>
    <dgm:cxn modelId="{BF0874B1-6916-47C3-9252-88931B318C28}" type="presParOf" srcId="{70871A09-A1BD-433A-B98F-AE0AF7D66245}" destId="{91943B45-DC3A-4431-94C4-FB6B570F6386}" srcOrd="4" destOrd="0" presId="urn:microsoft.com/office/officeart/2005/8/layout/bList2#1"/>
    <dgm:cxn modelId="{9FA51779-FCC3-4EC6-A637-D6DE45627757}" type="presParOf" srcId="{91943B45-DC3A-4431-94C4-FB6B570F6386}" destId="{4148B951-C12E-4478-94F2-8FACEE56B8AE}" srcOrd="0" destOrd="0" presId="urn:microsoft.com/office/officeart/2005/8/layout/bList2#1"/>
    <dgm:cxn modelId="{5B81B9AC-C8B9-4142-A2E7-708AAE3FA004}" type="presParOf" srcId="{91943B45-DC3A-4431-94C4-FB6B570F6386}" destId="{71E3B591-004B-407A-83D5-2C9B48C9E73B}" srcOrd="1" destOrd="0" presId="urn:microsoft.com/office/officeart/2005/8/layout/bList2#1"/>
    <dgm:cxn modelId="{D24BDF6E-441B-4AAB-974A-E5D036AE0BEC}" type="presParOf" srcId="{91943B45-DC3A-4431-94C4-FB6B570F6386}" destId="{0B4F66C7-F5A4-4A80-A178-C0BBCD113D0D}" srcOrd="2" destOrd="0" presId="urn:microsoft.com/office/officeart/2005/8/layout/bList2#1"/>
    <dgm:cxn modelId="{8AD3151A-C512-4657-A193-E415F2A0AB22}" type="presParOf" srcId="{91943B45-DC3A-4431-94C4-FB6B570F6386}" destId="{D0AF5958-41EA-4403-84DF-EF60A215B4D7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174DB7-225D-4419-974D-661674B0D1ED}" type="doc">
      <dgm:prSet loTypeId="urn:microsoft.com/office/officeart/2005/8/layout/vList6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AED41E6E-8845-4975-9C9F-8C9FB53D0287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Классный журнал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4258A2-7E48-47F0-B112-A2C8796EA5F3}" type="parTrans" cxnId="{3D01703D-A326-4038-8F56-E22D25452018}">
      <dgm:prSet/>
      <dgm:spPr/>
      <dgm:t>
        <a:bodyPr/>
        <a:lstStyle/>
        <a:p>
          <a:endParaRPr lang="en-US"/>
        </a:p>
      </dgm:t>
    </dgm:pt>
    <dgm:pt modelId="{85FBBF71-8A70-47AE-96FB-5548D6563900}" type="sibTrans" cxnId="{3D01703D-A326-4038-8F56-E22D25452018}">
      <dgm:prSet/>
      <dgm:spPr/>
      <dgm:t>
        <a:bodyPr/>
        <a:lstStyle/>
        <a:p>
          <a:endParaRPr lang="en-US"/>
        </a:p>
      </dgm:t>
    </dgm:pt>
    <dgm:pt modelId="{DDE64373-9336-421D-812E-61194C366F2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участие учеников на уроках 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268196-3273-4E8F-8FD3-41ED104C49CB}" type="parTrans" cxnId="{6B8BD008-AC75-4B97-9F50-C78A1EBC0581}">
      <dgm:prSet/>
      <dgm:spPr/>
      <dgm:t>
        <a:bodyPr/>
        <a:lstStyle/>
        <a:p>
          <a:endParaRPr lang="en-US"/>
        </a:p>
      </dgm:t>
    </dgm:pt>
    <dgm:pt modelId="{5C3E403D-0BEF-48CA-A901-4D30C3F8BC3A}" type="sibTrans" cxnId="{6B8BD008-AC75-4B97-9F50-C78A1EBC0581}">
      <dgm:prSet/>
      <dgm:spPr/>
      <dgm:t>
        <a:bodyPr/>
        <a:lstStyle/>
        <a:p>
          <a:endParaRPr lang="en-US"/>
        </a:p>
      </dgm:t>
    </dgm:pt>
    <dgm:pt modelId="{F1090C42-F304-4124-A00D-76CC511272D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темы </a:t>
          </a:r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подразделов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5758DE-EAF7-41FA-97C2-B62B6E7471E8}" type="parTrans" cxnId="{73DB8919-05B0-49EB-B5B0-367E7F7C9310}">
      <dgm:prSet/>
      <dgm:spPr/>
      <dgm:t>
        <a:bodyPr/>
        <a:lstStyle/>
        <a:p>
          <a:endParaRPr lang="en-US"/>
        </a:p>
      </dgm:t>
    </dgm:pt>
    <dgm:pt modelId="{8DBF2F5C-1F3B-4878-A7E0-48E0D9F81AF8}" type="sibTrans" cxnId="{73DB8919-05B0-49EB-B5B0-367E7F7C9310}">
      <dgm:prSet/>
      <dgm:spPr/>
      <dgm:t>
        <a:bodyPr/>
        <a:lstStyle/>
        <a:p>
          <a:endParaRPr lang="en-US"/>
        </a:p>
      </dgm:t>
    </dgm:pt>
    <dgm:pt modelId="{4534EC57-BDA6-420C-AA7D-42150650A75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Электронный журнал 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8955AD-784D-4BC8-96AC-50192FBF5596}" type="parTrans" cxnId="{3A7AB086-03A3-4814-8045-093EC44EF8C9}">
      <dgm:prSet/>
      <dgm:spPr/>
      <dgm:t>
        <a:bodyPr/>
        <a:lstStyle/>
        <a:p>
          <a:endParaRPr lang="en-US"/>
        </a:p>
      </dgm:t>
    </dgm:pt>
    <dgm:pt modelId="{362137C2-62FE-4357-8782-8110F6B668CE}" type="sibTrans" cxnId="{3A7AB086-03A3-4814-8045-093EC44EF8C9}">
      <dgm:prSet/>
      <dgm:spPr/>
      <dgm:t>
        <a:bodyPr/>
        <a:lstStyle/>
        <a:p>
          <a:endParaRPr lang="en-US"/>
        </a:p>
      </dgm:t>
    </dgm:pt>
    <dgm:pt modelId="{459D0D08-1E1C-4C39-BF3E-9D8466747AE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баллы </a:t>
          </a:r>
          <a:r>
            <a:rPr lang="ru-RU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суммативного</a:t>
          </a:r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оценивания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9FCB28-3F5B-4E97-8D9D-69970F08FCC2}" type="parTrans" cxnId="{1B354D5B-3364-47C0-8468-7AE78645D9F6}">
      <dgm:prSet/>
      <dgm:spPr/>
      <dgm:t>
        <a:bodyPr/>
        <a:lstStyle/>
        <a:p>
          <a:endParaRPr lang="en-US"/>
        </a:p>
      </dgm:t>
    </dgm:pt>
    <dgm:pt modelId="{22FC49A8-3DAE-4925-BD5A-6528AC7564CB}" type="sibTrans" cxnId="{1B354D5B-3364-47C0-8468-7AE78645D9F6}">
      <dgm:prSet/>
      <dgm:spPr/>
      <dgm:t>
        <a:bodyPr/>
        <a:lstStyle/>
        <a:p>
          <a:endParaRPr lang="en-US"/>
        </a:p>
      </dgm:t>
    </dgm:pt>
    <dgm:pt modelId="{394108F1-868A-4150-BB74-0A79BF6CD542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четвертные и годовые оценки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A33E3A-BF22-45F4-87AF-0A6F6FC881BA}" type="parTrans" cxnId="{8BD8A6BF-F8F2-461B-9E23-AF50A37505CA}">
      <dgm:prSet/>
      <dgm:spPr/>
      <dgm:t>
        <a:bodyPr/>
        <a:lstStyle/>
        <a:p>
          <a:endParaRPr lang="en-US"/>
        </a:p>
      </dgm:t>
    </dgm:pt>
    <dgm:pt modelId="{A7F8C592-8D49-46A9-B6BA-DE6DC6CF37CD}" type="sibTrans" cxnId="{8BD8A6BF-F8F2-461B-9E23-AF50A37505CA}">
      <dgm:prSet/>
      <dgm:spPr/>
      <dgm:t>
        <a:bodyPr/>
        <a:lstStyle/>
        <a:p>
          <a:endParaRPr lang="en-US"/>
        </a:p>
      </dgm:t>
    </dgm:pt>
    <dgm:pt modelId="{530269D9-A957-42CB-AD38-9DBAD6B0AD1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четвертные и годовые оценки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EE9C0C-6B11-4571-9674-CFDF33A14EC2}" type="parTrans" cxnId="{1E193719-A2CC-4C95-B322-7A9B56BA4679}">
      <dgm:prSet/>
      <dgm:spPr/>
      <dgm:t>
        <a:bodyPr/>
        <a:lstStyle/>
        <a:p>
          <a:endParaRPr lang="en-US"/>
        </a:p>
      </dgm:t>
    </dgm:pt>
    <dgm:pt modelId="{C2DD94D1-0E85-430E-831D-4B48A5178922}" type="sibTrans" cxnId="{1E193719-A2CC-4C95-B322-7A9B56BA4679}">
      <dgm:prSet/>
      <dgm:spPr/>
      <dgm:t>
        <a:bodyPr/>
        <a:lstStyle/>
        <a:p>
          <a:endParaRPr lang="en-US"/>
        </a:p>
      </dgm:t>
    </dgm:pt>
    <dgm:pt modelId="{85B852EC-E34B-4716-97FE-DE76D0CDA0FD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Табель ученика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50A13A-DDC4-4803-8E78-80819F435C04}" type="parTrans" cxnId="{1453605D-30DB-4D86-8350-5BAE03662482}">
      <dgm:prSet/>
      <dgm:spPr/>
      <dgm:t>
        <a:bodyPr/>
        <a:lstStyle/>
        <a:p>
          <a:endParaRPr lang="en-US"/>
        </a:p>
      </dgm:t>
    </dgm:pt>
    <dgm:pt modelId="{4B3C0505-E851-45C6-8959-7A5B5D993AF3}" type="sibTrans" cxnId="{1453605D-30DB-4D86-8350-5BAE03662482}">
      <dgm:prSet/>
      <dgm:spPr/>
      <dgm:t>
        <a:bodyPr/>
        <a:lstStyle/>
        <a:p>
          <a:endParaRPr lang="en-US"/>
        </a:p>
      </dgm:t>
    </dgm:pt>
    <dgm:pt modelId="{698DCB3E-9FDC-4F1B-9612-4F38AAB83C12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четвертные и годовые оценки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A1A741-144C-46F1-89B4-FCBCA099BDDE}" type="parTrans" cxnId="{ADE34220-2EEA-4E7E-AE96-C04DB07D7EE9}">
      <dgm:prSet/>
      <dgm:spPr/>
      <dgm:t>
        <a:bodyPr/>
        <a:lstStyle/>
        <a:p>
          <a:endParaRPr lang="en-US"/>
        </a:p>
      </dgm:t>
    </dgm:pt>
    <dgm:pt modelId="{A7F731B0-DC5F-48F8-A99A-9FC41AAE7F2D}" type="sibTrans" cxnId="{ADE34220-2EEA-4E7E-AE96-C04DB07D7EE9}">
      <dgm:prSet/>
      <dgm:spPr/>
      <dgm:t>
        <a:bodyPr/>
        <a:lstStyle/>
        <a:p>
          <a:endParaRPr lang="en-US"/>
        </a:p>
      </dgm:t>
    </dgm:pt>
    <dgm:pt modelId="{02264BC6-4770-4C23-8767-24A8AF0CBB3F}">
      <dgm:prSet phldrT="[Текст]"/>
      <dgm:spPr/>
      <dgm:t>
        <a:bodyPr/>
        <a:lstStyle/>
        <a:p>
          <a:endParaRPr lang="en-US" dirty="0"/>
        </a:p>
      </dgm:t>
    </dgm:pt>
    <dgm:pt modelId="{C8CC8AE8-1341-41CC-985C-29D2ABCB8DC8}" type="parTrans" cxnId="{B09E9257-5D95-490C-AB91-CC98559151A2}">
      <dgm:prSet/>
      <dgm:spPr/>
      <dgm:t>
        <a:bodyPr/>
        <a:lstStyle/>
        <a:p>
          <a:endParaRPr lang="en-US"/>
        </a:p>
      </dgm:t>
    </dgm:pt>
    <dgm:pt modelId="{75DC89C5-C604-4935-AF47-66778C966B80}" type="sibTrans" cxnId="{B09E9257-5D95-490C-AB91-CC98559151A2}">
      <dgm:prSet/>
      <dgm:spPr/>
      <dgm:t>
        <a:bodyPr/>
        <a:lstStyle/>
        <a:p>
          <a:endParaRPr lang="en-US"/>
        </a:p>
      </dgm:t>
    </dgm:pt>
    <dgm:pt modelId="{7AD50EE8-A413-4F6A-B230-6E22012E2A35}">
      <dgm:prSet phldrT="[Текст]"/>
      <dgm:spPr/>
      <dgm:t>
        <a:bodyPr/>
        <a:lstStyle/>
        <a:p>
          <a:r>
            <a:rPr lang="ru-RU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Портфолио</a:t>
          </a:r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ученика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E8D63C-81F6-4887-BBB6-51E3152304F7}" type="parTrans" cxnId="{DD6A7EE6-CF2A-4E91-AB53-B9AD38983957}">
      <dgm:prSet/>
      <dgm:spPr/>
      <dgm:t>
        <a:bodyPr/>
        <a:lstStyle/>
        <a:p>
          <a:endParaRPr lang="ru-RU"/>
        </a:p>
      </dgm:t>
    </dgm:pt>
    <dgm:pt modelId="{927AB241-771E-4339-8CF4-9E8D5E6CC1EC}" type="sibTrans" cxnId="{DD6A7EE6-CF2A-4E91-AB53-B9AD38983957}">
      <dgm:prSet/>
      <dgm:spPr/>
      <dgm:t>
        <a:bodyPr/>
        <a:lstStyle/>
        <a:p>
          <a:endParaRPr lang="ru-RU"/>
        </a:p>
      </dgm:t>
    </dgm:pt>
    <dgm:pt modelId="{17CDB719-DF7A-4B74-9F7B-F9DAAA57B569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работы </a:t>
          </a:r>
          <a:r>
            <a:rPr lang="ru-RU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суммативного</a:t>
          </a:r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оценивания (за раздел/сквозную тему) </a:t>
          </a:r>
          <a:endParaRPr lang="ru-RU" dirty="0"/>
        </a:p>
      </dgm:t>
    </dgm:pt>
    <dgm:pt modelId="{E96EBDE4-5249-453F-A724-13F15C76F98C}" type="parTrans" cxnId="{BD923C8D-BAE1-4A43-BEB9-175B1C74077E}">
      <dgm:prSet/>
      <dgm:spPr/>
      <dgm:t>
        <a:bodyPr/>
        <a:lstStyle/>
        <a:p>
          <a:endParaRPr lang="ru-RU"/>
        </a:p>
      </dgm:t>
    </dgm:pt>
    <dgm:pt modelId="{05FA318D-AB5D-4DC0-A650-01BC7FA33765}" type="sibTrans" cxnId="{BD923C8D-BAE1-4A43-BEB9-175B1C74077E}">
      <dgm:prSet/>
      <dgm:spPr/>
      <dgm:t>
        <a:bodyPr/>
        <a:lstStyle/>
        <a:p>
          <a:endParaRPr lang="ru-RU"/>
        </a:p>
      </dgm:t>
    </dgm:pt>
    <dgm:pt modelId="{66E73953-9E85-495E-B6ED-85FC52D8DAC0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работы </a:t>
          </a:r>
          <a:r>
            <a:rPr lang="ru-RU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суммативного</a:t>
          </a:r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оценивания (за четверть) 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0347B3-CBAB-4620-B660-CBDFF70DC893}" type="parTrans" cxnId="{0643F2E4-F47E-4C35-9075-0A69549769EA}">
      <dgm:prSet/>
      <dgm:spPr/>
      <dgm:t>
        <a:bodyPr/>
        <a:lstStyle/>
        <a:p>
          <a:endParaRPr lang="ru-RU"/>
        </a:p>
      </dgm:t>
    </dgm:pt>
    <dgm:pt modelId="{A026A6EA-CF43-42AC-96B6-08BDCFCF7469}" type="sibTrans" cxnId="{0643F2E4-F47E-4C35-9075-0A69549769EA}">
      <dgm:prSet/>
      <dgm:spPr/>
      <dgm:t>
        <a:bodyPr/>
        <a:lstStyle/>
        <a:p>
          <a:endParaRPr lang="ru-RU"/>
        </a:p>
      </dgm:t>
    </dgm:pt>
    <dgm:pt modelId="{68D2AF09-E24A-49DF-8A4D-D98858B980F6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 раздел/сквозную тему, четверть) 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124C7F-FF7E-41E0-8788-D6B3ECCB15CC}" type="parTrans" cxnId="{F20F630D-1353-47FA-B1E2-FC0B69E2E2FA}">
      <dgm:prSet/>
      <dgm:spPr/>
      <dgm:t>
        <a:bodyPr/>
        <a:lstStyle/>
        <a:p>
          <a:endParaRPr lang="ru-RU"/>
        </a:p>
      </dgm:t>
    </dgm:pt>
    <dgm:pt modelId="{11163DF0-B2AA-473A-B6D3-8B9F15704AEE}" type="sibTrans" cxnId="{F20F630D-1353-47FA-B1E2-FC0B69E2E2FA}">
      <dgm:prSet/>
      <dgm:spPr/>
      <dgm:t>
        <a:bodyPr/>
        <a:lstStyle/>
        <a:p>
          <a:endParaRPr lang="ru-RU"/>
        </a:p>
      </dgm:t>
    </dgm:pt>
    <dgm:pt modelId="{25A8BEEC-7B5C-463E-9D60-9E2402AA7BCC}" type="pres">
      <dgm:prSet presAssocID="{FB174DB7-225D-4419-974D-661674B0D1E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F2C22B1-350B-4981-91C8-42A0BCA4933B}" type="pres">
      <dgm:prSet presAssocID="{AED41E6E-8845-4975-9C9F-8C9FB53D0287}" presName="linNode" presStyleCnt="0"/>
      <dgm:spPr/>
    </dgm:pt>
    <dgm:pt modelId="{B7745FF0-E933-47A7-AC25-32D1A2EE98C3}" type="pres">
      <dgm:prSet presAssocID="{AED41E6E-8845-4975-9C9F-8C9FB53D0287}" presName="parentShp" presStyleLbl="node1" presStyleIdx="0" presStyleCnt="4" custFlipHor="1" custScaleX="1295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456652-9866-470D-97C8-3760BD78B00E}" type="pres">
      <dgm:prSet presAssocID="{AED41E6E-8845-4975-9C9F-8C9FB53D0287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FADA98-BFF6-4F8F-9B00-2ABA448C60A9}" type="pres">
      <dgm:prSet presAssocID="{85FBBF71-8A70-47AE-96FB-5548D6563900}" presName="spacing" presStyleCnt="0"/>
      <dgm:spPr/>
    </dgm:pt>
    <dgm:pt modelId="{83D93843-C060-4041-A519-B2A67E7461EB}" type="pres">
      <dgm:prSet presAssocID="{4534EC57-BDA6-420C-AA7D-42150650A750}" presName="linNode" presStyleCnt="0"/>
      <dgm:spPr/>
    </dgm:pt>
    <dgm:pt modelId="{1DD143AC-BD2B-428D-BEAF-5F8559C1BBD1}" type="pres">
      <dgm:prSet presAssocID="{4534EC57-BDA6-420C-AA7D-42150650A750}" presName="parentShp" presStyleLbl="node1" presStyleIdx="1" presStyleCnt="4" custScaleX="1383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0693CD-16A5-401B-BB17-E9BAF85E944F}" type="pres">
      <dgm:prSet presAssocID="{4534EC57-BDA6-420C-AA7D-42150650A750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D15145-5216-41FC-8868-A9CE9557903C}" type="pres">
      <dgm:prSet presAssocID="{362137C2-62FE-4357-8782-8110F6B668CE}" presName="spacing" presStyleCnt="0"/>
      <dgm:spPr/>
    </dgm:pt>
    <dgm:pt modelId="{BD547107-6849-4895-8ABB-714666823554}" type="pres">
      <dgm:prSet presAssocID="{85B852EC-E34B-4716-97FE-DE76D0CDA0FD}" presName="linNode" presStyleCnt="0"/>
      <dgm:spPr/>
    </dgm:pt>
    <dgm:pt modelId="{BD6A69AF-F93C-47CB-8A13-8D228479B2CC}" type="pres">
      <dgm:prSet presAssocID="{85B852EC-E34B-4716-97FE-DE76D0CDA0FD}" presName="parentShp" presStyleLbl="node1" presStyleIdx="2" presStyleCnt="4" custScaleX="1383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44719C-F504-4CBF-A15D-0009AAD52E6B}" type="pres">
      <dgm:prSet presAssocID="{85B852EC-E34B-4716-97FE-DE76D0CDA0FD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9EFFFE-4767-4D70-A611-9D388193945A}" type="pres">
      <dgm:prSet presAssocID="{4B3C0505-E851-45C6-8959-7A5B5D993AF3}" presName="spacing" presStyleCnt="0"/>
      <dgm:spPr/>
    </dgm:pt>
    <dgm:pt modelId="{1987DD6D-F0AD-4506-A303-DC457D924AB3}" type="pres">
      <dgm:prSet presAssocID="{7AD50EE8-A413-4F6A-B230-6E22012E2A35}" presName="linNode" presStyleCnt="0"/>
      <dgm:spPr/>
    </dgm:pt>
    <dgm:pt modelId="{39FC6E36-A2DB-4B15-8116-CE6C5566F30B}" type="pres">
      <dgm:prSet presAssocID="{7AD50EE8-A413-4F6A-B230-6E22012E2A35}" presName="parentShp" presStyleLbl="node1" presStyleIdx="3" presStyleCnt="4" custScaleX="70724" custLinFactNeighborX="-314" custLinFactNeighborY="1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F06576-C90D-4FA4-B808-53102442C816}" type="pres">
      <dgm:prSet presAssocID="{7AD50EE8-A413-4F6A-B230-6E22012E2A35}" presName="childShp" presStyleLbl="bgAccFollowNode1" presStyleIdx="3" presStyleCnt="4" custScaleX="115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0F630D-1353-47FA-B1E2-FC0B69E2E2FA}" srcId="{4534EC57-BDA6-420C-AA7D-42150650A750}" destId="{68D2AF09-E24A-49DF-8A4D-D98858B980F6}" srcOrd="1" destOrd="0" parTransId="{75124C7F-FF7E-41E0-8788-D6B3ECCB15CC}" sibTransId="{11163DF0-B2AA-473A-B6D3-8B9F15704AEE}"/>
    <dgm:cxn modelId="{0643F2E4-F47E-4C35-9075-0A69549769EA}" srcId="{7AD50EE8-A413-4F6A-B230-6E22012E2A35}" destId="{66E73953-9E85-495E-B6ED-85FC52D8DAC0}" srcOrd="1" destOrd="0" parTransId="{620347B3-CBAB-4620-B660-CBDFF70DC893}" sibTransId="{A026A6EA-CF43-42AC-96B6-08BDCFCF7469}"/>
    <dgm:cxn modelId="{ED494777-C99E-4CD5-B226-5767819EF5B6}" type="presOf" srcId="{AED41E6E-8845-4975-9C9F-8C9FB53D0287}" destId="{B7745FF0-E933-47A7-AC25-32D1A2EE98C3}" srcOrd="0" destOrd="0" presId="urn:microsoft.com/office/officeart/2005/8/layout/vList6"/>
    <dgm:cxn modelId="{73DB8919-05B0-49EB-B5B0-367E7F7C9310}" srcId="{AED41E6E-8845-4975-9C9F-8C9FB53D0287}" destId="{F1090C42-F304-4124-A00D-76CC511272D1}" srcOrd="1" destOrd="0" parTransId="{545758DE-EAF7-41FA-97C2-B62B6E7471E8}" sibTransId="{8DBF2F5C-1F3B-4878-A7E0-48E0D9F81AF8}"/>
    <dgm:cxn modelId="{36EFCD98-3DFC-406C-B2D9-6797F6180296}" type="presOf" srcId="{7AD50EE8-A413-4F6A-B230-6E22012E2A35}" destId="{39FC6E36-A2DB-4B15-8116-CE6C5566F30B}" srcOrd="0" destOrd="0" presId="urn:microsoft.com/office/officeart/2005/8/layout/vList6"/>
    <dgm:cxn modelId="{B09E9257-5D95-490C-AB91-CC98559151A2}" srcId="{85B852EC-E34B-4716-97FE-DE76D0CDA0FD}" destId="{02264BC6-4770-4C23-8767-24A8AF0CBB3F}" srcOrd="0" destOrd="0" parTransId="{C8CC8AE8-1341-41CC-985C-29D2ABCB8DC8}" sibTransId="{75DC89C5-C604-4935-AF47-66778C966B80}"/>
    <dgm:cxn modelId="{CA87A67F-8265-4992-A246-AD47DCE34D34}" type="presOf" srcId="{68D2AF09-E24A-49DF-8A4D-D98858B980F6}" destId="{BC0693CD-16A5-401B-BB17-E9BAF85E944F}" srcOrd="0" destOrd="1" presId="urn:microsoft.com/office/officeart/2005/8/layout/vList6"/>
    <dgm:cxn modelId="{DD6A7EE6-CF2A-4E91-AB53-B9AD38983957}" srcId="{FB174DB7-225D-4419-974D-661674B0D1ED}" destId="{7AD50EE8-A413-4F6A-B230-6E22012E2A35}" srcOrd="3" destOrd="0" parTransId="{A8E8D63C-81F6-4887-BBB6-51E3152304F7}" sibTransId="{927AB241-771E-4339-8CF4-9E8D5E6CC1EC}"/>
    <dgm:cxn modelId="{A44A8401-4DE5-4062-877B-E479DBBEC499}" type="presOf" srcId="{394108F1-868A-4150-BB74-0A79BF6CD542}" destId="{BC0693CD-16A5-401B-BB17-E9BAF85E944F}" srcOrd="0" destOrd="2" presId="urn:microsoft.com/office/officeart/2005/8/layout/vList6"/>
    <dgm:cxn modelId="{25C8F123-7D24-4DC1-ADA2-993F653AB35F}" type="presOf" srcId="{66E73953-9E85-495E-B6ED-85FC52D8DAC0}" destId="{85F06576-C90D-4FA4-B808-53102442C816}" srcOrd="0" destOrd="1" presId="urn:microsoft.com/office/officeart/2005/8/layout/vList6"/>
    <dgm:cxn modelId="{E62C2B2D-45E1-4301-AF1C-FA31FA07F4B9}" type="presOf" srcId="{F1090C42-F304-4124-A00D-76CC511272D1}" destId="{36456652-9866-470D-97C8-3760BD78B00E}" srcOrd="0" destOrd="1" presId="urn:microsoft.com/office/officeart/2005/8/layout/vList6"/>
    <dgm:cxn modelId="{117DE975-09BF-4AA9-A769-D80173ED0786}" type="presOf" srcId="{02264BC6-4770-4C23-8767-24A8AF0CBB3F}" destId="{4744719C-F504-4CBF-A15D-0009AAD52E6B}" srcOrd="0" destOrd="0" presId="urn:microsoft.com/office/officeart/2005/8/layout/vList6"/>
    <dgm:cxn modelId="{1B354D5B-3364-47C0-8468-7AE78645D9F6}" srcId="{4534EC57-BDA6-420C-AA7D-42150650A750}" destId="{459D0D08-1E1C-4C39-BF3E-9D8466747AEE}" srcOrd="0" destOrd="0" parTransId="{7E9FCB28-3F5B-4E97-8D9D-69970F08FCC2}" sibTransId="{22FC49A8-3DAE-4925-BD5A-6528AC7564CB}"/>
    <dgm:cxn modelId="{2F6BDA10-19FA-43FB-9057-43A217C3B82E}" type="presOf" srcId="{4534EC57-BDA6-420C-AA7D-42150650A750}" destId="{1DD143AC-BD2B-428D-BEAF-5F8559C1BBD1}" srcOrd="0" destOrd="0" presId="urn:microsoft.com/office/officeart/2005/8/layout/vList6"/>
    <dgm:cxn modelId="{3A7AB086-03A3-4814-8045-093EC44EF8C9}" srcId="{FB174DB7-225D-4419-974D-661674B0D1ED}" destId="{4534EC57-BDA6-420C-AA7D-42150650A750}" srcOrd="1" destOrd="0" parTransId="{358955AD-784D-4BC8-96AC-50192FBF5596}" sibTransId="{362137C2-62FE-4357-8782-8110F6B668CE}"/>
    <dgm:cxn modelId="{945CB654-89DD-4747-991C-E5615B746277}" type="presOf" srcId="{FB174DB7-225D-4419-974D-661674B0D1ED}" destId="{25A8BEEC-7B5C-463E-9D60-9E2402AA7BCC}" srcOrd="0" destOrd="0" presId="urn:microsoft.com/office/officeart/2005/8/layout/vList6"/>
    <dgm:cxn modelId="{6B8BD008-AC75-4B97-9F50-C78A1EBC0581}" srcId="{AED41E6E-8845-4975-9C9F-8C9FB53D0287}" destId="{DDE64373-9336-421D-812E-61194C366F2C}" srcOrd="0" destOrd="0" parTransId="{FB268196-3273-4E8F-8FD3-41ED104C49CB}" sibTransId="{5C3E403D-0BEF-48CA-A901-4D30C3F8BC3A}"/>
    <dgm:cxn modelId="{848403D6-C713-4C34-81F0-71E041F5D804}" type="presOf" srcId="{459D0D08-1E1C-4C39-BF3E-9D8466747AEE}" destId="{BC0693CD-16A5-401B-BB17-E9BAF85E944F}" srcOrd="0" destOrd="0" presId="urn:microsoft.com/office/officeart/2005/8/layout/vList6"/>
    <dgm:cxn modelId="{ADE34220-2EEA-4E7E-AE96-C04DB07D7EE9}" srcId="{85B852EC-E34B-4716-97FE-DE76D0CDA0FD}" destId="{698DCB3E-9FDC-4F1B-9612-4F38AAB83C12}" srcOrd="1" destOrd="0" parTransId="{8FA1A741-144C-46F1-89B4-FCBCA099BDDE}" sibTransId="{A7F731B0-DC5F-48F8-A99A-9FC41AAE7F2D}"/>
    <dgm:cxn modelId="{7FF7000E-6871-4B90-A3B0-5989EF58B0CA}" type="presOf" srcId="{DDE64373-9336-421D-812E-61194C366F2C}" destId="{36456652-9866-470D-97C8-3760BD78B00E}" srcOrd="0" destOrd="0" presId="urn:microsoft.com/office/officeart/2005/8/layout/vList6"/>
    <dgm:cxn modelId="{1453605D-30DB-4D86-8350-5BAE03662482}" srcId="{FB174DB7-225D-4419-974D-661674B0D1ED}" destId="{85B852EC-E34B-4716-97FE-DE76D0CDA0FD}" srcOrd="2" destOrd="0" parTransId="{6850A13A-DDC4-4803-8E78-80819F435C04}" sibTransId="{4B3C0505-E851-45C6-8959-7A5B5D993AF3}"/>
    <dgm:cxn modelId="{105D7E53-10C3-4CBA-AB20-E0E7361D74B9}" type="presOf" srcId="{530269D9-A957-42CB-AD38-9DBAD6B0AD19}" destId="{36456652-9866-470D-97C8-3760BD78B00E}" srcOrd="0" destOrd="2" presId="urn:microsoft.com/office/officeart/2005/8/layout/vList6"/>
    <dgm:cxn modelId="{1E193719-A2CC-4C95-B322-7A9B56BA4679}" srcId="{AED41E6E-8845-4975-9C9F-8C9FB53D0287}" destId="{530269D9-A957-42CB-AD38-9DBAD6B0AD19}" srcOrd="2" destOrd="0" parTransId="{2EEE9C0C-6B11-4571-9674-CFDF33A14EC2}" sibTransId="{C2DD94D1-0E85-430E-831D-4B48A5178922}"/>
    <dgm:cxn modelId="{BD923C8D-BAE1-4A43-BEB9-175B1C74077E}" srcId="{7AD50EE8-A413-4F6A-B230-6E22012E2A35}" destId="{17CDB719-DF7A-4B74-9F7B-F9DAAA57B569}" srcOrd="0" destOrd="0" parTransId="{E96EBDE4-5249-453F-A724-13F15C76F98C}" sibTransId="{05FA318D-AB5D-4DC0-A650-01BC7FA33765}"/>
    <dgm:cxn modelId="{7A353B12-05D5-41E1-AB4E-3630CCFA24A1}" type="presOf" srcId="{17CDB719-DF7A-4B74-9F7B-F9DAAA57B569}" destId="{85F06576-C90D-4FA4-B808-53102442C816}" srcOrd="0" destOrd="0" presId="urn:microsoft.com/office/officeart/2005/8/layout/vList6"/>
    <dgm:cxn modelId="{6370EFAE-029E-4CBC-ABA3-89A3C5519950}" type="presOf" srcId="{698DCB3E-9FDC-4F1B-9612-4F38AAB83C12}" destId="{4744719C-F504-4CBF-A15D-0009AAD52E6B}" srcOrd="0" destOrd="1" presId="urn:microsoft.com/office/officeart/2005/8/layout/vList6"/>
    <dgm:cxn modelId="{8BD8A6BF-F8F2-461B-9E23-AF50A37505CA}" srcId="{4534EC57-BDA6-420C-AA7D-42150650A750}" destId="{394108F1-868A-4150-BB74-0A79BF6CD542}" srcOrd="2" destOrd="0" parTransId="{A9A33E3A-BF22-45F4-87AF-0A6F6FC881BA}" sibTransId="{A7F8C592-8D49-46A9-B6BA-DE6DC6CF37CD}"/>
    <dgm:cxn modelId="{0EEDE45B-5C5E-4C3F-A240-815850DE96A2}" type="presOf" srcId="{85B852EC-E34B-4716-97FE-DE76D0CDA0FD}" destId="{BD6A69AF-F93C-47CB-8A13-8D228479B2CC}" srcOrd="0" destOrd="0" presId="urn:microsoft.com/office/officeart/2005/8/layout/vList6"/>
    <dgm:cxn modelId="{3D01703D-A326-4038-8F56-E22D25452018}" srcId="{FB174DB7-225D-4419-974D-661674B0D1ED}" destId="{AED41E6E-8845-4975-9C9F-8C9FB53D0287}" srcOrd="0" destOrd="0" parTransId="{BA4258A2-7E48-47F0-B112-A2C8796EA5F3}" sibTransId="{85FBBF71-8A70-47AE-96FB-5548D6563900}"/>
    <dgm:cxn modelId="{680A53E6-43BA-48F1-870E-1098D5CD8F4D}" type="presParOf" srcId="{25A8BEEC-7B5C-463E-9D60-9E2402AA7BCC}" destId="{1F2C22B1-350B-4981-91C8-42A0BCA4933B}" srcOrd="0" destOrd="0" presId="urn:microsoft.com/office/officeart/2005/8/layout/vList6"/>
    <dgm:cxn modelId="{1210FCBC-40C4-46C7-9034-EADC5947C9B9}" type="presParOf" srcId="{1F2C22B1-350B-4981-91C8-42A0BCA4933B}" destId="{B7745FF0-E933-47A7-AC25-32D1A2EE98C3}" srcOrd="0" destOrd="0" presId="urn:microsoft.com/office/officeart/2005/8/layout/vList6"/>
    <dgm:cxn modelId="{865A8E56-CC04-44B8-B368-AA18437598DD}" type="presParOf" srcId="{1F2C22B1-350B-4981-91C8-42A0BCA4933B}" destId="{36456652-9866-470D-97C8-3760BD78B00E}" srcOrd="1" destOrd="0" presId="urn:microsoft.com/office/officeart/2005/8/layout/vList6"/>
    <dgm:cxn modelId="{7B889C46-E1C3-49A2-AE9D-BC405EE0E953}" type="presParOf" srcId="{25A8BEEC-7B5C-463E-9D60-9E2402AA7BCC}" destId="{7CFADA98-BFF6-4F8F-9B00-2ABA448C60A9}" srcOrd="1" destOrd="0" presId="urn:microsoft.com/office/officeart/2005/8/layout/vList6"/>
    <dgm:cxn modelId="{A892B87C-4BA2-4F35-8F21-54931A74E1D6}" type="presParOf" srcId="{25A8BEEC-7B5C-463E-9D60-9E2402AA7BCC}" destId="{83D93843-C060-4041-A519-B2A67E7461EB}" srcOrd="2" destOrd="0" presId="urn:microsoft.com/office/officeart/2005/8/layout/vList6"/>
    <dgm:cxn modelId="{88C32B99-A93B-45C5-9A16-69308D6E43B6}" type="presParOf" srcId="{83D93843-C060-4041-A519-B2A67E7461EB}" destId="{1DD143AC-BD2B-428D-BEAF-5F8559C1BBD1}" srcOrd="0" destOrd="0" presId="urn:microsoft.com/office/officeart/2005/8/layout/vList6"/>
    <dgm:cxn modelId="{CF116B56-CE2A-4322-AC79-B49BF47FE0B9}" type="presParOf" srcId="{83D93843-C060-4041-A519-B2A67E7461EB}" destId="{BC0693CD-16A5-401B-BB17-E9BAF85E944F}" srcOrd="1" destOrd="0" presId="urn:microsoft.com/office/officeart/2005/8/layout/vList6"/>
    <dgm:cxn modelId="{9282D633-FCF3-4C7D-978A-3F7EA9ABA8B6}" type="presParOf" srcId="{25A8BEEC-7B5C-463E-9D60-9E2402AA7BCC}" destId="{0FD15145-5216-41FC-8868-A9CE9557903C}" srcOrd="3" destOrd="0" presId="urn:microsoft.com/office/officeart/2005/8/layout/vList6"/>
    <dgm:cxn modelId="{33907EAA-23D9-41AF-AE9C-AFC0B08D0C18}" type="presParOf" srcId="{25A8BEEC-7B5C-463E-9D60-9E2402AA7BCC}" destId="{BD547107-6849-4895-8ABB-714666823554}" srcOrd="4" destOrd="0" presId="urn:microsoft.com/office/officeart/2005/8/layout/vList6"/>
    <dgm:cxn modelId="{2301488B-D159-48C6-B7BF-C77BDE79D6B1}" type="presParOf" srcId="{BD547107-6849-4895-8ABB-714666823554}" destId="{BD6A69AF-F93C-47CB-8A13-8D228479B2CC}" srcOrd="0" destOrd="0" presId="urn:microsoft.com/office/officeart/2005/8/layout/vList6"/>
    <dgm:cxn modelId="{F1715F28-0027-4005-B607-5A526647C9E9}" type="presParOf" srcId="{BD547107-6849-4895-8ABB-714666823554}" destId="{4744719C-F504-4CBF-A15D-0009AAD52E6B}" srcOrd="1" destOrd="0" presId="urn:microsoft.com/office/officeart/2005/8/layout/vList6"/>
    <dgm:cxn modelId="{05D1DC89-33DA-4FAD-9898-C268FAD9A6F6}" type="presParOf" srcId="{25A8BEEC-7B5C-463E-9D60-9E2402AA7BCC}" destId="{BD9EFFFE-4767-4D70-A611-9D388193945A}" srcOrd="5" destOrd="0" presId="urn:microsoft.com/office/officeart/2005/8/layout/vList6"/>
    <dgm:cxn modelId="{AD526C2B-AE66-4E7A-BC91-F90A93F434A7}" type="presParOf" srcId="{25A8BEEC-7B5C-463E-9D60-9E2402AA7BCC}" destId="{1987DD6D-F0AD-4506-A303-DC457D924AB3}" srcOrd="6" destOrd="0" presId="urn:microsoft.com/office/officeart/2005/8/layout/vList6"/>
    <dgm:cxn modelId="{3E2F828F-4134-483D-9C3D-254B1707B0C0}" type="presParOf" srcId="{1987DD6D-F0AD-4506-A303-DC457D924AB3}" destId="{39FC6E36-A2DB-4B15-8116-CE6C5566F30B}" srcOrd="0" destOrd="0" presId="urn:microsoft.com/office/officeart/2005/8/layout/vList6"/>
    <dgm:cxn modelId="{5C6099A5-53A7-4542-8260-919FBB532AE3}" type="presParOf" srcId="{1987DD6D-F0AD-4506-A303-DC457D924AB3}" destId="{85F06576-C90D-4FA4-B808-53102442C81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6B752E-0E71-4B5F-A2CF-1D5FB322A041}">
      <dsp:nvSpPr>
        <dsp:cNvPr id="0" name=""/>
        <dsp:cNvSpPr/>
      </dsp:nvSpPr>
      <dsp:spPr>
        <a:xfrm rot="6480151">
          <a:off x="1552856" y="3311293"/>
          <a:ext cx="729207" cy="29970"/>
        </a:xfrm>
        <a:custGeom>
          <a:avLst/>
          <a:gdLst/>
          <a:ahLst/>
          <a:cxnLst/>
          <a:rect l="0" t="0" r="0" b="0"/>
          <a:pathLst>
            <a:path>
              <a:moveTo>
                <a:pt x="0" y="14985"/>
              </a:moveTo>
              <a:lnTo>
                <a:pt x="729207" y="14985"/>
              </a:lnTo>
            </a:path>
          </a:pathLst>
        </a:custGeom>
        <a:noFill/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840AFC-B75D-4EE7-9BE5-9EBA8E1752B4}">
      <dsp:nvSpPr>
        <dsp:cNvPr id="0" name=""/>
        <dsp:cNvSpPr/>
      </dsp:nvSpPr>
      <dsp:spPr>
        <a:xfrm rot="1811980">
          <a:off x="2595407" y="3094169"/>
          <a:ext cx="1338360" cy="29970"/>
        </a:xfrm>
        <a:custGeom>
          <a:avLst/>
          <a:gdLst/>
          <a:ahLst/>
          <a:cxnLst/>
          <a:rect l="0" t="0" r="0" b="0"/>
          <a:pathLst>
            <a:path>
              <a:moveTo>
                <a:pt x="0" y="14985"/>
              </a:moveTo>
              <a:lnTo>
                <a:pt x="1338360" y="14985"/>
              </a:lnTo>
            </a:path>
          </a:pathLst>
        </a:custGeom>
        <a:noFill/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F4E0DE-7CE9-479B-B8B6-8947E646CA1B}">
      <dsp:nvSpPr>
        <dsp:cNvPr id="0" name=""/>
        <dsp:cNvSpPr/>
      </dsp:nvSpPr>
      <dsp:spPr>
        <a:xfrm rot="150810">
          <a:off x="2685685" y="2515949"/>
          <a:ext cx="1133009" cy="29970"/>
        </a:xfrm>
        <a:custGeom>
          <a:avLst/>
          <a:gdLst/>
          <a:ahLst/>
          <a:cxnLst/>
          <a:rect l="0" t="0" r="0" b="0"/>
          <a:pathLst>
            <a:path>
              <a:moveTo>
                <a:pt x="0" y="14985"/>
              </a:moveTo>
              <a:lnTo>
                <a:pt x="1133009" y="14985"/>
              </a:lnTo>
            </a:path>
          </a:pathLst>
        </a:custGeom>
        <a:noFill/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F5727C-9A9B-4B24-AADA-F95DF6D45352}">
      <dsp:nvSpPr>
        <dsp:cNvPr id="0" name=""/>
        <dsp:cNvSpPr/>
      </dsp:nvSpPr>
      <dsp:spPr>
        <a:xfrm rot="20725060">
          <a:off x="2656121" y="2105223"/>
          <a:ext cx="1869369" cy="29970"/>
        </a:xfrm>
        <a:custGeom>
          <a:avLst/>
          <a:gdLst/>
          <a:ahLst/>
          <a:cxnLst/>
          <a:rect l="0" t="0" r="0" b="0"/>
          <a:pathLst>
            <a:path>
              <a:moveTo>
                <a:pt x="0" y="14985"/>
              </a:moveTo>
              <a:lnTo>
                <a:pt x="1869369" y="14985"/>
              </a:lnTo>
            </a:path>
          </a:pathLst>
        </a:custGeom>
        <a:noFill/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3CDF5E-0D7D-4820-A1A8-D4A6467B4F28}">
      <dsp:nvSpPr>
        <dsp:cNvPr id="0" name=""/>
        <dsp:cNvSpPr/>
      </dsp:nvSpPr>
      <dsp:spPr>
        <a:xfrm rot="17757497">
          <a:off x="2121119" y="1476889"/>
          <a:ext cx="1106220" cy="29970"/>
        </a:xfrm>
        <a:custGeom>
          <a:avLst/>
          <a:gdLst/>
          <a:ahLst/>
          <a:cxnLst/>
          <a:rect l="0" t="0" r="0" b="0"/>
          <a:pathLst>
            <a:path>
              <a:moveTo>
                <a:pt x="0" y="14985"/>
              </a:moveTo>
              <a:lnTo>
                <a:pt x="1106220" y="14985"/>
              </a:lnTo>
            </a:path>
          </a:pathLst>
        </a:custGeom>
        <a:noFill/>
        <a:ln w="55000" cap="flat" cmpd="thickThin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4FC8E4-9B18-41EC-B21E-4336495F4B08}">
      <dsp:nvSpPr>
        <dsp:cNvPr id="0" name=""/>
        <dsp:cNvSpPr/>
      </dsp:nvSpPr>
      <dsp:spPr>
        <a:xfrm>
          <a:off x="1048402" y="1880896"/>
          <a:ext cx="1724836" cy="120691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29052B-E14B-401F-A8BF-DEB2313EBA96}">
      <dsp:nvSpPr>
        <dsp:cNvPr id="0" name=""/>
        <dsp:cNvSpPr/>
      </dsp:nvSpPr>
      <dsp:spPr>
        <a:xfrm>
          <a:off x="512372" y="-86184"/>
          <a:ext cx="5332788" cy="108338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 Цели обучения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 Narrow" panose="020B0606020202030204" pitchFamily="34" charset="0"/>
              <a:hlinkClick xmlns:r="http://schemas.openxmlformats.org/officeDocument/2006/relationships" r:id="rId2" action="ppaction://hlinkfile"/>
            </a:rPr>
            <a:t>Учебная программа по русскому языку Я1, 2-4 классы.docx</a:t>
          </a:r>
          <a:endParaRPr lang="ru-RU" sz="1800" kern="1200" dirty="0" smtClean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1293341" y="72473"/>
        <a:ext cx="3770850" cy="766066"/>
      </dsp:txXfrm>
    </dsp:sp>
    <dsp:sp modelId="{A4F4B729-72E4-4052-A665-4EAB13D3A15E}">
      <dsp:nvSpPr>
        <dsp:cNvPr id="0" name=""/>
        <dsp:cNvSpPr/>
      </dsp:nvSpPr>
      <dsp:spPr>
        <a:xfrm>
          <a:off x="3892378" y="881741"/>
          <a:ext cx="4356492" cy="118667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Критерии</a:t>
          </a:r>
          <a:r>
            <a:rPr lang="ru-RU" sz="1800" kern="1200" dirty="0" smtClean="0">
              <a:latin typeface="Arial Narrow" panose="020B0606020202030204" pitchFamily="34" charset="0"/>
            </a:rPr>
            <a:t> </a:t>
          </a:r>
          <a:r>
            <a:rPr lang="ru-RU" sz="180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оценивания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 Narrow" panose="020B0606020202030204" pitchFamily="34" charset="0"/>
              <a:hlinkClick xmlns:r="http://schemas.openxmlformats.org/officeDocument/2006/relationships" r:id="rId3" action="ppaction://hlinkfile"/>
            </a:rPr>
            <a:t>Таксономия </a:t>
          </a:r>
          <a:r>
            <a:rPr lang="ru-RU" sz="1800" kern="1200" dirty="0" err="1" smtClean="0">
              <a:solidFill>
                <a:schemeClr val="tx1"/>
              </a:solidFill>
              <a:latin typeface="Arial Narrow" panose="020B0606020202030204" pitchFamily="34" charset="0"/>
              <a:hlinkClick xmlns:r="http://schemas.openxmlformats.org/officeDocument/2006/relationships" r:id="rId3" action="ppaction://hlinkfile"/>
            </a:rPr>
            <a:t>Блума</a:t>
          </a:r>
          <a:r>
            <a:rPr lang="ru-RU" sz="1800" kern="1200" dirty="0" smtClean="0">
              <a:solidFill>
                <a:schemeClr val="tx1"/>
              </a:solidFill>
              <a:latin typeface="Arial Narrow" panose="020B0606020202030204" pitchFamily="34" charset="0"/>
              <a:hlinkClick xmlns:r="http://schemas.openxmlformats.org/officeDocument/2006/relationships" r:id="rId3" action="ppaction://hlinkfile"/>
            </a:rPr>
            <a:t>.</a:t>
          </a:r>
          <a:r>
            <a:rPr lang="en-US" sz="1800" kern="1200" dirty="0" smtClean="0">
              <a:solidFill>
                <a:schemeClr val="tx1"/>
              </a:solidFill>
              <a:latin typeface="Arial Narrow" panose="020B0606020202030204" pitchFamily="34" charset="0"/>
              <a:hlinkClick xmlns:r="http://schemas.openxmlformats.org/officeDocument/2006/relationships" r:id="rId3" action="ppaction://hlinkfile"/>
            </a:rPr>
            <a:t>doc</a:t>
          </a:r>
          <a:r>
            <a:rPr lang="ru-RU" sz="180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  </a:t>
          </a:r>
          <a:endParaRPr lang="ru-RU" sz="180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4530371" y="1055526"/>
        <a:ext cx="3080506" cy="839108"/>
      </dsp:txXfrm>
    </dsp:sp>
    <dsp:sp modelId="{2981CA95-2B41-4F83-85C4-E37E46862D53}">
      <dsp:nvSpPr>
        <dsp:cNvPr id="0" name=""/>
        <dsp:cNvSpPr/>
      </dsp:nvSpPr>
      <dsp:spPr>
        <a:xfrm>
          <a:off x="3804741" y="2083164"/>
          <a:ext cx="3213614" cy="108512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Задания</a:t>
          </a:r>
          <a:endParaRPr lang="ru-RU" sz="180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4275364" y="2242076"/>
        <a:ext cx="2272368" cy="767296"/>
      </dsp:txXfrm>
    </dsp:sp>
    <dsp:sp modelId="{9036A3ED-D9B5-4454-99A0-06926B265ACC}">
      <dsp:nvSpPr>
        <dsp:cNvPr id="0" name=""/>
        <dsp:cNvSpPr/>
      </dsp:nvSpPr>
      <dsp:spPr>
        <a:xfrm>
          <a:off x="3150187" y="3345102"/>
          <a:ext cx="3105800" cy="120253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Дескрипторы</a:t>
          </a:r>
          <a:endParaRPr lang="ru-RU" sz="180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3605021" y="3521209"/>
        <a:ext cx="2196132" cy="850321"/>
      </dsp:txXfrm>
    </dsp:sp>
    <dsp:sp modelId="{B9E5CA3A-8E1A-4AAC-8705-FFA88ACE4F64}">
      <dsp:nvSpPr>
        <dsp:cNvPr id="0" name=""/>
        <dsp:cNvSpPr/>
      </dsp:nvSpPr>
      <dsp:spPr>
        <a:xfrm>
          <a:off x="3519704" y="3345102"/>
          <a:ext cx="4658700" cy="12025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6500" kern="1200"/>
        </a:p>
      </dsp:txBody>
      <dsp:txXfrm>
        <a:off x="3519704" y="3345102"/>
        <a:ext cx="4658700" cy="1202535"/>
      </dsp:txXfrm>
    </dsp:sp>
    <dsp:sp modelId="{822E80DE-C542-4544-8497-E92A23B726F5}">
      <dsp:nvSpPr>
        <dsp:cNvPr id="0" name=""/>
        <dsp:cNvSpPr/>
      </dsp:nvSpPr>
      <dsp:spPr>
        <a:xfrm>
          <a:off x="113514" y="3669422"/>
          <a:ext cx="3032908" cy="1083066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Обратная связь</a:t>
          </a:r>
          <a:endParaRPr lang="ru-RU" sz="1800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557673" y="3828033"/>
        <a:ext cx="2144590" cy="7658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4334B5-EF73-4425-8C05-D441730534B8}">
      <dsp:nvSpPr>
        <dsp:cNvPr id="0" name=""/>
        <dsp:cNvSpPr/>
      </dsp:nvSpPr>
      <dsp:spPr>
        <a:xfrm>
          <a:off x="144011" y="72014"/>
          <a:ext cx="2018964" cy="388068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Работы ученика по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суммативному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оценивание оценивается согласно таблице выставления баллов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Баллы выставляются карандашом.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Отбирает образцы работ.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Подготавливает копии работ учеников или зашифрованные работы. 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>
        <a:off x="191318" y="119321"/>
        <a:ext cx="1924350" cy="3833375"/>
      </dsp:txXfrm>
    </dsp:sp>
    <dsp:sp modelId="{56A58C68-07B2-441D-9807-D9F4CBF49B58}">
      <dsp:nvSpPr>
        <dsp:cNvPr id="0" name=""/>
        <dsp:cNvSpPr/>
      </dsp:nvSpPr>
      <dsp:spPr>
        <a:xfrm>
          <a:off x="44760" y="3816076"/>
          <a:ext cx="1795752" cy="57641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До </a:t>
          </a:r>
          <a:r>
            <a:rPr lang="ru-RU" sz="1600" b="1" kern="1200" dirty="0" err="1" smtClean="0">
              <a:solidFill>
                <a:schemeClr val="tx1"/>
              </a:solidFill>
            </a:rPr>
            <a:t>модерации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44760" y="3816076"/>
        <a:ext cx="1264614" cy="576411"/>
      </dsp:txXfrm>
    </dsp:sp>
    <dsp:sp modelId="{6284EBF6-7A95-4671-AED1-DBFDB7534049}">
      <dsp:nvSpPr>
        <dsp:cNvPr id="0" name=""/>
        <dsp:cNvSpPr/>
      </dsp:nvSpPr>
      <dsp:spPr>
        <a:xfrm>
          <a:off x="1221988" y="3763974"/>
          <a:ext cx="628513" cy="628513"/>
        </a:xfrm>
        <a:prstGeom prst="ellipse">
          <a:avLst/>
        </a:prstGeom>
        <a:solidFill>
          <a:schemeClr val="accent3">
            <a:alpha val="90000"/>
          </a:schemeClr>
        </a:solidFill>
        <a:ln w="55000" cap="flat" cmpd="thickThin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AB379A-FCEA-406A-B2AC-2AA6C094B572}">
      <dsp:nvSpPr>
        <dsp:cNvPr id="0" name=""/>
        <dsp:cNvSpPr/>
      </dsp:nvSpPr>
      <dsp:spPr>
        <a:xfrm>
          <a:off x="2343474" y="0"/>
          <a:ext cx="2047032" cy="3345022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hueOff val="7679183"/>
              <a:satOff val="-35294"/>
              <a:lumOff val="823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Обсуждает результаты работ с коллегами и убеждается в том, что все одинаково понимают таблицу выставления баллов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 необходимсоти вносит изменения в результат.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Высталвяет баллы в образец работы ручкой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91438" y="47964"/>
        <a:ext cx="1951104" cy="3297058"/>
      </dsp:txXfrm>
    </dsp:sp>
    <dsp:sp modelId="{63336D23-EF53-4E2F-9455-05150BE06B93}">
      <dsp:nvSpPr>
        <dsp:cNvPr id="0" name=""/>
        <dsp:cNvSpPr/>
      </dsp:nvSpPr>
      <dsp:spPr>
        <a:xfrm>
          <a:off x="2406272" y="3456386"/>
          <a:ext cx="2185844" cy="591207"/>
        </a:xfrm>
        <a:prstGeom prst="rect">
          <a:avLst/>
        </a:prstGeom>
        <a:solidFill>
          <a:schemeClr val="accent3">
            <a:hueOff val="7679183"/>
            <a:satOff val="-35294"/>
            <a:lumOff val="8236"/>
            <a:alphaOff val="0"/>
          </a:schemeClr>
        </a:solidFill>
        <a:ln w="55000" cap="flat" cmpd="thickThin" algn="ctr">
          <a:solidFill>
            <a:schemeClr val="accent3">
              <a:hueOff val="7679183"/>
              <a:satOff val="-35294"/>
              <a:lumOff val="823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Во время </a:t>
          </a:r>
          <a:r>
            <a:rPr lang="ru-RU" sz="1600" b="1" kern="1200" dirty="0" err="1" smtClean="0">
              <a:solidFill>
                <a:schemeClr val="tx1"/>
              </a:solidFill>
            </a:rPr>
            <a:t>модерации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2406272" y="3456386"/>
        <a:ext cx="1539326" cy="591207"/>
      </dsp:txXfrm>
    </dsp:sp>
    <dsp:sp modelId="{C173CC62-22BB-404A-86C6-D3596A8D2F80}">
      <dsp:nvSpPr>
        <dsp:cNvPr id="0" name=""/>
        <dsp:cNvSpPr/>
      </dsp:nvSpPr>
      <dsp:spPr>
        <a:xfrm>
          <a:off x="3723351" y="3384374"/>
          <a:ext cx="663458" cy="628513"/>
        </a:xfrm>
        <a:prstGeom prst="ellipse">
          <a:avLst/>
        </a:prstGeom>
        <a:solidFill>
          <a:schemeClr val="accent2">
            <a:alpha val="90000"/>
          </a:schemeClr>
        </a:solidFill>
        <a:ln w="55000" cap="flat" cmpd="thickThin" algn="ctr">
          <a:solidFill>
            <a:schemeClr val="accent3">
              <a:tint val="40000"/>
              <a:alpha val="90000"/>
              <a:hueOff val="8014762"/>
              <a:satOff val="-19170"/>
              <a:lumOff val="-1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48B951-C12E-4478-94F2-8FACEE56B8AE}">
      <dsp:nvSpPr>
        <dsp:cNvPr id="0" name=""/>
        <dsp:cNvSpPr/>
      </dsp:nvSpPr>
      <dsp:spPr>
        <a:xfrm>
          <a:off x="4592116" y="144011"/>
          <a:ext cx="1962560" cy="3161133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3">
              <a:hueOff val="15358367"/>
              <a:satOff val="-70588"/>
              <a:lumOff val="1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итогам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модерации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рассматривает возможность изменения баллов в стороны увеличения и уменьшения во время оценивания </a:t>
          </a: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суммативной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работы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Итоговая оценка ставится ручкой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38101" y="189996"/>
        <a:ext cx="1870590" cy="3115148"/>
      </dsp:txXfrm>
    </dsp:sp>
    <dsp:sp modelId="{0B4F66C7-F5A4-4A80-A178-C0BBCD113D0D}">
      <dsp:nvSpPr>
        <dsp:cNvPr id="0" name=""/>
        <dsp:cNvSpPr/>
      </dsp:nvSpPr>
      <dsp:spPr>
        <a:xfrm>
          <a:off x="4592107" y="3600399"/>
          <a:ext cx="1795752" cy="576411"/>
        </a:xfrm>
        <a:prstGeom prst="rect">
          <a:avLst/>
        </a:prstGeom>
        <a:solidFill>
          <a:schemeClr val="accent3">
            <a:hueOff val="15358367"/>
            <a:satOff val="-70588"/>
            <a:lumOff val="16471"/>
            <a:alphaOff val="0"/>
          </a:schemeClr>
        </a:solidFill>
        <a:ln w="55000" cap="flat" cmpd="thickThin" algn="ctr">
          <a:solidFill>
            <a:schemeClr val="accent3">
              <a:hueOff val="15358367"/>
              <a:satOff val="-70588"/>
              <a:lumOff val="1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После </a:t>
          </a:r>
          <a:r>
            <a:rPr lang="ru-RU" sz="1600" b="1" kern="1200" dirty="0" err="1" smtClean="0">
              <a:solidFill>
                <a:schemeClr val="tx1"/>
              </a:solidFill>
            </a:rPr>
            <a:t>модерации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4592107" y="3600399"/>
        <a:ext cx="1264614" cy="576411"/>
      </dsp:txXfrm>
    </dsp:sp>
    <dsp:sp modelId="{D0AF5958-41EA-4403-84DF-EF60A215B4D7}">
      <dsp:nvSpPr>
        <dsp:cNvPr id="0" name=""/>
        <dsp:cNvSpPr/>
      </dsp:nvSpPr>
      <dsp:spPr>
        <a:xfrm>
          <a:off x="5832646" y="3528391"/>
          <a:ext cx="628513" cy="628513"/>
        </a:xfrm>
        <a:prstGeom prst="ellipse">
          <a:avLst/>
        </a:prstGeom>
        <a:solidFill>
          <a:schemeClr val="accent3">
            <a:tint val="40000"/>
            <a:alpha val="90000"/>
            <a:hueOff val="16029523"/>
            <a:satOff val="-38340"/>
            <a:lumOff val="-239"/>
            <a:alphaOff val="0"/>
          </a:schemeClr>
        </a:solidFill>
        <a:ln w="55000" cap="flat" cmpd="thickThin" algn="ctr">
          <a:solidFill>
            <a:schemeClr val="accent3">
              <a:tint val="40000"/>
              <a:alpha val="90000"/>
              <a:hueOff val="16029523"/>
              <a:satOff val="-38340"/>
              <a:lumOff val="-2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456652-9866-470D-97C8-3760BD78B00E}">
      <dsp:nvSpPr>
        <dsp:cNvPr id="0" name=""/>
        <dsp:cNvSpPr/>
      </dsp:nvSpPr>
      <dsp:spPr>
        <a:xfrm>
          <a:off x="2678597" y="813"/>
          <a:ext cx="3098119" cy="645138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" tIns="6350" rIns="6350" bIns="635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участие учеников на уроках 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темы </a:t>
          </a: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подразделов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четвертные и годовые оценки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78597" y="81455"/>
        <a:ext cx="2856192" cy="483854"/>
      </dsp:txXfrm>
    </dsp:sp>
    <dsp:sp modelId="{B7745FF0-E933-47A7-AC25-32D1A2EE98C3}">
      <dsp:nvSpPr>
        <dsp:cNvPr id="0" name=""/>
        <dsp:cNvSpPr/>
      </dsp:nvSpPr>
      <dsp:spPr>
        <a:xfrm flipH="1">
          <a:off x="1925" y="813"/>
          <a:ext cx="2676672" cy="64513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Классный журнал</a:t>
          </a:r>
          <a:endParaRPr lang="en-US" sz="1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418" y="32306"/>
        <a:ext cx="2613686" cy="582152"/>
      </dsp:txXfrm>
    </dsp:sp>
    <dsp:sp modelId="{BC0693CD-16A5-401B-BB17-E9BAF85E944F}">
      <dsp:nvSpPr>
        <dsp:cNvPr id="0" name=""/>
        <dsp:cNvSpPr/>
      </dsp:nvSpPr>
      <dsp:spPr>
        <a:xfrm>
          <a:off x="2772371" y="710465"/>
          <a:ext cx="3003313" cy="645138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" tIns="6350" rIns="6350" bIns="635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баллы </a:t>
          </a:r>
          <a:r>
            <a:rPr lang="ru-RU" sz="1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суммативного</a:t>
          </a: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оценивания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 раздел/сквозную тему, четверть) 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четвертные и годовые оценки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72371" y="791107"/>
        <a:ext cx="2761386" cy="483854"/>
      </dsp:txXfrm>
    </dsp:sp>
    <dsp:sp modelId="{1DD143AC-BD2B-428D-BEAF-5F8559C1BBD1}">
      <dsp:nvSpPr>
        <dsp:cNvPr id="0" name=""/>
        <dsp:cNvSpPr/>
      </dsp:nvSpPr>
      <dsp:spPr>
        <a:xfrm>
          <a:off x="2956" y="710465"/>
          <a:ext cx="2769415" cy="64513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Электронный журнал </a:t>
          </a:r>
          <a:endParaRPr lang="en-US" sz="1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449" y="741958"/>
        <a:ext cx="2706429" cy="582152"/>
      </dsp:txXfrm>
    </dsp:sp>
    <dsp:sp modelId="{4744719C-F504-4CBF-A15D-0009AAD52E6B}">
      <dsp:nvSpPr>
        <dsp:cNvPr id="0" name=""/>
        <dsp:cNvSpPr/>
      </dsp:nvSpPr>
      <dsp:spPr>
        <a:xfrm>
          <a:off x="2772371" y="1420117"/>
          <a:ext cx="3003313" cy="645138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" tIns="6350" rIns="6350" bIns="635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четвертные и годовые оценки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72371" y="1500759"/>
        <a:ext cx="2761386" cy="483854"/>
      </dsp:txXfrm>
    </dsp:sp>
    <dsp:sp modelId="{BD6A69AF-F93C-47CB-8A13-8D228479B2CC}">
      <dsp:nvSpPr>
        <dsp:cNvPr id="0" name=""/>
        <dsp:cNvSpPr/>
      </dsp:nvSpPr>
      <dsp:spPr>
        <a:xfrm>
          <a:off x="2956" y="1420117"/>
          <a:ext cx="2769415" cy="64513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Табель ученика</a:t>
          </a:r>
          <a:endParaRPr lang="en-US" sz="1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449" y="1451610"/>
        <a:ext cx="2706429" cy="582152"/>
      </dsp:txXfrm>
    </dsp:sp>
    <dsp:sp modelId="{85F06576-C90D-4FA4-B808-53102442C816}">
      <dsp:nvSpPr>
        <dsp:cNvPr id="0" name=""/>
        <dsp:cNvSpPr/>
      </dsp:nvSpPr>
      <dsp:spPr>
        <a:xfrm>
          <a:off x="1706756" y="2129770"/>
          <a:ext cx="3999883" cy="645138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" tIns="6350" rIns="6350" bIns="635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работы </a:t>
          </a:r>
          <a:r>
            <a:rPr lang="ru-RU" sz="1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суммативного</a:t>
          </a: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оценивания (за раздел/сквозную тему) 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работы </a:t>
          </a:r>
          <a:r>
            <a:rPr lang="ru-RU" sz="1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суммативного</a:t>
          </a:r>
          <a:r>
            <a:rPr lang="ru-RU" sz="1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оценивания (за четверть) </a:t>
          </a:r>
          <a:endParaRPr lang="en-U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06756" y="2210412"/>
        <a:ext cx="3757956" cy="483854"/>
      </dsp:txXfrm>
    </dsp:sp>
    <dsp:sp modelId="{39FC6E36-A2DB-4B15-8116-CE6C5566F30B}">
      <dsp:nvSpPr>
        <dsp:cNvPr id="0" name=""/>
        <dsp:cNvSpPr/>
      </dsp:nvSpPr>
      <dsp:spPr>
        <a:xfrm>
          <a:off x="61114" y="2130583"/>
          <a:ext cx="1634754" cy="64513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Портфолио</a:t>
          </a:r>
          <a:r>
            <a:rPr lang="ru-RU" sz="19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ученика</a:t>
          </a:r>
          <a:endParaRPr lang="en-US" sz="19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2607" y="2162076"/>
        <a:ext cx="1571768" cy="5821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95120F-F573-454B-BB5A-170B65363C98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D70CB-48F4-4650-B333-EBE6B63ECB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741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itchFamily="34" charset="0"/>
            </a:endParaRPr>
          </a:p>
        </p:txBody>
      </p:sp>
      <p:sp>
        <p:nvSpPr>
          <p:cNvPr id="1095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83ECF4A7-467E-4CE6-A3DD-B5906B6BFF72}" type="slidenum">
              <a:rPr lang="en-US" altLang="ru-RU">
                <a:solidFill>
                  <a:prstClr val="black"/>
                </a:solidFill>
              </a:rPr>
              <a:pPr/>
              <a:t>2</a:t>
            </a:fld>
            <a:endParaRPr lang="en-US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Если</a:t>
            </a:r>
            <a:r>
              <a:rPr lang="ru-RU" baseline="0" dirty="0" smtClean="0"/>
              <a:t>  они не </a:t>
            </a:r>
            <a:r>
              <a:rPr lang="ru-RU" baseline="0" dirty="0" err="1" smtClean="0"/>
              <a:t>согланны</a:t>
            </a:r>
            <a:r>
              <a:rPr lang="ru-RU" baseline="0" dirty="0" smtClean="0"/>
              <a:t> то внести изменения за четверть, за раздел,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BE369-06F0-4186-BEDC-8D760CAD3394}" type="slidenum">
              <a:rPr lang="ru-RU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1529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6896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pitchFamily="34" charset="0"/>
              </a:rPr>
              <a:t>Вставить стандарт, учебную программу и учебный план</a:t>
            </a:r>
          </a:p>
        </p:txBody>
      </p:sp>
      <p:sp>
        <p:nvSpPr>
          <p:cNvPr id="1689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3CB084E1-C503-4E09-8284-445931FC28B7}" type="slidenum">
              <a:rPr lang="ru-RU" altLang="ru-RU">
                <a:solidFill>
                  <a:srgbClr val="000000"/>
                </a:solidFill>
              </a:rPr>
              <a:pPr/>
              <a:t>10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81251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itchFamily="34" charset="0"/>
            </a:endParaRPr>
          </a:p>
        </p:txBody>
      </p:sp>
      <p:sp>
        <p:nvSpPr>
          <p:cNvPr id="1812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282CF043-1478-4FA2-8A34-DAD4B1415447}" type="slidenum">
              <a:rPr lang="ru-RU" altLang="ru-RU">
                <a:solidFill>
                  <a:srgbClr val="000000"/>
                </a:solidFill>
              </a:rPr>
              <a:pPr/>
              <a:t>12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61597DA-44B0-4FA3-91F0-58C34A86AF38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98C723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BF750E4-7867-45A6-94BB-B30865F921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77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722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018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61597DA-44B0-4FA3-91F0-58C34A86AF38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98C723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BF750E4-7867-45A6-94BB-B30865F921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086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358829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4176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14798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4706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254992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4811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031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51479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2604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1294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1213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61597DA-44B0-4FA3-91F0-58C34A86AF38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98C723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BF750E4-7867-45A6-94BB-B30865F921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3045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700128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3777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665279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9170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430133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793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9772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7070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3430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1272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9053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ea typeface="ＭＳ Ｐゴシック" pitchFamily="34" charset="-128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6 w 5760"/>
                <a:gd name="T3" fmla="*/ 0 h 528"/>
                <a:gd name="T4" fmla="*/ 2147483646 w 5760"/>
                <a:gd name="T5" fmla="*/ 2147483646 h 528"/>
                <a:gd name="T6" fmla="*/ 2147483646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10337329-ADCD-4DCD-AFC6-9CF349331AE2}" type="datetime1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98C723">
                    <a:tint val="20000"/>
                  </a:srgbClr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fld id="{EDC655A6-1801-4708-A4E4-BBF8135A48E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269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31CA18D0-E9E3-4FAE-8B75-BC0F63366551}" type="datetime1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2CAF54EA-FCB0-41ED-91EB-4F1AF8BEB64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5653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CE030656-A6F8-4DA1-9057-F4197A26BCDB}" type="datetime1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85575348-FFF5-4A66-A353-87394ADF90E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3450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5D01BD29-5DAE-4201-8D72-42FDC84F455C}" type="datetime1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72CB986E-20E8-49A3-95F6-68A7A3E6F5A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7860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6DFAC526-26BE-4616-A020-AD402EC6170D}" type="datetime1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031F947D-4CAB-4F39-B8B9-27856016F72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0151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09D0179D-D942-43CD-98C0-690C5167E983}" type="datetime1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C518CF9C-73DA-46D4-8008-FBCDD41F96E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017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842681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04C94F6D-EF60-461F-94C7-70A81B9C597F}" type="datetime1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F3252639-034C-4DFA-8E6F-32B868AA637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0898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6D8CA4FE-F7B7-4116-AECA-4BD5713B31E5}" type="datetime1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3170FCDC-CF05-41D3-9AB6-C180E00FB19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3542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6 w 5591"/>
              <a:gd name="T3" fmla="*/ 0 h 588"/>
              <a:gd name="T4" fmla="*/ 2147483646 w 5591"/>
              <a:gd name="T5" fmla="*/ 2147483646 h 588"/>
              <a:gd name="T6" fmla="*/ 214748364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8E25A7EC-C5AC-4331-A3D4-26317916DA14}" type="datetime1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C3B9A46F-78A6-4F5C-8733-F4C0B36D422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8239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62EEF054-14AC-420A-9CFB-FC55F519B9C6}" type="datetime1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2E5766C4-96D6-42AC-9571-9EEB6BB6E48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7856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fld id="{DEEC5A8F-B865-4D9C-98ED-392DA13F3C41}" type="datetime1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F670FE46-6716-41A6-A8DC-C3B1CF3D215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1579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779E76-6FDB-46DD-A301-AED7FF880BF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9633114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83365-5D21-4074-AE13-41ADC9877F3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699273"/>
      </p:ext>
    </p:extLst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B3558B-5306-4108-9164-2DE8A797158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9572421"/>
      </p:ext>
    </p:extLst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663" y="1895475"/>
            <a:ext cx="4270375" cy="467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895475"/>
            <a:ext cx="4271962" cy="467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51ED8-2754-40D4-B83B-36185647FCA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85501824"/>
      </p:ext>
    </p:extLst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7B22D3-2130-4AAE-A7D7-C20246E34E3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909016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521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304B2-4504-4F27-9FE1-DD9D0B3D2AD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7841088"/>
      </p:ext>
    </p:extLst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2DF98-3AEC-4EB6-B995-B8E2F3D6DBD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260640"/>
      </p:ext>
    </p:extLst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D21F4-525A-467C-95CE-560C2C88D2F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94716000"/>
      </p:ext>
    </p:extLst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7C5915-3F40-4158-AE38-23FB6F7B728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41359408"/>
      </p:ext>
    </p:extLst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4D221-7149-4DDE-9CBF-6F8BA4CF4E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9263262"/>
      </p:ext>
    </p:extLst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463" y="941388"/>
            <a:ext cx="2176462" cy="5627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313" y="941388"/>
            <a:ext cx="6381750" cy="5627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1AB32-8D54-4E8C-8480-7047DC652DB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3073114"/>
      </p:ext>
    </p:extLst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779E76-6FDB-46DD-A301-AED7FF880BF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1951588"/>
      </p:ext>
    </p:extLst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83365-5D21-4074-AE13-41ADC9877F3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0841592"/>
      </p:ext>
    </p:extLst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B3558B-5306-4108-9164-2DE8A797158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5580235"/>
      </p:ext>
    </p:extLst>
  </p:cSld>
  <p:clrMapOvr>
    <a:masterClrMapping/>
  </p:clrMapOvr>
  <p:transition spd="med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663" y="1895475"/>
            <a:ext cx="4270375" cy="467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895475"/>
            <a:ext cx="4271962" cy="467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51ED8-2754-40D4-B83B-36185647FCA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4555370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843084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7B22D3-2130-4AAE-A7D7-C20246E34E3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95293445"/>
      </p:ext>
    </p:extLst>
  </p:cSld>
  <p:clrMapOvr>
    <a:masterClrMapping/>
  </p:clrMapOvr>
  <p:transition spd="med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304B2-4504-4F27-9FE1-DD9D0B3D2AD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08902306"/>
      </p:ext>
    </p:extLst>
  </p:cSld>
  <p:clrMapOvr>
    <a:masterClrMapping/>
  </p:clrMapOvr>
  <p:transition spd="med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22DF98-3AEC-4EB6-B995-B8E2F3D6DBD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2561121"/>
      </p:ext>
    </p:extLst>
  </p:cSld>
  <p:clrMapOvr>
    <a:masterClrMapping/>
  </p:clrMapOvr>
  <p:transition spd="med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D21F4-525A-467C-95CE-560C2C88D2F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3752543"/>
      </p:ext>
    </p:extLst>
  </p:cSld>
  <p:clrMapOvr>
    <a:masterClrMapping/>
  </p:clrMapOvr>
  <p:transition spd="med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7C5915-3F40-4158-AE38-23FB6F7B728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0390133"/>
      </p:ext>
    </p:extLst>
  </p:cSld>
  <p:clrMapOvr>
    <a:masterClrMapping/>
  </p:clrMapOvr>
  <p:transition spd="med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4D221-7149-4DDE-9CBF-6F8BA4CF4E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5069759"/>
      </p:ext>
    </p:extLst>
  </p:cSld>
  <p:clrMapOvr>
    <a:masterClrMapping/>
  </p:clrMapOvr>
  <p:transition spd="med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463" y="941388"/>
            <a:ext cx="2176462" cy="5627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313" y="941388"/>
            <a:ext cx="6381750" cy="5627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1AB32-8D54-4E8C-8480-7047DC652DB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4997098"/>
      </p:ext>
    </p:extLst>
  </p:cSld>
  <p:clrMapOvr>
    <a:masterClrMapping/>
  </p:clrMapOvr>
  <p:transition spd="med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>
                <a:solidFill>
                  <a:prstClr val="black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6 w 5760"/>
                <a:gd name="T3" fmla="*/ 0 h 528"/>
                <a:gd name="T4" fmla="*/ 2147483646 w 5760"/>
                <a:gd name="T5" fmla="*/ 2147483646 h 528"/>
                <a:gd name="T6" fmla="*/ 2147483646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3"/>
            <a:ext cx="7772400" cy="1829761"/>
          </a:xfrm>
        </p:spPr>
        <p:txBody>
          <a:bodyPr anchor="b"/>
          <a:lstStyle>
            <a:lvl1pPr algn="r">
              <a:defRPr sz="36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48006" indent="0" algn="r">
              <a:buNone/>
              <a:defRPr>
                <a:solidFill>
                  <a:schemeClr val="tx2"/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fld id="{EF2C9998-9FD6-49CE-A657-BC3E9A66E1EE}" type="datetimeFigureOut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98C723">
                    <a:tint val="20000"/>
                  </a:srgbClr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fld id="{5A298BFE-9E88-43CC-B9AD-BB0234DFF4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603607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fld id="{3CA67BA5-2A76-4D35-B45F-F113236191AC}" type="datetimeFigureOut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89C207A2-E889-4BD9-AAA5-E9C19CEFAE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76488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36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1725">
                <a:solidFill>
                  <a:schemeClr val="tx1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fld id="{3E4B1266-F0F8-4FB3-94FC-CC36F6F14493}" type="datetimeFigureOut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2CC0854B-44BE-40A9-8AFA-C887639415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8655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0825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30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30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fld id="{AB24DE0A-8FE7-4F66-88AC-D34DB3C3ABF5}" type="datetimeFigureOut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F2A64ABD-3A61-4E2A-8D3F-BF7E61DAF5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80728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6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444296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fld id="{31616B80-1077-4AA1-B83F-FF69752B7552}" type="datetimeFigureOut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CC1C35C8-7516-42FC-A716-57B4BFAA5F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66889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fld id="{37AA5267-EA41-4739-911F-1A13D31BB275}" type="datetimeFigureOut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69F80252-A33A-425B-B3E4-B160A3C0A6A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271981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fld id="{59F7C45E-15A4-4032-82B9-E3C83A1A965A}" type="datetimeFigureOut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BA275E75-2D44-4E7B-9CFB-82C7A73DBC3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255369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1875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200"/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fld id="{984F42D5-485B-459E-A9E1-1B22C382DADE}" type="datetimeFigureOut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B44BF51F-25C5-482F-8555-9D9F103078A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48842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6 w 5591"/>
              <a:gd name="T3" fmla="*/ 0 h 588"/>
              <a:gd name="T4" fmla="*/ 2147483646 w 5591"/>
              <a:gd name="T5" fmla="*/ 2147483646 h 588"/>
              <a:gd name="T6" fmla="*/ 214748364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40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3716" indent="0" algn="r">
              <a:buNone/>
              <a:defRPr sz="1050"/>
            </a:lvl1pPr>
            <a:lvl2pPr>
              <a:defRPr sz="900"/>
            </a:lvl2pPr>
            <a:lvl3pPr>
              <a:defRPr sz="750"/>
            </a:lvl3pPr>
            <a:lvl4pPr>
              <a:defRPr sz="675"/>
            </a:lvl4pPr>
            <a:lvl5pPr>
              <a:defRPr sz="675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1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225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fld id="{0359F39D-D766-401D-8696-7BB0B3A690E3}" type="datetimeFigureOut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EFBA591D-FC5D-4A4A-BBAB-D27CD01EDE3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294787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31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fld id="{60F0FEC7-CE8F-4283-A696-737A059A3EEE}" type="datetimeFigureOut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F8C3FE1F-3CD6-4338-8E83-4AD958B962C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821416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2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fld id="{5B93E5F0-16E7-4580-B2F4-8871B85604B1}" type="datetimeFigureOut">
              <a:rPr lang="ru-RU"/>
              <a:pPr>
                <a:defRPr/>
              </a:pPr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/>
                </a:solidFill>
                <a:latin typeface="Arial" panose="020B0604020202020204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fld id="{D60A40B1-CC2B-43CA-BC1C-CD6D04B4E5F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7645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723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61597DA-44B0-4FA3-91F0-58C34A86AF38}" type="datetimeFigureOut">
              <a:rPr lang="ru-RU" smtClean="0">
                <a:solidFill>
                  <a:prstClr val="black"/>
                </a:solidFill>
              </a:rPr>
              <a:pPr/>
              <a:t>12.04.2017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BF750E4-7867-45A6-94BB-B30865F9216B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755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9030BD-720E-42D2-8921-6B83EA252D4B}" type="datetimeFigureOut">
              <a:rPr lang="en-GB" smtClean="0">
                <a:solidFill>
                  <a:prstClr val="black">
                    <a:tint val="75000"/>
                  </a:prstClr>
                </a:solidFill>
                <a:latin typeface="Univers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12/04/2017</a:t>
            </a:fld>
            <a:endParaRPr lang="en-GB">
              <a:solidFill>
                <a:prstClr val="black">
                  <a:tint val="75000"/>
                </a:prstClr>
              </a:solidFill>
              <a:latin typeface="Univers" pitchFamily="34" charset="0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Univers" pitchFamily="34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76D1E7-76C4-4EEA-AEAE-95F02A26A468}" type="slidenum">
              <a:rPr lang="en-GB" smtClean="0">
                <a:solidFill>
                  <a:prstClr val="black">
                    <a:tint val="75000"/>
                  </a:prstClr>
                </a:solidFill>
                <a:latin typeface="Univers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  <a:latin typeface="Univer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15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9030BD-720E-42D2-8921-6B83EA252D4B}" type="datetimeFigureOut">
              <a:rPr lang="en-GB" smtClean="0">
                <a:solidFill>
                  <a:prstClr val="black">
                    <a:tint val="75000"/>
                  </a:prstClr>
                </a:solidFill>
                <a:latin typeface="Univers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12/04/2017</a:t>
            </a:fld>
            <a:endParaRPr lang="en-GB">
              <a:solidFill>
                <a:prstClr val="black">
                  <a:tint val="75000"/>
                </a:prstClr>
              </a:solidFill>
              <a:latin typeface="Univers" pitchFamily="34" charset="0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Univers" pitchFamily="34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76D1E7-76C4-4EEA-AEAE-95F02A26A468}" type="slidenum">
              <a:rPr lang="en-GB" smtClean="0">
                <a:solidFill>
                  <a:prstClr val="black">
                    <a:tint val="75000"/>
                  </a:prstClr>
                </a:solidFill>
                <a:latin typeface="Univers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  <a:latin typeface="Univer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272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9030BD-720E-42D2-8921-6B83EA252D4B}" type="datetimeFigureOut">
              <a:rPr lang="en-GB" smtClean="0">
                <a:solidFill>
                  <a:prstClr val="black">
                    <a:tint val="75000"/>
                  </a:prstClr>
                </a:solidFill>
                <a:latin typeface="Univers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12/04/2017</a:t>
            </a:fld>
            <a:endParaRPr lang="en-GB">
              <a:solidFill>
                <a:prstClr val="black">
                  <a:tint val="75000"/>
                </a:prstClr>
              </a:solidFill>
              <a:latin typeface="Univers" pitchFamily="34" charset="0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  <a:latin typeface="Univers" pitchFamily="34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76D1E7-76C4-4EEA-AEAE-95F02A26A468}" type="slidenum">
              <a:rPr lang="en-GB" smtClean="0">
                <a:solidFill>
                  <a:prstClr val="black">
                    <a:tint val="75000"/>
                  </a:prstClr>
                </a:solidFill>
                <a:latin typeface="Univers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  <a:latin typeface="Univer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197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10243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6 w 5591"/>
              <a:gd name="T3" fmla="*/ 0 h 588"/>
              <a:gd name="T4" fmla="*/ 2147483646 w 5591"/>
              <a:gd name="T5" fmla="*/ 2147483646 h 588"/>
              <a:gd name="T6" fmla="*/ 214748364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4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prstClr val="black">
                    <a:tint val="75000"/>
                  </a:prstClr>
                </a:solidFill>
                <a:latin typeface="Univers" pitchFamily="34" charset="0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ED2242-0FFC-4B84-BDD6-98CB2A368C4A}" type="datetime1">
              <a:rPr lang="ru-RU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12.04.2017</a:t>
            </a:fld>
            <a:endParaRPr lang="en-GB">
              <a:ea typeface="ＭＳ Ｐゴシック" pitchFamily="34" charset="-128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prstClr val="black">
                    <a:tint val="75000"/>
                  </a:prstClr>
                </a:solidFill>
                <a:latin typeface="Univers" pitchFamily="34" charset="0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ea typeface="ＭＳ Ｐゴシック" pitchFamily="34" charset="-128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898989"/>
                </a:solidFill>
                <a:latin typeface="Univer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D395045-3D59-4A44-A741-28C4C4C5D9DA}" type="slidenum">
              <a:rPr lang="en-GB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553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anose="020B0602030504020204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93662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65BD"/>
              </a:buClr>
              <a:buFont typeface="Webdings" panose="05030102010509060703" pitchFamily="18" charset="2"/>
              <a:buChar char=""/>
              <a:defRPr/>
            </a:pPr>
            <a:endParaRPr lang="ru-RU" smtClean="0">
              <a:solidFill>
                <a:srgbClr val="404040"/>
              </a:solidFill>
              <a:cs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1175" y="6492875"/>
            <a:ext cx="793750" cy="2095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700">
                <a:solidFill>
                  <a:srgbClr val="40404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9675" y="6494463"/>
            <a:ext cx="6343650" cy="2095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700">
                <a:solidFill>
                  <a:srgbClr val="404040"/>
                </a:solidFill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0663" y="6494463"/>
            <a:ext cx="412750" cy="2095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700">
                <a:solidFill>
                  <a:srgbClr val="404040"/>
                </a:solidFill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549E34-4BB9-42DB-8AD9-EB78CD66AD30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en-US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0663" y="1895475"/>
            <a:ext cx="8694737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0"/>
            <a:r>
              <a:rPr lang="en-US" altLang="en-US" smtClean="0"/>
              <a:t>Second level</a:t>
            </a:r>
          </a:p>
          <a:p>
            <a:pPr lvl="0"/>
            <a:r>
              <a:rPr lang="en-US" altLang="en-US" smtClean="0"/>
              <a:t>Third level</a:t>
            </a:r>
          </a:p>
        </p:txBody>
      </p:sp>
      <p:sp>
        <p:nvSpPr>
          <p:cNvPr id="1031" name="Title Placeholder 19"/>
          <p:cNvSpPr>
            <a:spLocks noGrp="1"/>
          </p:cNvSpPr>
          <p:nvPr>
            <p:ph type="title"/>
          </p:nvPr>
        </p:nvSpPr>
        <p:spPr bwMode="auto">
          <a:xfrm>
            <a:off x="214313" y="941388"/>
            <a:ext cx="87106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12131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panose="020B0600070205080204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MS PGothic" pitchFamily="34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MS PGothic" pitchFamily="34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MS PGothic" pitchFamily="34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4"/>
        <a:defRPr sz="2400">
          <a:solidFill>
            <a:srgbClr val="404040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4"/>
        <a:defRPr sz="2400">
          <a:solidFill>
            <a:srgbClr val="404040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4"/>
        <a:defRPr sz="2000">
          <a:solidFill>
            <a:srgbClr val="404040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514600" indent="-228600" algn="l" rtl="0" eaLnBrk="1" fontAlgn="base" hangingPunct="1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93662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65BD"/>
              </a:buClr>
              <a:buFont typeface="Webdings" panose="05030102010509060703" pitchFamily="18" charset="2"/>
              <a:buChar char=""/>
              <a:defRPr/>
            </a:pPr>
            <a:endParaRPr lang="ru-RU" smtClean="0">
              <a:solidFill>
                <a:srgbClr val="404040"/>
              </a:solidFill>
              <a:cs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1175" y="6492875"/>
            <a:ext cx="793750" cy="2095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700">
                <a:solidFill>
                  <a:srgbClr val="40404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9675" y="6494463"/>
            <a:ext cx="6343650" cy="2095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700">
                <a:solidFill>
                  <a:srgbClr val="404040"/>
                </a:solidFill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0663" y="6494463"/>
            <a:ext cx="412750" cy="2095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700">
                <a:solidFill>
                  <a:srgbClr val="404040"/>
                </a:solidFill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549E34-4BB9-42DB-8AD9-EB78CD66AD30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en-US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0663" y="1895475"/>
            <a:ext cx="8694737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0"/>
            <a:r>
              <a:rPr lang="en-US" altLang="en-US" smtClean="0"/>
              <a:t>Second level</a:t>
            </a:r>
          </a:p>
          <a:p>
            <a:pPr lvl="0"/>
            <a:r>
              <a:rPr lang="en-US" altLang="en-US" smtClean="0"/>
              <a:t>Third level</a:t>
            </a:r>
          </a:p>
        </p:txBody>
      </p:sp>
      <p:sp>
        <p:nvSpPr>
          <p:cNvPr id="1031" name="Title Placeholder 19"/>
          <p:cNvSpPr>
            <a:spLocks noGrp="1"/>
          </p:cNvSpPr>
          <p:nvPr>
            <p:ph type="title"/>
          </p:nvPr>
        </p:nvSpPr>
        <p:spPr bwMode="auto">
          <a:xfrm>
            <a:off x="214313" y="941388"/>
            <a:ext cx="8710612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39614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+mj-lt"/>
          <a:ea typeface="ＭＳ Ｐゴシック" panose="020B0600070205080204" pitchFamily="34" charset="-128"/>
          <a:cs typeface="MS PGothic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panose="020B0600070205080204" pitchFamily="34" charset="-128"/>
          <a:cs typeface="MS PGothic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panose="020B0600070205080204" pitchFamily="34" charset="-128"/>
          <a:cs typeface="MS PGothic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panose="020B0600070205080204" pitchFamily="34" charset="-128"/>
          <a:cs typeface="MS PGothic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ＭＳ Ｐゴシック" panose="020B0600070205080204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MS PGothic" pitchFamily="34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MS PGothic" pitchFamily="34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MS PGothic" pitchFamily="34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MS PGothic" pitchFamily="34" charset="-128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4"/>
        <a:defRPr sz="2400">
          <a:solidFill>
            <a:srgbClr val="404040"/>
          </a:solidFill>
          <a:latin typeface="+mn-lt"/>
          <a:ea typeface="ＭＳ Ｐゴシック" panose="020B0600070205080204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4"/>
        <a:defRPr sz="2400">
          <a:solidFill>
            <a:srgbClr val="404040"/>
          </a:solidFill>
          <a:latin typeface="+mn-lt"/>
          <a:ea typeface="ＭＳ Ｐゴシック" panose="020B0600070205080204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4"/>
        <a:defRPr sz="2000">
          <a:solidFill>
            <a:srgbClr val="404040"/>
          </a:solidFill>
          <a:latin typeface="+mn-lt"/>
          <a:ea typeface="ＭＳ Ｐゴシック" panose="020B0600070205080204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ＭＳ Ｐゴシック" panose="020B0600070205080204" pitchFamily="34" charset="-128"/>
          <a:cs typeface="MS PGothic" charset="0"/>
        </a:defRPr>
      </a:lvl5pPr>
      <a:lvl6pPr marL="2514600" indent="-228600" algn="l" rtl="0" eaLnBrk="1" fontAlgn="base" hangingPunct="1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sp>
        <p:nvSpPr>
          <p:cNvPr id="6147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6 w 5591"/>
              <a:gd name="T3" fmla="*/ 0 h 588"/>
              <a:gd name="T4" fmla="*/ 2147483646 w 5591"/>
              <a:gd name="T5" fmla="*/ 2147483646 h 588"/>
              <a:gd name="T6" fmla="*/ 214748364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40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15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750">
                <a:solidFill>
                  <a:prstClr val="black">
                    <a:tint val="75000"/>
                  </a:prstClr>
                </a:solidFill>
                <a:latin typeface="Univers" pitchFamily="34" charset="0"/>
                <a:ea typeface="MS PGothic" panose="020B0600070205080204" pitchFamily="34" charset="-128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6F86E2-5222-415C-9EB7-6846560A8884}" type="datetimeFigureOut">
              <a:rPr lang="en-GB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12/04/2017</a:t>
            </a:fld>
            <a:endParaRPr lang="en-GB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750">
                <a:solidFill>
                  <a:prstClr val="black">
                    <a:tint val="75000"/>
                  </a:prstClr>
                </a:solidFill>
                <a:latin typeface="Univers" pitchFamily="34" charset="0"/>
                <a:ea typeface="MS PGothic" panose="020B0600070205080204" pitchFamily="34" charset="-128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700">
                <a:solidFill>
                  <a:srgbClr val="898989"/>
                </a:solidFill>
                <a:latin typeface="Univer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13B629-7A41-47C6-9AF3-C79B89411BA4}" type="slidenum">
              <a:rPr lang="en-GB" altLang="ru-RU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ru-RU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200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273050" indent="-190500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65138" indent="-171450" algn="l" rtl="0" eaLnBrk="0" fontAlgn="base" hangingPunct="0">
        <a:spcBef>
          <a:spcPts val="238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644525" indent="-171450" algn="l" rtl="0" eaLnBrk="0" fontAlgn="base" hangingPunct="0">
        <a:spcBef>
          <a:spcPts val="263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1450" algn="l" rtl="0" eaLnBrk="0" fontAlgn="base" hangingPunct="0">
        <a:spcBef>
          <a:spcPts val="263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71450" algn="l" rtl="0" eaLnBrk="0" fontAlgn="base" hangingPunct="0">
        <a:spcBef>
          <a:spcPts val="263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200150" indent="-171450" algn="l" rtl="0" eaLnBrk="1" latinLnBrk="0" hangingPunct="1">
        <a:spcBef>
          <a:spcPts val="263"/>
        </a:spcBef>
        <a:buClr>
          <a:schemeClr val="accent3"/>
        </a:buClr>
        <a:buFont typeface="Wingdings 2"/>
        <a:buChar char=""/>
        <a:defRPr kumimoji="0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indent="-171450" algn="l" rtl="0" eaLnBrk="1" latinLnBrk="0" hangingPunct="1">
        <a:spcBef>
          <a:spcPts val="263"/>
        </a:spcBef>
        <a:buClr>
          <a:schemeClr val="accent3"/>
        </a:buClr>
        <a:buFont typeface="Wingdings 2"/>
        <a:buChar char=""/>
        <a:defRPr kumimoji="0"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543050" indent="-171450" algn="l" rtl="0" eaLnBrk="1" latinLnBrk="0" hangingPunct="1">
        <a:spcBef>
          <a:spcPts val="263"/>
        </a:spcBef>
        <a:buClr>
          <a:schemeClr val="accent3"/>
        </a:buClr>
        <a:buFont typeface="Wingdings 2"/>
        <a:buChar char=""/>
        <a:defRPr kumimoji="0"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714500" indent="-171450" algn="l" rtl="0" eaLnBrk="1" latinLnBrk="0" hangingPunct="1">
        <a:spcBef>
          <a:spcPts val="263"/>
        </a:spcBef>
        <a:buClr>
          <a:schemeClr val="accent3"/>
        </a:buClr>
        <a:buFont typeface="Wingdings 2"/>
        <a:buChar char=""/>
        <a:defRPr kumimoji="0" sz="12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8136904" cy="39604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Системный мониторинг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как инструмент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успешного обучения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Диана\Downloads\feedb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168352" cy="1972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4414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Прямоугольник 11"/>
          <p:cNvSpPr>
            <a:spLocks noChangeArrowheads="1"/>
          </p:cNvSpPr>
          <p:nvPr/>
        </p:nvSpPr>
        <p:spPr bwMode="auto">
          <a:xfrm>
            <a:off x="1581150" y="1052513"/>
            <a:ext cx="6097588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9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АЛГОРИТМ ПОДГОТОВКИ ЗАДАНИЙ ДЛЯ СУММАТИВНОГО ОЦЕНИВАНИЯ ЗА РАЗДЕЛ/СКВОЗНУЮ ТЕМУ</a:t>
            </a:r>
          </a:p>
        </p:txBody>
      </p:sp>
      <p:sp>
        <p:nvSpPr>
          <p:cNvPr id="167939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BB41CA59-11A7-4D9F-8500-32D595C45ED9}" type="slidenum">
              <a:rPr lang="ru-RU" altLang="ru-RU">
                <a:solidFill>
                  <a:srgbClr val="000000"/>
                </a:solidFill>
              </a:rPr>
              <a:pPr/>
              <a:t>10</a:t>
            </a:fld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251520" y="4043777"/>
            <a:ext cx="3011501" cy="165267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67941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276475"/>
            <a:ext cx="4465637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942" name="Прямоугольник 2"/>
          <p:cNvSpPr>
            <a:spLocks noChangeArrowheads="1"/>
          </p:cNvSpPr>
          <p:nvPr/>
        </p:nvSpPr>
        <p:spPr bwMode="auto">
          <a:xfrm>
            <a:off x="5651500" y="2708275"/>
            <a:ext cx="2808288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altLang="ru-RU" sz="160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По естественно-математическим и языковым предметам - </a:t>
            </a:r>
            <a:r>
              <a:rPr lang="ru-RU" altLang="ru-RU" sz="1600" b="1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разделы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altLang="ru-RU" sz="160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По общественно-гуманитарным предметам – </a:t>
            </a:r>
            <a:r>
              <a:rPr lang="ru-RU" altLang="ru-RU" sz="1600" b="1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сквозные</a:t>
            </a:r>
            <a:r>
              <a:rPr lang="ru-RU" altLang="ru-RU" sz="160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темы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43000" y="2571750"/>
            <a:ext cx="785813" cy="21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dirty="0">
                <a:solidFill>
                  <a:prstClr val="black">
                    <a:lumMod val="95000"/>
                    <a:lumOff val="5000"/>
                  </a:prstClr>
                </a:solidFill>
              </a:rPr>
              <a:t>Раздел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14563" y="2571750"/>
            <a:ext cx="785812" cy="21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dirty="0">
                <a:solidFill>
                  <a:schemeClr val="tx1"/>
                </a:solidFill>
              </a:rPr>
              <a:t>Цели обучения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86125" y="2357438"/>
            <a:ext cx="85725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dirty="0">
                <a:solidFill>
                  <a:schemeClr val="tx1"/>
                </a:solidFill>
              </a:rPr>
              <a:t>Уровни мыслительных навыков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57688" y="2571750"/>
            <a:ext cx="785812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dirty="0">
                <a:solidFill>
                  <a:schemeClr val="tx1"/>
                </a:solidFill>
              </a:rPr>
              <a:t>Критерии оценивания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57563" y="3143250"/>
            <a:ext cx="785812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dirty="0">
                <a:solidFill>
                  <a:schemeClr val="tx1"/>
                </a:solidFill>
              </a:rPr>
              <a:t>Уровневые задания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57563" y="3714750"/>
            <a:ext cx="919162" cy="21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dirty="0">
                <a:solidFill>
                  <a:schemeClr val="tx1"/>
                </a:solidFill>
              </a:rPr>
              <a:t>Дескрипторы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dirty="0">
                <a:solidFill>
                  <a:schemeClr val="tx1"/>
                </a:solidFill>
              </a:rPr>
              <a:t>баллы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00563" y="3714750"/>
            <a:ext cx="785812" cy="142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dirty="0">
                <a:solidFill>
                  <a:schemeClr val="tx1"/>
                </a:solidFill>
              </a:rPr>
              <a:t>Рубрики</a:t>
            </a:r>
          </a:p>
        </p:txBody>
      </p:sp>
    </p:spTree>
    <p:extLst>
      <p:ext uri="{BB962C8B-B14F-4D97-AF65-F5344CB8AC3E}">
        <p14:creationId xmlns:p14="http://schemas.microsoft.com/office/powerpoint/2010/main" val="420739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13841" y="1131103"/>
            <a:ext cx="8531817" cy="62118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2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Инструмент обратной связи по результатам </a:t>
            </a:r>
            <a:r>
              <a:rPr lang="ru-RU" sz="225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суммативного</a:t>
            </a:r>
            <a:r>
              <a:rPr lang="ru-RU" sz="22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5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оцениавния</a:t>
            </a:r>
            <a:r>
              <a:rPr lang="ru-RU" sz="22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 раздел/сквозную тему - </a:t>
            </a:r>
            <a:r>
              <a:rPr lang="ru-RU" sz="22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РУБРИКА</a:t>
            </a:r>
          </a:p>
        </p:txBody>
      </p:sp>
      <p:sp>
        <p:nvSpPr>
          <p:cNvPr id="179203" name="Объект 2"/>
          <p:cNvSpPr>
            <a:spLocks noGrp="1"/>
          </p:cNvSpPr>
          <p:nvPr>
            <p:ph idx="1"/>
          </p:nvPr>
        </p:nvSpPr>
        <p:spPr>
          <a:xfrm>
            <a:off x="620713" y="1862138"/>
            <a:ext cx="7886700" cy="1481137"/>
          </a:xfrm>
        </p:spPr>
        <p:txBody>
          <a:bodyPr/>
          <a:lstStyle/>
          <a:p>
            <a:pPr algn="just" eaLnBrk="1" hangingPunct="1"/>
            <a:r>
              <a:rPr lang="ru-RU" altLang="ru-RU" sz="1500" b="1" smtClean="0">
                <a:latin typeface="Times New Roman" pitchFamily="18" charset="0"/>
                <a:cs typeface="Times New Roman" pitchFamily="18" charset="0"/>
              </a:rPr>
              <a:t>Рубрика </a:t>
            </a:r>
            <a:r>
              <a:rPr lang="ru-RU" altLang="ru-RU" sz="1500" smtClean="0">
                <a:latin typeface="Times New Roman" pitchFamily="18" charset="0"/>
                <a:cs typeface="Times New Roman" pitchFamily="18" charset="0"/>
              </a:rPr>
              <a:t>– способ описания уровней учебных достижений учащихся в соответствии с критериями оценивания</a:t>
            </a:r>
          </a:p>
          <a:p>
            <a:pPr algn="just" eaLnBrk="1" hangingPunct="1"/>
            <a:r>
              <a:rPr lang="ru-RU" altLang="ru-RU" sz="1500" smtClean="0">
                <a:latin typeface="Times New Roman" pitchFamily="18" charset="0"/>
                <a:cs typeface="Times New Roman" pitchFamily="18" charset="0"/>
              </a:rPr>
              <a:t>В рубрике учитель указывает на уровень достигнутого учебеного достижения каждого ученика  по каждым критериям</a:t>
            </a:r>
          </a:p>
          <a:p>
            <a:pPr algn="just" eaLnBrk="1" hangingPunct="1">
              <a:buFont typeface="Wingdings 3" pitchFamily="18" charset="2"/>
              <a:buNone/>
            </a:pPr>
            <a:endParaRPr lang="ru-RU" altLang="ru-RU" sz="1500" smtClean="0"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6400" y="4086225"/>
            <a:ext cx="288925" cy="215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355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6400" y="5027613"/>
            <a:ext cx="288925" cy="215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355">
              <a:defRPr/>
            </a:pPr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34938" y="3454400"/>
          <a:ext cx="8858250" cy="2752729"/>
        </p:xfrm>
        <a:graphic>
          <a:graphicData uri="http://schemas.openxmlformats.org/drawingml/2006/table">
            <a:tbl>
              <a:tblPr/>
              <a:tblGrid>
                <a:gridCol w="1993900"/>
                <a:gridCol w="2386012"/>
                <a:gridCol w="2227263"/>
                <a:gridCol w="2251075"/>
              </a:tblGrid>
              <a:tr h="25239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Критерии оценивания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Уровни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24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Высокий</a:t>
                      </a:r>
                      <a:endParaRPr kumimoji="0" lang="ru-RU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Средний</a:t>
                      </a:r>
                      <a:endParaRPr kumimoji="0" lang="ru-RU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Низкий</a:t>
                      </a:r>
                      <a:endParaRPr kumimoji="0" lang="ru-RU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873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Знает как привести  одночлен в стандартный вид, определяет коэффициент одночлена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Использует свойства степени, приводит одночлен в стандартный вид, определяет коэффициент одночлена </a:t>
                      </a: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Когда приводит одночлен в стандартный вид, использует свойства степени , но допускает некоторые ошибки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Затрудняется в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приведении  одночлена в стандартный вид и определении </a:t>
                      </a: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коэффициента, делает ошибки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6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34" charset="-128"/>
                          <a:cs typeface="Times New Roman" pitchFamily="18" charset="0"/>
                        </a:rPr>
                        <a:t>Выполняет сложение и вычитание многочленов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184400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Правильно находит сумму и остаток многочленов</a:t>
                      </a: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Не может полностью выполнить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сложение и вычитание многочленов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Делает ошибки при </a:t>
                      </a: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выполнии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сложения и вычитания многочленов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1119" marR="51119" marT="710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4256088" y="5540375"/>
            <a:ext cx="215900" cy="269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92875" y="5514975"/>
            <a:ext cx="215900" cy="269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252913" y="4802188"/>
            <a:ext cx="215900" cy="2714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477000" y="4800600"/>
            <a:ext cx="215900" cy="269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674100" y="5514975"/>
            <a:ext cx="215900" cy="269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669338" y="4819650"/>
            <a:ext cx="215900" cy="269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86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Заголовок 1"/>
          <p:cNvSpPr txBox="1">
            <a:spLocks/>
          </p:cNvSpPr>
          <p:nvPr/>
        </p:nvSpPr>
        <p:spPr bwMode="auto">
          <a:xfrm>
            <a:off x="809624" y="476250"/>
            <a:ext cx="7794823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1900" b="1" dirty="0" smtClean="0">
                <a:latin typeface="Times New Roman" pitchFamily="18" charset="0"/>
                <a:cs typeface="Times New Roman" pitchFamily="18" charset="0"/>
              </a:rPr>
              <a:t>Четвертное </a:t>
            </a:r>
            <a:r>
              <a:rPr lang="kk-KZ" altLang="ru-RU" sz="1900" b="1" dirty="0">
                <a:latin typeface="Times New Roman" pitchFamily="18" charset="0"/>
                <a:cs typeface="Times New Roman" pitchFamily="18" charset="0"/>
              </a:rPr>
              <a:t>суммативное оценивание</a:t>
            </a:r>
            <a:endParaRPr lang="ru-RU" altLang="ru-RU" sz="1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0227" name="Rectangle 2"/>
          <p:cNvSpPr>
            <a:spLocks noChangeArrowheads="1"/>
          </p:cNvSpPr>
          <p:nvPr/>
        </p:nvSpPr>
        <p:spPr bwMode="auto">
          <a:xfrm>
            <a:off x="1331913" y="1125538"/>
            <a:ext cx="7375525" cy="353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Четвертное суммативное оценивание проводится в конце четверти, с помощью выставления баллов и оценок предъявляет аргументы о знании, навыках, понимании учащегося. </a:t>
            </a:r>
            <a:endParaRPr lang="ru-RU" altLang="ru-RU" sz="1500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Четвертное суммативное оценивание проводится с помощью организации различных работ по контролю и проверке.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При составлении работы четвертное суммативное оценивание не ограничивается лишь навыками применения</a:t>
            </a:r>
            <a:r>
              <a:rPr lang="ru-RU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,</a:t>
            </a:r>
            <a:r>
              <a:rPr lang="kk-KZ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знания и понимания ученика, но также охватывает важные задания, позволяющие определить мыслительные способности: анализ, синтез и оценка. 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Образцы заданий для четвертного суммативного оценивания включаются в методические руководства. 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Тем не менее</a:t>
            </a:r>
            <a:r>
              <a:rPr lang="ru-RU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, каждая школа может подготовить задания для </a:t>
            </a:r>
            <a:r>
              <a:rPr lang="ru-RU" altLang="ru-RU" sz="1500" dirty="0" err="1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суммативного</a:t>
            </a:r>
            <a:r>
              <a:rPr lang="ru-RU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оценивания самостоятельно. База со сборниками заданий для </a:t>
            </a:r>
            <a:r>
              <a:rPr lang="ru-RU" altLang="ru-RU" sz="1500" dirty="0" err="1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суммативного</a:t>
            </a:r>
            <a:r>
              <a:rPr lang="ru-RU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оценивания также могут быть использованы в качестве помощи учителю. 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В начале учебного года в </a:t>
            </a:r>
            <a:r>
              <a:rPr lang="ru-RU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методическом объединении школы </a:t>
            </a:r>
            <a:r>
              <a:rPr lang="kk-KZ" altLang="ru-RU" sz="15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разрабатывается план оценивания на учебный год.</a:t>
            </a:r>
          </a:p>
        </p:txBody>
      </p:sp>
    </p:spTree>
    <p:extLst>
      <p:ext uri="{BB962C8B-B14F-4D97-AF65-F5344CB8AC3E}">
        <p14:creationId xmlns:p14="http://schemas.microsoft.com/office/powerpoint/2010/main" val="357592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A4DC1F14-6DC4-4BF9-B9CD-4C3CD7260040}" type="slidenum">
              <a:rPr lang="ru-RU" altLang="ru-RU">
                <a:solidFill>
                  <a:srgbClr val="CBA523"/>
                </a:solidFill>
              </a:rPr>
              <a:pPr/>
              <a:t>13</a:t>
            </a:fld>
            <a:endParaRPr lang="ru-RU" altLang="ru-RU">
              <a:solidFill>
                <a:srgbClr val="CBA523"/>
              </a:solidFill>
            </a:endParaRPr>
          </a:p>
        </p:txBody>
      </p:sp>
      <p:sp>
        <p:nvSpPr>
          <p:cNvPr id="196611" name="Заголовок 1"/>
          <p:cNvSpPr txBox="1">
            <a:spLocks/>
          </p:cNvSpPr>
          <p:nvPr/>
        </p:nvSpPr>
        <p:spPr bwMode="auto">
          <a:xfrm>
            <a:off x="755650" y="312738"/>
            <a:ext cx="7200900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Регистрация результатов учебных достижений учащихся</a:t>
            </a:r>
          </a:p>
        </p:txBody>
      </p:sp>
      <p:sp>
        <p:nvSpPr>
          <p:cNvPr id="196612" name="Заголовок 1"/>
          <p:cNvSpPr txBox="1">
            <a:spLocks/>
          </p:cNvSpPr>
          <p:nvPr/>
        </p:nvSpPr>
        <p:spPr bwMode="auto">
          <a:xfrm>
            <a:off x="1571625" y="1916113"/>
            <a:ext cx="5995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200" b="1">
                <a:solidFill>
                  <a:srgbClr val="CBA523"/>
                </a:solidFill>
                <a:latin typeface="Times New Roman" pitchFamily="18" charset="0"/>
                <a:cs typeface="Times New Roman" pitchFamily="18" charset="0"/>
              </a:rPr>
              <a:t>Бағалау критерийлері мен оқушылардың оқу жетістіктері деңгейлерінің сипаттамасы</a:t>
            </a:r>
          </a:p>
        </p:txBody>
      </p:sp>
      <p:graphicFrame>
        <p:nvGraphicFramePr>
          <p:cNvPr id="8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1993872"/>
              </p:ext>
            </p:extLst>
          </p:nvPr>
        </p:nvGraphicFramePr>
        <p:xfrm>
          <a:off x="376238" y="981075"/>
          <a:ext cx="8388350" cy="4633913"/>
        </p:xfrm>
        <a:graphic>
          <a:graphicData uri="http://schemas.openxmlformats.org/drawingml/2006/table">
            <a:tbl>
              <a:tblPr/>
              <a:tblGrid>
                <a:gridCol w="892175"/>
                <a:gridCol w="6559550"/>
                <a:gridCol w="936625"/>
              </a:tblGrid>
              <a:tr h="739834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Уровни</a:t>
                      </a:r>
                    </a:p>
                  </a:txBody>
                  <a:tcPr marL="68570" marR="68570" marT="34280" marB="34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Описание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70" marR="68570" marT="34280" marB="34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При переводе на 5-балльную шкалу</a:t>
                      </a:r>
                    </a:p>
                  </a:txBody>
                  <a:tcPr marL="68570" marR="68570" marT="34280" marB="34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06826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Низкий уровень</a:t>
                      </a:r>
                    </a:p>
                  </a:txBody>
                  <a:tcPr marL="68570" marR="68570" marT="34280" marB="34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демонстрирует 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простые знания и понятия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по предметным терминам и понятиям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выполняет простые задания и напрямую 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следует процедурам исполнения согласно руководствам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формирует простой итог на основе разных форм предоставления информации (таблицы, графики и диаграммы)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различает образцы в простых заданиях</a:t>
                      </a:r>
                    </a:p>
                  </a:txBody>
                  <a:tcPr marL="68570" marR="68570" marT="34280" marB="34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Соответствует оценке 1 -2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70" marR="68570" marT="34280" marB="34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CC"/>
                    </a:solidFill>
                  </a:tcPr>
                </a:tc>
              </a:tr>
              <a:tr h="1409813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Средний уровень</a:t>
                      </a:r>
                    </a:p>
                  </a:txBody>
                  <a:tcPr marL="68570" marR="68570" marT="34280" marB="34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5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демонстрирует  достаточные знания и понятия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по предметным терминам и понятиям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выполняет привычные задания, успешно использует знания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в знакомых и некоторых незнакомых ситуациях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обобщает информацию и подводит итоги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, внутренне обосновывая, может привести аргументы по полученным результатам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различает образцы в привычных заданиях, предоставляет и использует стандартные пути решения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для решения установленного множества заданий соединяет знания, навыки из других областей учебной программы</a:t>
                      </a:r>
                    </a:p>
                  </a:txBody>
                  <a:tcPr marL="68570" marR="68570" marT="34280" marB="34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5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Соответствует оценке 3-4</a:t>
                      </a:r>
                    </a:p>
                  </a:txBody>
                  <a:tcPr marL="68570" marR="68570" marT="34280" marB="34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5E8"/>
                    </a:solidFill>
                  </a:tcPr>
                </a:tc>
              </a:tr>
              <a:tr h="1577440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Высокий уровень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70" marR="68570" marT="34280" marB="34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демонстрирует  глубокие знания и понятия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по предметным терминам и понятиям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выполняет сложные задания, успешно использует знания в ситуациях разных областей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обобщает информацию, полученную из разных источников и подводит итоги, полностью обосновывая, может привести последовательные логические аргументы по полученным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результатам различает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образцы в сложных заданиях, 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предоставляет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и использует стандартные и альтернативные пути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решения для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решения широкого спектра  заданий соединяет знания, навыки из других областей учебной программы, 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использует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разные стратегии, оценивает важность и обоснованность полученных результатов</a:t>
                      </a:r>
                    </a:p>
                  </a:txBody>
                  <a:tcPr marL="68570" marR="68570" marT="34280" marB="34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Соответствует оценке 5</a:t>
                      </a:r>
                    </a:p>
                  </a:txBody>
                  <a:tcPr marL="68570" marR="68570" marT="34280" marB="3428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24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Прямоугольник 1"/>
          <p:cNvSpPr>
            <a:spLocks noChangeArrowheads="1"/>
          </p:cNvSpPr>
          <p:nvPr/>
        </p:nvSpPr>
        <p:spPr bwMode="auto">
          <a:xfrm>
            <a:off x="841375" y="12700"/>
            <a:ext cx="23399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000" b="1">
                <a:solidFill>
                  <a:srgbClr val="000000"/>
                </a:solidFill>
                <a:latin typeface="Arial Narrow" pitchFamily="34" charset="0"/>
                <a:ea typeface="ＭＳ Ｐゴシック" pitchFamily="34" charset="-128"/>
              </a:rPr>
              <a:t>МОДЕРАЦИЯ </a:t>
            </a:r>
          </a:p>
        </p:txBody>
      </p:sp>
      <p:sp>
        <p:nvSpPr>
          <p:cNvPr id="187395" name="Прямоугольник 4"/>
          <p:cNvSpPr>
            <a:spLocks noChangeArrowheads="1"/>
          </p:cNvSpPr>
          <p:nvPr/>
        </p:nvSpPr>
        <p:spPr bwMode="auto">
          <a:xfrm>
            <a:off x="3779838" y="100013"/>
            <a:ext cx="257016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700">
                <a:solidFill>
                  <a:srgbClr val="000000"/>
                </a:solidFill>
                <a:latin typeface="Arial Narrow" pitchFamily="34" charset="0"/>
                <a:ea typeface="ＭＳ Ｐゴシック" pitchFamily="34" charset="-128"/>
              </a:rPr>
              <a:t>Действие учителя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566713"/>
          <a:ext cx="658873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7397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697413"/>
            <a:ext cx="6551612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71750" y="4714875"/>
            <a:ext cx="6572250" cy="357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Условия для эффективной </a:t>
            </a:r>
            <a:r>
              <a:rPr lang="ru-RU" sz="14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модерации</a:t>
            </a:r>
            <a:r>
              <a:rPr 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43188" y="5929313"/>
            <a:ext cx="1795462" cy="5715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Культура сотрудничества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5929313"/>
            <a:ext cx="1214438" cy="9286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Открытые и прозрачные отношения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29313" y="5929313"/>
            <a:ext cx="1357312" cy="6429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Эффективная обратная связь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429500" y="5929313"/>
            <a:ext cx="1714500" cy="6429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Профессиональная поддержка</a:t>
            </a:r>
          </a:p>
        </p:txBody>
      </p:sp>
    </p:spTree>
    <p:extLst>
      <p:ext uri="{BB962C8B-B14F-4D97-AF65-F5344CB8AC3E}">
        <p14:creationId xmlns:p14="http://schemas.microsoft.com/office/powerpoint/2010/main" val="233624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F7487F90-E2EA-4C71-A9EC-2DCF30B4BE61}" type="slidenum">
              <a:rPr lang="ru-RU" altLang="ru-RU">
                <a:solidFill>
                  <a:srgbClr val="CBA523"/>
                </a:solidFill>
              </a:rPr>
              <a:pPr/>
              <a:t>15</a:t>
            </a:fld>
            <a:endParaRPr lang="ru-RU" altLang="ru-RU">
              <a:solidFill>
                <a:srgbClr val="CBA523"/>
              </a:solidFill>
            </a:endParaRPr>
          </a:p>
        </p:txBody>
      </p:sp>
      <p:sp>
        <p:nvSpPr>
          <p:cNvPr id="197635" name="Заголовок 1"/>
          <p:cNvSpPr txBox="1">
            <a:spLocks/>
          </p:cNvSpPr>
          <p:nvPr/>
        </p:nvSpPr>
        <p:spPr bwMode="auto">
          <a:xfrm>
            <a:off x="1384300" y="998538"/>
            <a:ext cx="6400800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>
                <a:solidFill>
                  <a:srgbClr val="4C376B"/>
                </a:solidFill>
                <a:latin typeface="Times New Roman" pitchFamily="18" charset="0"/>
                <a:cs typeface="Times New Roman" pitchFamily="18" charset="0"/>
              </a:rPr>
              <a:t>Образец расчета четвертных баллов учеников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673725" y="3436938"/>
          <a:ext cx="1619250" cy="1498600"/>
        </p:xfrm>
        <a:graphic>
          <a:graphicData uri="http://schemas.openxmlformats.org/drawingml/2006/table">
            <a:tbl>
              <a:tblPr/>
              <a:tblGrid>
                <a:gridCol w="498475"/>
                <a:gridCol w="1120775"/>
              </a:tblGrid>
              <a:tr h="527050"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Шкала перевода баллов в оценку (для начальных классов)</a:t>
                      </a:r>
                    </a:p>
                  </a:txBody>
                  <a:tcPr marL="68541" marR="68541" marT="34276" marB="342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8750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"1"</a:t>
                      </a:r>
                    </a:p>
                  </a:txBody>
                  <a:tcPr marL="5355" marR="5355" marT="71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0-20%</a:t>
                      </a:r>
                    </a:p>
                  </a:txBody>
                  <a:tcPr marL="5355" marR="5355" marT="71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"2"</a:t>
                      </a:r>
                    </a:p>
                  </a:txBody>
                  <a:tcPr marL="5355" marR="5355" marT="71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21%-40%</a:t>
                      </a:r>
                    </a:p>
                  </a:txBody>
                  <a:tcPr marL="5355" marR="5355" marT="71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"3"</a:t>
                      </a:r>
                    </a:p>
                  </a:txBody>
                  <a:tcPr marL="5355" marR="5355" marT="71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41%-60%</a:t>
                      </a:r>
                    </a:p>
                  </a:txBody>
                  <a:tcPr marL="5355" marR="5355" marT="71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"4"</a:t>
                      </a:r>
                    </a:p>
                  </a:txBody>
                  <a:tcPr marL="5355" marR="5355" marT="71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61%-80%</a:t>
                      </a:r>
                    </a:p>
                  </a:txBody>
                  <a:tcPr marL="5355" marR="5355" marT="71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"5"</a:t>
                      </a:r>
                    </a:p>
                  </a:txBody>
                  <a:tcPr marL="5355" marR="5355" marT="71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81%-100%</a:t>
                      </a:r>
                    </a:p>
                  </a:txBody>
                  <a:tcPr marL="5355" marR="5355" marT="7141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628775" y="3408363"/>
          <a:ext cx="3683000" cy="1452563"/>
        </p:xfrm>
        <a:graphic>
          <a:graphicData uri="http://schemas.openxmlformats.org/drawingml/2006/table">
            <a:tbl>
              <a:tblPr/>
              <a:tblGrid>
                <a:gridCol w="449263"/>
                <a:gridCol w="509587"/>
                <a:gridCol w="411163"/>
                <a:gridCol w="531812"/>
                <a:gridCol w="471488"/>
                <a:gridCol w="471487"/>
                <a:gridCol w="412750"/>
                <a:gridCol w="425450"/>
              </a:tblGrid>
              <a:tr h="481013"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СО за раздел 1/с.т.</a:t>
                      </a: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СО за раздел 2/с.т.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СО за раздел 3/с.т.</a:t>
                      </a: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Четвертное СО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06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Балл  </a:t>
                      </a: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8D6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Макс. балл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8D6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Балл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8D6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Макс. балл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8D6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Балл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8D6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Макс. балл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8D6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Балл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8D6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Макс. балл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8D63">
                        <a:alpha val="20000"/>
                      </a:srgbClr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15%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8D63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15%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8D63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20%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8D63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50%</a:t>
                      </a: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98D63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2,1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2,4</a:t>
                      </a:r>
                      <a:endParaRPr kumimoji="0" lang="ru-RU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1,3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7,5</a:t>
                      </a: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59" marR="68559" marT="34305" marB="34305" horzOverflow="overflow">
                    <a:lnL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98D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232025" y="5157788"/>
            <a:ext cx="2368550" cy="5540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smtClean="0">
                <a:solidFill>
                  <a:srgbClr val="000000"/>
                </a:solidFill>
                <a:latin typeface="Arial Narrow" panose="020B0606020202030204" pitchFamily="34" charset="0"/>
              </a:rPr>
              <a:t>2,1+2,4+1,3+7,5 = 13,3 из 20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smtClean="0">
                <a:solidFill>
                  <a:srgbClr val="FF0000"/>
                </a:solidFill>
                <a:latin typeface="Arial Narrow" panose="020B0606020202030204" pitchFamily="34" charset="0"/>
              </a:rPr>
              <a:t>13,3 ~ 66,5</a:t>
            </a:r>
            <a:r>
              <a:rPr lang="ru-RU" smtClean="0">
                <a:solidFill>
                  <a:srgbClr val="FF0000"/>
                </a:solidFill>
                <a:latin typeface="Arial Narrow" panose="020B0606020202030204" pitchFamily="34" charset="0"/>
              </a:rPr>
              <a:t>%  </a:t>
            </a:r>
          </a:p>
        </p:txBody>
      </p:sp>
      <p:sp>
        <p:nvSpPr>
          <p:cNvPr id="197711" name="TextBox 12"/>
          <p:cNvSpPr txBox="1">
            <a:spLocks noChangeArrowheads="1"/>
          </p:cNvSpPr>
          <p:nvPr/>
        </p:nvSpPr>
        <p:spPr bwMode="auto">
          <a:xfrm>
            <a:off x="5419725" y="4929188"/>
            <a:ext cx="1873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i="1">
                <a:solidFill>
                  <a:srgbClr val="FF0000"/>
                </a:solidFill>
                <a:latin typeface="Arial Narrow" pitchFamily="34" charset="0"/>
              </a:rPr>
              <a:t>Четвертная оценка ученика «4» </a:t>
            </a:r>
            <a:endParaRPr lang="en-US" altLang="ru-RU" i="1">
              <a:solidFill>
                <a:srgbClr val="FF0000"/>
              </a:solidFill>
              <a:latin typeface="Arial Narrow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87375" y="2125663"/>
          <a:ext cx="2879725" cy="1304925"/>
        </p:xfrm>
        <a:graphic>
          <a:graphicData uri="http://schemas.openxmlformats.org/drawingml/2006/table">
            <a:tbl>
              <a:tblPr/>
              <a:tblGrid>
                <a:gridCol w="960438"/>
                <a:gridCol w="958850"/>
                <a:gridCol w="960437"/>
              </a:tblGrid>
              <a:tr h="739775">
                <a:tc>
                  <a:txBody>
                    <a:bodyPr/>
                    <a:lstStyle>
                      <a:lvl1pPr defTabSz="685800"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 defTabSz="68580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 defTabSz="6858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 defTabSz="6858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 defTabSz="6858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defTabSz="6858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defTabSz="6858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defTabSz="6858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defTabSz="6858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СО за раздел/сквозную тему</a:t>
                      </a:r>
                    </a:p>
                  </a:txBody>
                  <a:tcPr marL="68579" marR="68579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 defTabSz="68580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 defTabSz="6858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 defTabSz="6858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 defTabSz="6858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defTabSz="6858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defTabSz="6858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defTabSz="6858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defTabSz="6858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СО за раздел/сквозную тему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79" marR="68579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685800"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 defTabSz="68580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 defTabSz="6858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 defTabSz="6858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 defTabSz="6858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defTabSz="6858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defTabSz="6858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defTabSz="6858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defTabSz="6858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СО за раздел/сквозную тему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79" marR="68579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15%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79" marR="68579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15%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79" marR="68579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20%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79" marR="68579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5">
                <a:tc gridSpan="3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50%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79" marR="68579" marT="34298" marB="342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310063" y="2133600"/>
          <a:ext cx="1093787" cy="1079500"/>
        </p:xfrm>
        <a:graphic>
          <a:graphicData uri="http://schemas.openxmlformats.org/drawingml/2006/table">
            <a:tbl>
              <a:tblPr/>
              <a:tblGrid>
                <a:gridCol w="1093787"/>
              </a:tblGrid>
              <a:tr h="501650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Четвертное СО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68578" marR="68578" marT="34270" marB="3427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50%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68578" marR="68578" marT="34270" marB="3427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251575" y="2079625"/>
          <a:ext cx="1025525" cy="1085850"/>
        </p:xfrm>
        <a:graphic>
          <a:graphicData uri="http://schemas.openxmlformats.org/drawingml/2006/table">
            <a:tbl>
              <a:tblPr/>
              <a:tblGrid>
                <a:gridCol w="1025525"/>
              </a:tblGrid>
              <a:tr h="4857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Четвертная оценка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68541" marR="68541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ＭＳ Ｐゴシック" panose="020B0600070205080204" pitchFamily="34" charset="-128"/>
                        </a:rPr>
                        <a:t>100 % 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L="68541" marR="68541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7744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825" y="2479675"/>
            <a:ext cx="387350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7745" name="Группа 17"/>
          <p:cNvGrpSpPr>
            <a:grpSpLocks/>
          </p:cNvGrpSpPr>
          <p:nvPr/>
        </p:nvGrpSpPr>
        <p:grpSpPr bwMode="auto">
          <a:xfrm>
            <a:off x="5605463" y="2579688"/>
            <a:ext cx="377825" cy="198437"/>
            <a:chOff x="5220072" y="1186389"/>
            <a:chExt cx="504056" cy="264795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5220072" y="1355858"/>
              <a:ext cx="504056" cy="9532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220072" y="1186389"/>
              <a:ext cx="504056" cy="95326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21" name="Прямая со стрелкой 20"/>
          <p:cNvCxnSpPr/>
          <p:nvPr/>
        </p:nvCxnSpPr>
        <p:spPr>
          <a:xfrm>
            <a:off x="2465388" y="4981575"/>
            <a:ext cx="431800" cy="1762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124200" y="4976813"/>
            <a:ext cx="134938" cy="180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3416300" y="4970463"/>
            <a:ext cx="292100" cy="187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3775075" y="4981575"/>
            <a:ext cx="311150" cy="1762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750" name="TextBox 29"/>
          <p:cNvSpPr txBox="1">
            <a:spLocks noChangeArrowheads="1"/>
          </p:cNvSpPr>
          <p:nvPr/>
        </p:nvSpPr>
        <p:spPr bwMode="auto">
          <a:xfrm>
            <a:off x="1357313" y="5643563"/>
            <a:ext cx="642461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1000" i="1">
              <a:solidFill>
                <a:srgbClr val="0070C0"/>
              </a:solidFill>
              <a:latin typeface="Arial Narrow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000" i="1">
                <a:solidFill>
                  <a:srgbClr val="0070C0"/>
                </a:solidFill>
                <a:latin typeface="Arial Narrow" pitchFamily="34" charset="0"/>
              </a:rPr>
              <a:t>*Расчет баллов и оценок производится автоматически в электронном журнале</a:t>
            </a:r>
            <a:endParaRPr lang="en-US" altLang="ru-RU" sz="1000" i="1">
              <a:solidFill>
                <a:srgbClr val="0070C0"/>
              </a:solidFill>
              <a:latin typeface="Arial Narrow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ru-RU" sz="1000" i="1">
              <a:solidFill>
                <a:srgbClr val="0070C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92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95BD61FC-5969-40A4-BD15-5FF2C633C4B5}" type="slidenum">
              <a:rPr lang="ru-RU" altLang="ru-RU">
                <a:solidFill>
                  <a:srgbClr val="CBA523"/>
                </a:solidFill>
              </a:rPr>
              <a:pPr/>
              <a:t>16</a:t>
            </a:fld>
            <a:endParaRPr lang="ru-RU" altLang="ru-RU">
              <a:solidFill>
                <a:srgbClr val="CBA523"/>
              </a:solidFill>
            </a:endParaRPr>
          </a:p>
        </p:txBody>
      </p:sp>
      <p:sp>
        <p:nvSpPr>
          <p:cNvPr id="198659" name="TextBox 25"/>
          <p:cNvSpPr txBox="1">
            <a:spLocks noChangeArrowheads="1"/>
          </p:cNvSpPr>
          <p:nvPr/>
        </p:nvSpPr>
        <p:spPr bwMode="auto">
          <a:xfrm>
            <a:off x="1482725" y="2024063"/>
            <a:ext cx="62579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200" i="1">
                <a:solidFill>
                  <a:srgbClr val="FF0000"/>
                </a:solidFill>
                <a:latin typeface="Arial Narrow" pitchFamily="34" charset="0"/>
              </a:rPr>
              <a:t>Результат учеников за 1-4 четверти</a:t>
            </a:r>
            <a:endParaRPr lang="en-US" altLang="ru-RU" sz="1200" i="1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55875" y="3213100"/>
            <a:ext cx="4027488" cy="8620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оценка ученика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баллов за четыре четверти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13,3 + 16 + 24 + 15 </a:t>
            </a:r>
            <a:r>
              <a:rPr lang="ru-RU" sz="1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68,3    (90)</a:t>
            </a: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6375400" y="2403475"/>
          <a:ext cx="1328738" cy="803275"/>
        </p:xfrm>
        <a:graphic>
          <a:graphicData uri="http://schemas.openxmlformats.org/drawingml/2006/table">
            <a:tbl>
              <a:tblPr/>
              <a:tblGrid>
                <a:gridCol w="669925"/>
                <a:gridCol w="658813"/>
              </a:tblGrid>
              <a:tr h="314325"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 четверть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08" marR="68608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25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Балл ученика</a:t>
                      </a:r>
                      <a:endParaRPr kumimoji="0" lang="en-US" sz="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08" marR="68608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Макс. балл</a:t>
                      </a: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08" marR="68608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608" marR="68608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608" marR="68608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1512888" y="2316163"/>
          <a:ext cx="1222375" cy="803275"/>
        </p:xfrm>
        <a:graphic>
          <a:graphicData uri="http://schemas.openxmlformats.org/drawingml/2006/table">
            <a:tbl>
              <a:tblPr/>
              <a:tblGrid>
                <a:gridCol w="611187"/>
                <a:gridCol w="611188"/>
              </a:tblGrid>
              <a:tr h="314325"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 четверть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23" marR="68523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25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Балл ученика</a:t>
                      </a:r>
                      <a:endParaRPr kumimoji="0" lang="en-US" sz="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23" marR="68523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Макс. балл</a:t>
                      </a: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23" marR="68523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13,3</a:t>
                      </a:r>
                      <a:endParaRPr kumimoji="0" lang="en-US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23" marR="68523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23" marR="68523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3078163" y="2359025"/>
          <a:ext cx="1223962" cy="803275"/>
        </p:xfrm>
        <a:graphic>
          <a:graphicData uri="http://schemas.openxmlformats.org/drawingml/2006/table">
            <a:tbl>
              <a:tblPr/>
              <a:tblGrid>
                <a:gridCol w="612775"/>
                <a:gridCol w="611187"/>
              </a:tblGrid>
              <a:tr h="314325"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 четверть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11" marR="68611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25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Балл ученика</a:t>
                      </a:r>
                      <a:endParaRPr kumimoji="0" lang="en-US" sz="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11" marR="68611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Макс. балл</a:t>
                      </a: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11" marR="68611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16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11" marR="68611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11" marR="68611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4668838" y="2403475"/>
          <a:ext cx="1308100" cy="803275"/>
        </p:xfrm>
        <a:graphic>
          <a:graphicData uri="http://schemas.openxmlformats.org/drawingml/2006/table">
            <a:tbl>
              <a:tblPr/>
              <a:tblGrid>
                <a:gridCol w="658812"/>
                <a:gridCol w="649288"/>
              </a:tblGrid>
              <a:tr h="314325"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3 четверть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48" marR="68648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25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Балл ученика</a:t>
                      </a:r>
                      <a:endParaRPr kumimoji="0" lang="en-US" sz="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48" marR="68648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Макс. балл</a:t>
                      </a:r>
                      <a:endParaRPr kumimoji="0" lang="en-US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48" marR="68648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24</a:t>
                      </a:r>
                      <a:endParaRPr kumimoji="0" lang="en-US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48" marR="68648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30</a:t>
                      </a: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648" marR="68648" marT="34261" marB="342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8713" name="Рисунок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588" y="2619375"/>
            <a:ext cx="263525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714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63" y="2619375"/>
            <a:ext cx="265112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715" name="Рисунок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675" y="2619375"/>
            <a:ext cx="265113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436938" y="4745038"/>
            <a:ext cx="1571625" cy="2778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 Narrow" panose="020B0606020202030204" pitchFamily="34" charset="0"/>
              </a:rPr>
              <a:t>68,3 ~ 75,9 %</a:t>
            </a:r>
            <a:r>
              <a:rPr lang="ru-RU" sz="1200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1698625" y="4394200"/>
          <a:ext cx="1381125" cy="825501"/>
        </p:xfrm>
        <a:graphic>
          <a:graphicData uri="http://schemas.openxmlformats.org/drawingml/2006/table">
            <a:tbl>
              <a:tblPr/>
              <a:tblGrid>
                <a:gridCol w="722313"/>
                <a:gridCol w="658812"/>
              </a:tblGrid>
              <a:tr h="252413"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Общие баллы</a:t>
                      </a: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1" marR="68581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0675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Балл ученика</a:t>
                      </a: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1" marR="68581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Макс. балл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1" marR="68581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13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68,3</a:t>
                      </a:r>
                    </a:p>
                  </a:txBody>
                  <a:tcPr marL="68581" marR="68581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90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1" marR="68581" marT="34289" marB="3428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5435600" y="4208463"/>
          <a:ext cx="2206625" cy="1277936"/>
        </p:xfrm>
        <a:graphic>
          <a:graphicData uri="http://schemas.openxmlformats.org/drawingml/2006/table">
            <a:tbl>
              <a:tblPr/>
              <a:tblGrid>
                <a:gridCol w="784225"/>
                <a:gridCol w="1422400"/>
              </a:tblGrid>
              <a:tr h="403801">
                <a:tc gridSpan="2"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Шкала перевода баллов в оценку</a:t>
                      </a:r>
                    </a:p>
                  </a:txBody>
                  <a:tcPr marL="68610" marR="68610" marT="34196" marB="3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4827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"1"</a:t>
                      </a:r>
                    </a:p>
                  </a:txBody>
                  <a:tcPr marL="5360" marR="5360" marT="71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0-20%</a:t>
                      </a:r>
                    </a:p>
                  </a:txBody>
                  <a:tcPr marL="5360" marR="5360" marT="71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827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"2"</a:t>
                      </a:r>
                    </a:p>
                  </a:txBody>
                  <a:tcPr marL="5360" marR="5360" marT="71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21%-40%</a:t>
                      </a:r>
                    </a:p>
                  </a:txBody>
                  <a:tcPr marL="5360" marR="5360" marT="71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827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"3"</a:t>
                      </a:r>
                    </a:p>
                  </a:txBody>
                  <a:tcPr marL="5360" marR="5360" marT="71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41%-60%</a:t>
                      </a:r>
                    </a:p>
                  </a:txBody>
                  <a:tcPr marL="5360" marR="5360" marT="71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827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"4"</a:t>
                      </a:r>
                    </a:p>
                  </a:txBody>
                  <a:tcPr marL="5360" marR="5360" marT="71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61%-80%</a:t>
                      </a:r>
                    </a:p>
                  </a:txBody>
                  <a:tcPr marL="5360" marR="5360" marT="71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827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"5"</a:t>
                      </a:r>
                    </a:p>
                  </a:txBody>
                  <a:tcPr marL="5360" marR="5360" marT="71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81%-100%</a:t>
                      </a:r>
                    </a:p>
                  </a:txBody>
                  <a:tcPr marL="5360" marR="5360" marT="7124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8752" name="TextBox 37"/>
          <p:cNvSpPr txBox="1">
            <a:spLocks noChangeArrowheads="1"/>
          </p:cNvSpPr>
          <p:nvPr/>
        </p:nvSpPr>
        <p:spPr bwMode="auto">
          <a:xfrm>
            <a:off x="2303463" y="5265738"/>
            <a:ext cx="29162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i="1">
                <a:solidFill>
                  <a:srgbClr val="FF0000"/>
                </a:solidFill>
                <a:latin typeface="Arial Narrow" pitchFamily="34" charset="0"/>
              </a:rPr>
              <a:t>Годовая оценка ученика </a:t>
            </a:r>
            <a:r>
              <a:rPr lang="ru-RU" altLang="ru-RU" sz="15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«4» </a:t>
            </a:r>
            <a:endParaRPr lang="en-US" altLang="ru-RU" sz="1500" i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8753" name="TextBox 38"/>
          <p:cNvSpPr txBox="1">
            <a:spLocks noChangeArrowheads="1"/>
          </p:cNvSpPr>
          <p:nvPr/>
        </p:nvSpPr>
        <p:spPr bwMode="auto">
          <a:xfrm>
            <a:off x="1357313" y="5643563"/>
            <a:ext cx="642461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000" i="1">
                <a:solidFill>
                  <a:srgbClr val="0070C0"/>
                </a:solidFill>
                <a:latin typeface="Arial Narrow" pitchFamily="34" charset="0"/>
              </a:rPr>
              <a:t>* Расчет баллов и оценок производится автоматически в электронном журнале</a:t>
            </a:r>
            <a:endParaRPr lang="en-US" altLang="ru-RU" sz="1000" i="1">
              <a:solidFill>
                <a:srgbClr val="0070C0"/>
              </a:solidFill>
              <a:latin typeface="Arial Narrow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ru-RU" sz="1000" i="1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98754" name="Заголовок 1"/>
          <p:cNvSpPr txBox="1">
            <a:spLocks/>
          </p:cNvSpPr>
          <p:nvPr/>
        </p:nvSpPr>
        <p:spPr bwMode="auto">
          <a:xfrm>
            <a:off x="1370013" y="1052513"/>
            <a:ext cx="6400800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4C376B"/>
                </a:solidFill>
                <a:latin typeface="Times New Roman" pitchFamily="18" charset="0"/>
                <a:cs typeface="Times New Roman" pitchFamily="18" charset="0"/>
              </a:rPr>
              <a:t>Образец расчета годовых баллов учеников</a:t>
            </a:r>
          </a:p>
        </p:txBody>
      </p:sp>
    </p:spTree>
    <p:extLst>
      <p:ext uri="{BB962C8B-B14F-4D97-AF65-F5344CB8AC3E}">
        <p14:creationId xmlns:p14="http://schemas.microsoft.com/office/powerpoint/2010/main" val="240898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052513"/>
            <a:ext cx="7886700" cy="99417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четвертных и годовых оценок</a:t>
            </a:r>
            <a:endParaRPr lang="ru-RU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20800" y="2070100"/>
          <a:ext cx="5702300" cy="2357439"/>
        </p:xfrm>
        <a:graphic>
          <a:graphicData uri="http://schemas.openxmlformats.org/drawingml/2006/table">
            <a:tbl>
              <a:tblPr/>
              <a:tblGrid>
                <a:gridCol w="4313238"/>
                <a:gridCol w="1389062"/>
              </a:tblGrid>
              <a:tr h="525463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Суммативное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оценивание</a:t>
                      </a:r>
                    </a:p>
                  </a:txBody>
                  <a:tcPr marL="7143" marR="7143" marT="714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Процентная величина</a:t>
                      </a:r>
                    </a:p>
                  </a:txBody>
                  <a:tcPr marL="7143" marR="7143" marT="714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Суммативное</a:t>
                      </a: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оценивание за раздел/сквозную тему</a:t>
                      </a:r>
                    </a:p>
                  </a:txBody>
                  <a:tcPr marL="7143" marR="7143" marT="714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50%</a:t>
                      </a:r>
                    </a:p>
                  </a:txBody>
                  <a:tcPr marL="7143" marR="7143" marT="714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Суммативное</a:t>
                      </a: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оценивание за четверть</a:t>
                      </a:r>
                    </a:p>
                  </a:txBody>
                  <a:tcPr marL="7143" marR="7143" marT="714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50%</a:t>
                      </a:r>
                    </a:p>
                  </a:txBody>
                  <a:tcPr marL="7143" marR="7143" marT="714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Итоговая оценка за четверть</a:t>
                      </a:r>
                    </a:p>
                  </a:txBody>
                  <a:tcPr marL="7143" marR="7143" marT="714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7143" marR="7143" marT="714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244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1681542136"/>
              </p:ext>
            </p:extLst>
          </p:nvPr>
        </p:nvGraphicFramePr>
        <p:xfrm>
          <a:off x="1817694" y="2675164"/>
          <a:ext cx="5778642" cy="27757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558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BD2F6A8D-8661-4132-AEE6-09665B500F14}" type="slidenum">
              <a:rPr lang="ru-RU" altLang="ru-RU">
                <a:solidFill>
                  <a:srgbClr val="CBA523"/>
                </a:solidFill>
              </a:rPr>
              <a:pPr/>
              <a:t>18</a:t>
            </a:fld>
            <a:endParaRPr lang="ru-RU" altLang="ru-RU">
              <a:solidFill>
                <a:srgbClr val="CBA523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77634" y="1106742"/>
            <a:ext cx="7572452" cy="56921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результатов учебных достижений учеников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84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750" y="549275"/>
            <a:ext cx="7848674" cy="125888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kk-KZ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системы критериального оценивания</a:t>
            </a:r>
            <a:r>
              <a:rPr lang="kk-KZ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 объективную информацию об учебных достижениях учащихся на основе критериев оценивания  и предложить ее всем участникам с целью совершенствования учебного процесса.</a:t>
            </a:r>
            <a:endParaRPr lang="ru-RU" sz="29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547" name="Заголовок 1"/>
          <p:cNvSpPr txBox="1">
            <a:spLocks/>
          </p:cNvSpPr>
          <p:nvPr/>
        </p:nvSpPr>
        <p:spPr bwMode="auto">
          <a:xfrm>
            <a:off x="683568" y="1556792"/>
            <a:ext cx="8090545" cy="3600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b"/>
          <a:lstStyle>
            <a:lvl1pPr>
              <a:defRPr sz="2400">
                <a:solidFill>
                  <a:srgbClr val="404040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 sz="2400">
                <a:solidFill>
                  <a:srgbClr val="404040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000">
                <a:solidFill>
                  <a:srgbClr val="404040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kk-KZ" alt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kk-KZ" alt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kk-KZ" alt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Задачи </a:t>
            </a:r>
            <a:r>
              <a:rPr lang="kk-KZ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системы критериального оценивания 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Расширить возможности и функции оценивания в образовательном процессе</a:t>
            </a: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С</a:t>
            </a:r>
            <a:r>
              <a:rPr lang="ru-RU" alt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оздать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условия для постоянного самосовершенствования учащихся путем установления систематизированной обратной связи</a:t>
            </a: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Содействовать формированию единых стандартов, качественных механизмов оценивания и инструментов оценивания</a:t>
            </a: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Предоставить доступную, точную и непрерывную информацию</a:t>
            </a: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О</a:t>
            </a:r>
            <a:r>
              <a:rPr lang="ru-RU" alt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бучающимся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 качестве их обучения</a:t>
            </a: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Учителям об учебных достижений обучающихся;</a:t>
            </a:r>
            <a:endPara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Р</a:t>
            </a:r>
            <a:r>
              <a:rPr lang="ru-RU" alt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одителям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 степени достижения результатов обучения  их детьми</a:t>
            </a: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О</a:t>
            </a:r>
            <a:r>
              <a:rPr lang="ru-RU" altLang="ru-RU" sz="1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рганам</a:t>
            </a:r>
            <a:r>
              <a:rPr lang="ru-RU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управления о качестве образовательных услуг</a:t>
            </a:r>
            <a:r>
              <a:rPr lang="kk-KZ" alt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11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441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Прямая соединительная линия 16"/>
          <p:cNvCxnSpPr/>
          <p:nvPr/>
        </p:nvCxnSpPr>
        <p:spPr>
          <a:xfrm>
            <a:off x="2355333" y="4075153"/>
            <a:ext cx="0" cy="49090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788024" y="4061993"/>
            <a:ext cx="0" cy="49090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134234" y="4061993"/>
            <a:ext cx="0" cy="49090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204684" y="2401940"/>
            <a:ext cx="0" cy="49090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424598" y="2401940"/>
            <a:ext cx="0" cy="49090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0" y="260648"/>
            <a:ext cx="9036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98C723"/>
                </a:solidFill>
                <a:latin typeface="Arial Narrow" panose="020B0606020202030204" pitchFamily="34" charset="0"/>
              </a:rPr>
              <a:t>Модель </a:t>
            </a:r>
            <a:r>
              <a:rPr lang="ru-RU" sz="4000" b="1" dirty="0" err="1">
                <a:solidFill>
                  <a:srgbClr val="98C723"/>
                </a:solidFill>
                <a:latin typeface="Arial Narrow" panose="020B0606020202030204" pitchFamily="34" charset="0"/>
              </a:rPr>
              <a:t>критериального</a:t>
            </a:r>
            <a:r>
              <a:rPr lang="ru-RU" sz="4000" b="1" dirty="0">
                <a:solidFill>
                  <a:srgbClr val="98C723"/>
                </a:solidFill>
                <a:latin typeface="Arial Narrow" panose="020B0606020202030204" pitchFamily="34" charset="0"/>
              </a:rPr>
              <a:t> оценивания</a:t>
            </a:r>
            <a:endParaRPr lang="ru-RU" sz="4000" b="1" dirty="0">
              <a:solidFill>
                <a:srgbClr val="98C723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565" y="1454325"/>
            <a:ext cx="7879298" cy="5020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err="1">
                <a:solidFill>
                  <a:prstClr val="black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Критериальное</a:t>
            </a:r>
            <a:r>
              <a:rPr lang="ru-RU" sz="2000" b="1" dirty="0">
                <a:solidFill>
                  <a:prstClr val="black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 оценивание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455137" y="1952225"/>
            <a:ext cx="0" cy="44971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425292" y="2401940"/>
            <a:ext cx="5779392" cy="42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576270" y="2755287"/>
            <a:ext cx="2211406" cy="8247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 err="1">
                <a:solidFill>
                  <a:prstClr val="black"/>
                </a:solidFill>
                <a:ea typeface="Calibri"/>
                <a:cs typeface="Times New Roman"/>
              </a:rPr>
              <a:t>Формативное</a:t>
            </a:r>
            <a: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  <a:t> оценивание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9565" y="4393536"/>
            <a:ext cx="2515992" cy="13812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 err="1">
                <a:solidFill>
                  <a:prstClr val="black"/>
                </a:solidFill>
                <a:ea typeface="Calibri"/>
                <a:cs typeface="Times New Roman"/>
              </a:rPr>
              <a:t>Суммативное</a:t>
            </a:r>
            <a: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  <a:t> оценивание  за раздел/сквозную тему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79912" y="4393536"/>
            <a:ext cx="2173053" cy="138126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 err="1">
                <a:solidFill>
                  <a:prstClr val="black"/>
                </a:solidFill>
                <a:ea typeface="Calibri"/>
                <a:cs typeface="Times New Roman"/>
              </a:rPr>
              <a:t>Суммативное</a:t>
            </a:r>
            <a: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  <a:t>о</a:t>
            </a:r>
            <a: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  <a:t>ценивание  за четверть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22417" y="2755287"/>
            <a:ext cx="4574732" cy="82447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 err="1">
                <a:solidFill>
                  <a:prstClr val="black"/>
                </a:solidFill>
                <a:ea typeface="Calibri"/>
                <a:cs typeface="Times New Roman"/>
              </a:rPr>
              <a:t>Суммативное</a:t>
            </a:r>
            <a: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  <a:t> оценивание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355333" y="4076593"/>
            <a:ext cx="5778901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6732240" y="4362340"/>
            <a:ext cx="1925728" cy="14124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err="1">
                <a:solidFill>
                  <a:prstClr val="black"/>
                </a:solidFill>
                <a:ea typeface="Calibri"/>
                <a:cs typeface="Times New Roman"/>
              </a:rPr>
              <a:t>Суммативное</a:t>
            </a:r>
            <a:r>
              <a:rPr lang="ru-RU" dirty="0">
                <a:solidFill>
                  <a:prstClr val="black"/>
                </a:solidFill>
                <a:ea typeface="Calibri"/>
                <a:cs typeface="Times New Roman"/>
              </a:rPr>
              <a:t> оценивание  за  уровень  образования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959" y="3545830"/>
            <a:ext cx="17145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879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88913"/>
            <a:ext cx="8229600" cy="503237"/>
          </a:xfrm>
        </p:spPr>
        <p:txBody>
          <a:bodyPr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1950" b="1" dirty="0" smtClean="0">
                <a:latin typeface="Times New Roman" pitchFamily="18" charset="0"/>
                <a:cs typeface="Times New Roman" pitchFamily="18" charset="0"/>
              </a:rPr>
              <a:t>            Особенности </a:t>
            </a:r>
            <a:r>
              <a:rPr lang="ru-RU" sz="1950" b="1" dirty="0" smtClean="0">
                <a:latin typeface="Times New Roman" pitchFamily="18" charset="0"/>
                <a:cs typeface="Times New Roman" pitchFamily="18" charset="0"/>
              </a:rPr>
              <a:t>формативного и суммативного оценивания</a:t>
            </a:r>
            <a:endParaRPr lang="ru-RU" sz="195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778255"/>
              </p:ext>
            </p:extLst>
          </p:nvPr>
        </p:nvGraphicFramePr>
        <p:xfrm>
          <a:off x="755577" y="1000125"/>
          <a:ext cx="7560839" cy="5309195"/>
        </p:xfrm>
        <a:graphic>
          <a:graphicData uri="http://schemas.openxmlformats.org/drawingml/2006/table">
            <a:tbl>
              <a:tblPr/>
              <a:tblGrid>
                <a:gridCol w="1381117"/>
                <a:gridCol w="3089861"/>
                <a:gridCol w="3089861"/>
              </a:tblGrid>
              <a:tr h="270002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9126" marR="291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Формативное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оценивание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9126" marR="291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Суммативное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оценивание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9126" marR="291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7617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Планирование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9126" marR="291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анализ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целей обучения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определение критериев оценивания по учебному плану;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определение способов оценивания или инструментов оценивания;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планирование методов обучения;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составление плана урока.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9126" marR="291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составление плана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суммативного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оцени-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вания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 указанием этапов контроля за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учеб-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ный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год, задания по контролю по всем видам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суммативного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оценивания ;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определение количества проведения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суммативного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оценивания в соответствии с учебной программой по предмету и классу 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9126" marR="291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5788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Организация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9126" marR="291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подготовка заданий в соответствии с критериями оценивания;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определение дескрипторов к заданиям;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определение  видов обратной связи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9126" marR="291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подготовка заданий по оцениванию согласно критериям оценивания;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составление дескрипторов к заданиям для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суммативного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оценивания за раздел/сквозную тему, четверть, установить количество баллов;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9126" marR="291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5788"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Проведение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9126" marR="291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сбор информации для корректировки учебного процесса;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предоставление обратной связи для родителей и учеников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9126" marR="291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300"/>
                        </a:spcBef>
                        <a:buClr>
                          <a:schemeClr val="accent1"/>
                        </a:buClr>
                        <a:buSzPct val="68000"/>
                        <a:buFont typeface="Wingdings 3" panose="05040102010807070707" pitchFamily="18" charset="2"/>
                        <a:defRPr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1pPr>
                      <a:lvl2pPr marL="742950" indent="-285750">
                        <a:spcBef>
                          <a:spcPts val="238"/>
                        </a:spcBef>
                        <a:buClr>
                          <a:schemeClr val="accent1"/>
                        </a:buClr>
                        <a:buFont typeface="Verdana" panose="020B0604030504040204" pitchFamily="34" charset="0"/>
                        <a:defRPr sz="15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2pPr>
                      <a:lvl3pPr marL="11430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SzPct val="100000"/>
                        <a:buFont typeface="Wingdings 2" panose="05020102010507070707" pitchFamily="18" charset="2"/>
                        <a:defRPr sz="13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3pPr>
                      <a:lvl4pPr marL="16002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2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4pPr>
                      <a:lvl5pPr marL="2057400" indent="-228600">
                        <a:spcBef>
                          <a:spcPts val="263"/>
                        </a:spcBef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ts val="263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 2" panose="05020102010507070707" pitchFamily="18" charset="2"/>
                        <a:defRPr sz="1100">
                          <a:solidFill>
                            <a:schemeClr val="tx1"/>
                          </a:solidFill>
                          <a:latin typeface="Lucida Sans Unicode" panose="020B0602030504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суммативное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оценивание за раздел/сквозную тему (учитель)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проведение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суммативного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оценивания за четверть (учитель)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суммативное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  <a:cs typeface="Times New Roman" panose="02020603050405020304" pitchFamily="18" charset="0"/>
                        </a:rPr>
                        <a:t> оценивание уровня знаний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9126" marR="291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14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EB07DC41-841D-47A4-B24C-94CD87FFD681}" type="slidenum">
              <a:rPr lang="ru-RU">
                <a:solidFill>
                  <a:srgbClr val="000000"/>
                </a:solidFill>
              </a:rPr>
              <a:pPr/>
              <a:t>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3"/>
          <p:cNvSpPr txBox="1">
            <a:spLocks/>
          </p:cNvSpPr>
          <p:nvPr/>
        </p:nvSpPr>
        <p:spPr bwMode="auto">
          <a:xfrm>
            <a:off x="163513" y="1052513"/>
            <a:ext cx="8599487" cy="48101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Webdings" pitchFamily="18" charset="2"/>
              <a:buChar char="4"/>
              <a:defRPr sz="24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Webdings" pitchFamily="18" charset="2"/>
              <a:buChar char="4"/>
              <a:defRPr sz="2400">
                <a:solidFill>
                  <a:srgbClr val="40404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Webdings" pitchFamily="18" charset="2"/>
              <a:buChar char="4"/>
              <a:defRPr sz="2000">
                <a:solidFill>
                  <a:srgbClr val="404040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Webdings" pitchFamily="18" charset="2"/>
              <a:buChar char="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Webdings" pitchFamily="18" charset="2"/>
              <a:buChar char=""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Webdings" charset="0"/>
              <a:buChar char="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Webdings" charset="0"/>
              <a:buChar char="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Webdings" charset="0"/>
              <a:buChar char="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Webdings" charset="0"/>
              <a:buChar char="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>
                <a:srgbClr val="98C723"/>
              </a:buClr>
              <a:buFont typeface="Webdings" pitchFamily="18" charset="2"/>
              <a:buNone/>
              <a:defRPr/>
            </a:pPr>
            <a:endParaRPr lang="en-GB" altLang="en-US" sz="3200" b="1" kern="0" dirty="0" smtClean="0"/>
          </a:p>
        </p:txBody>
      </p:sp>
      <p:grpSp>
        <p:nvGrpSpPr>
          <p:cNvPr id="107524" name="Группа 5"/>
          <p:cNvGrpSpPr>
            <a:grpSpLocks/>
          </p:cNvGrpSpPr>
          <p:nvPr/>
        </p:nvGrpSpPr>
        <p:grpSpPr bwMode="auto">
          <a:xfrm>
            <a:off x="228600" y="1268413"/>
            <a:ext cx="8640763" cy="5068887"/>
            <a:chOff x="323528" y="1844824"/>
            <a:chExt cx="8640960" cy="5068808"/>
          </a:xfrm>
        </p:grpSpPr>
        <p:sp>
          <p:nvSpPr>
            <p:cNvPr id="7" name="Rectangle 1"/>
            <p:cNvSpPr/>
            <p:nvPr/>
          </p:nvSpPr>
          <p:spPr>
            <a:xfrm>
              <a:off x="2627044" y="5661115"/>
              <a:ext cx="4824522" cy="792150"/>
            </a:xfrm>
            <a:prstGeom prst="rect">
              <a:avLst/>
            </a:prstGeom>
            <a:solidFill>
              <a:srgbClr val="00B0F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prstClr val="black"/>
                  </a:solidFill>
                </a:rPr>
                <a:t>Знание</a:t>
              </a:r>
              <a:endParaRPr lang="en-GB" b="1" dirty="0">
                <a:solidFill>
                  <a:prstClr val="black"/>
                </a:solidFill>
              </a:endParaRPr>
            </a:p>
          </p:txBody>
        </p:sp>
        <p:sp>
          <p:nvSpPr>
            <p:cNvPr id="8" name="Rectangle 2"/>
            <p:cNvSpPr/>
            <p:nvPr/>
          </p:nvSpPr>
          <p:spPr>
            <a:xfrm>
              <a:off x="2952488" y="4946751"/>
              <a:ext cx="4175220" cy="719126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prstClr val="black"/>
                  </a:solidFill>
                </a:rPr>
                <a:t>Понимание</a:t>
              </a:r>
              <a:endParaRPr lang="en-GB" b="1" dirty="0">
                <a:solidFill>
                  <a:prstClr val="black"/>
                </a:solidFill>
              </a:endParaRPr>
            </a:p>
          </p:txBody>
        </p:sp>
        <p:sp>
          <p:nvSpPr>
            <p:cNvPr id="9" name="Rectangle 4"/>
            <p:cNvSpPr/>
            <p:nvPr/>
          </p:nvSpPr>
          <p:spPr>
            <a:xfrm>
              <a:off x="3347785" y="4221274"/>
              <a:ext cx="3529092" cy="719127"/>
            </a:xfrm>
            <a:prstGeom prst="rect">
              <a:avLst/>
            </a:prstGeom>
            <a:solidFill>
              <a:srgbClr val="FFC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prstClr val="black"/>
                  </a:solidFill>
                </a:rPr>
                <a:t>Применение</a:t>
              </a:r>
              <a:endParaRPr lang="en-GB" b="1" dirty="0">
                <a:solidFill>
                  <a:prstClr val="black"/>
                </a:solidFill>
              </a:endParaRPr>
            </a:p>
          </p:txBody>
        </p:sp>
        <p:sp>
          <p:nvSpPr>
            <p:cNvPr id="10" name="Rectangle 5"/>
            <p:cNvSpPr/>
            <p:nvPr/>
          </p:nvSpPr>
          <p:spPr>
            <a:xfrm>
              <a:off x="3708155" y="3500560"/>
              <a:ext cx="2808352" cy="72071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prstClr val="black"/>
                  </a:solidFill>
                </a:rPr>
                <a:t>Анализ</a:t>
              </a:r>
              <a:endParaRPr lang="en-GB" b="1" dirty="0">
                <a:solidFill>
                  <a:prstClr val="black"/>
                </a:solidFill>
              </a:endParaRPr>
            </a:p>
          </p:txBody>
        </p:sp>
        <p:sp>
          <p:nvSpPr>
            <p:cNvPr id="11" name="Rectangle 6"/>
            <p:cNvSpPr/>
            <p:nvPr/>
          </p:nvSpPr>
          <p:spPr>
            <a:xfrm>
              <a:off x="3995500" y="2852870"/>
              <a:ext cx="2305103" cy="647690"/>
            </a:xfrm>
            <a:prstGeom prst="rect">
              <a:avLst/>
            </a:prstGeom>
            <a:solidFill>
              <a:srgbClr val="A568D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prstClr val="black"/>
                  </a:solidFill>
                </a:rPr>
                <a:t>Синтез</a:t>
              </a:r>
              <a:endParaRPr lang="en-GB" b="1" dirty="0">
                <a:solidFill>
                  <a:prstClr val="black"/>
                </a:solidFill>
              </a:endParaRPr>
            </a:p>
          </p:txBody>
        </p:sp>
        <p:sp>
          <p:nvSpPr>
            <p:cNvPr id="12" name="Rectangle 8"/>
            <p:cNvSpPr/>
            <p:nvPr/>
          </p:nvSpPr>
          <p:spPr>
            <a:xfrm>
              <a:off x="4284431" y="2205180"/>
              <a:ext cx="1727239" cy="647690"/>
            </a:xfrm>
            <a:prstGeom prst="rect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solidFill>
                    <a:prstClr val="black"/>
                  </a:solidFill>
                </a:rPr>
                <a:t>Оценка</a:t>
              </a:r>
              <a:endParaRPr lang="en-GB" b="1" dirty="0">
                <a:solidFill>
                  <a:prstClr val="black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4968" y="5805574"/>
              <a:ext cx="2089198" cy="110805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100" dirty="0">
                  <a:solidFill>
                    <a:prstClr val="black"/>
                  </a:solidFill>
                  <a:ea typeface="ＭＳ Ｐゴシック" pitchFamily="34" charset="-128"/>
                </a:rPr>
                <a:t>Обновление информации</a:t>
              </a:r>
              <a:r>
                <a:rPr lang="en-GB" sz="1100" dirty="0">
                  <a:solidFill>
                    <a:prstClr val="black"/>
                  </a:solidFill>
                  <a:ea typeface="ＭＳ Ｐゴシック" pitchFamily="34" charset="-128"/>
                </a:rPr>
                <a:t>; </a:t>
              </a:r>
              <a:r>
                <a:rPr lang="ru-RU" sz="1100" dirty="0">
                  <a:solidFill>
                    <a:prstClr val="black"/>
                  </a:solidFill>
                  <a:ea typeface="ＭＳ Ｐゴシック" pitchFamily="34" charset="-128"/>
                </a:rPr>
                <a:t>новости</a:t>
              </a:r>
              <a:r>
                <a:rPr lang="en-GB" sz="1100" dirty="0">
                  <a:solidFill>
                    <a:prstClr val="black"/>
                  </a:solidFill>
                  <a:ea typeface="ＭＳ Ｐゴシック" pitchFamily="34" charset="-128"/>
                </a:rPr>
                <a:t>, </a:t>
              </a:r>
              <a:r>
                <a:rPr lang="ru-RU" sz="1100" dirty="0">
                  <a:solidFill>
                    <a:prstClr val="black"/>
                  </a:solidFill>
                  <a:ea typeface="ＭＳ Ｐゴシック" pitchFamily="34" charset="-128"/>
                </a:rPr>
                <a:t>контролирование</a:t>
              </a:r>
              <a:r>
                <a:rPr lang="en-GB" sz="1100" dirty="0">
                  <a:solidFill>
                    <a:prstClr val="black"/>
                  </a:solidFill>
                  <a:ea typeface="ＭＳ Ｐゴシック" pitchFamily="34" charset="-128"/>
                </a:rPr>
                <a:t>, </a:t>
              </a:r>
              <a:r>
                <a:rPr lang="ru-RU" sz="1100" dirty="0">
                  <a:solidFill>
                    <a:prstClr val="black"/>
                  </a:solidFill>
                  <a:ea typeface="ＭＳ Ｐゴシック" pitchFamily="34" charset="-128"/>
                </a:rPr>
                <a:t>подсчитывание</a:t>
              </a:r>
              <a:r>
                <a:rPr lang="en-GB" sz="1100" dirty="0">
                  <a:solidFill>
                    <a:prstClr val="black"/>
                  </a:solidFill>
                  <a:ea typeface="ＭＳ Ｐゴシック" pitchFamily="34" charset="-128"/>
                </a:rPr>
                <a:t>, </a:t>
              </a:r>
              <a:r>
                <a:rPr lang="ru-RU" sz="1100" dirty="0">
                  <a:solidFill>
                    <a:prstClr val="black"/>
                  </a:solidFill>
                  <a:ea typeface="ＭＳ Ｐゴシック" pitchFamily="34" charset="-128"/>
                </a:rPr>
                <a:t>наблюдение</a:t>
              </a:r>
              <a:r>
                <a:rPr lang="en-GB" sz="1100" dirty="0">
                  <a:solidFill>
                    <a:prstClr val="black"/>
                  </a:solidFill>
                  <a:ea typeface="ＭＳ Ｐゴシック" pitchFamily="34" charset="-128"/>
                </a:rPr>
                <a:t>, </a:t>
              </a:r>
              <a:r>
                <a:rPr lang="ru-RU" sz="1100" dirty="0">
                  <a:solidFill>
                    <a:prstClr val="black"/>
                  </a:solidFill>
                  <a:ea typeface="ＭＳ Ｐゴシック" pitchFamily="34" charset="-128"/>
                </a:rPr>
                <a:t>наименование</a:t>
              </a:r>
              <a:endParaRPr lang="en-GB" sz="1100" dirty="0">
                <a:solidFill>
                  <a:prstClr val="black"/>
                </a:solidFill>
                <a:ea typeface="ＭＳ Ｐゴシック" pitchFamily="34" charset="-128"/>
              </a:endParaRPr>
            </a:p>
          </p:txBody>
        </p:sp>
        <p:sp>
          <p:nvSpPr>
            <p:cNvPr id="107533" name="TextBox 13"/>
            <p:cNvSpPr txBox="1">
              <a:spLocks noChangeArrowheads="1"/>
            </p:cNvSpPr>
            <p:nvPr/>
          </p:nvSpPr>
          <p:spPr bwMode="auto">
            <a:xfrm>
              <a:off x="395536" y="4221088"/>
              <a:ext cx="2376264" cy="1015663"/>
            </a:xfrm>
            <a:prstGeom prst="rect">
              <a:avLst/>
            </a:prstGeom>
            <a:solidFill>
              <a:srgbClr val="E8F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Использование и применение знаний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 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использование спосопов решения задач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 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методы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 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разработка</a:t>
              </a:r>
              <a:endParaRPr lang="en-GB" sz="12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107534" name="TextBox 14"/>
            <p:cNvSpPr txBox="1">
              <a:spLocks noChangeArrowheads="1"/>
            </p:cNvSpPr>
            <p:nvPr/>
          </p:nvSpPr>
          <p:spPr bwMode="auto">
            <a:xfrm>
              <a:off x="323528" y="2924944"/>
              <a:ext cx="3240360" cy="1200329"/>
            </a:xfrm>
            <a:prstGeom prst="rect">
              <a:avLst/>
            </a:prstGeom>
            <a:solidFill>
              <a:srgbClr val="ECC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Использование понятий для формирования новых идей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 формирование разработок и изобретений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 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изображение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 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заключение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 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изменения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 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прогнозы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 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объединение</a:t>
              </a:r>
              <a:endParaRPr lang="en-GB" sz="12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107535" name="TextBox 15"/>
            <p:cNvSpPr txBox="1">
              <a:spLocks noChangeArrowheads="1"/>
            </p:cNvSpPr>
            <p:nvPr/>
          </p:nvSpPr>
          <p:spPr bwMode="auto">
            <a:xfrm>
              <a:off x="6228184" y="1844824"/>
              <a:ext cx="2736304" cy="830997"/>
            </a:xfrm>
            <a:prstGeom prst="rect">
              <a:avLst/>
            </a:prstGeom>
            <a:solidFill>
              <a:srgbClr val="EFF6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Оценка теорий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 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 сравнение идей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 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оценка результатов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 </a:t>
              </a:r>
              <a:r>
                <a:rPr lang="kk-KZ" sz="1200">
                  <a:solidFill>
                    <a:srgbClr val="000000"/>
                  </a:solidFill>
                  <a:latin typeface="Lucida Sans Unicode" pitchFamily="34" charset="0"/>
                </a:rPr>
                <a:t>решение, мнение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; 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предложения</a:t>
              </a:r>
              <a:r>
                <a:rPr lang="en-GB" sz="1200">
                  <a:solidFill>
                    <a:srgbClr val="000000"/>
                  </a:solidFill>
                  <a:latin typeface="Lucida Sans Unicode" pitchFamily="34" charset="0"/>
                </a:rPr>
                <a:t>, </a:t>
              </a:r>
              <a:r>
                <a:rPr lang="ru-RU" sz="1200">
                  <a:solidFill>
                    <a:srgbClr val="000000"/>
                  </a:solidFill>
                  <a:latin typeface="Lucida Sans Unicode" pitchFamily="34" charset="0"/>
                </a:rPr>
                <a:t>дифференциация</a:t>
              </a:r>
              <a:endParaRPr lang="en-GB" sz="1200">
                <a:solidFill>
                  <a:srgbClr val="000000"/>
                </a:solidFill>
                <a:latin typeface="Lucida Sans Unicode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32412" y="3573584"/>
              <a:ext cx="2232076" cy="64610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200" dirty="0">
                  <a:solidFill>
                    <a:prstClr val="black"/>
                  </a:solidFill>
                  <a:ea typeface="ＭＳ Ｐゴシック" pitchFamily="34" charset="-128"/>
                </a:rPr>
                <a:t>Определение и анализ образцов</a:t>
              </a:r>
              <a:r>
                <a:rPr lang="en-GB" sz="1200" dirty="0">
                  <a:solidFill>
                    <a:prstClr val="black"/>
                  </a:solidFill>
                  <a:ea typeface="ＭＳ Ｐゴシック" pitchFamily="34" charset="-128"/>
                </a:rPr>
                <a:t>; </a:t>
              </a:r>
              <a:r>
                <a:rPr lang="ru-RU" sz="1200" dirty="0">
                  <a:solidFill>
                    <a:prstClr val="black"/>
                  </a:solidFill>
                  <a:ea typeface="ＭＳ Ｐゴシック" pitchFamily="34" charset="-128"/>
                </a:rPr>
                <a:t>упорядочивание идей</a:t>
              </a:r>
              <a:endParaRPr lang="en-GB" sz="1200" dirty="0">
                <a:solidFill>
                  <a:prstClr val="black"/>
                </a:solidFill>
                <a:ea typeface="ＭＳ Ｐゴシック" pitchFamily="34" charset="-12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08687" y="5013425"/>
              <a:ext cx="1655801" cy="64610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200" dirty="0">
                  <a:solidFill>
                    <a:prstClr val="black"/>
                  </a:solidFill>
                  <a:ea typeface="ＭＳ Ｐゴシック" pitchFamily="34" charset="-128"/>
                </a:rPr>
                <a:t>понимание</a:t>
              </a:r>
              <a:r>
                <a:rPr lang="en-GB" sz="1200" dirty="0">
                  <a:solidFill>
                    <a:prstClr val="black"/>
                  </a:solidFill>
                  <a:ea typeface="ＭＳ Ｐゴシック" pitchFamily="34" charset="-128"/>
                </a:rPr>
                <a:t>;</a:t>
              </a:r>
              <a:r>
                <a:rPr lang="ru-RU" sz="1200" dirty="0">
                  <a:solidFill>
                    <a:prstClr val="black"/>
                  </a:solidFill>
                  <a:ea typeface="ＭＳ Ｐゴシック" pitchFamily="34" charset="-128"/>
                </a:rPr>
                <a:t> объяснение</a:t>
              </a:r>
              <a:r>
                <a:rPr lang="en-GB" sz="1200" dirty="0">
                  <a:solidFill>
                    <a:prstClr val="black"/>
                  </a:solidFill>
                  <a:ea typeface="ＭＳ Ｐゴシック" pitchFamily="34" charset="-128"/>
                </a:rPr>
                <a:t>; </a:t>
              </a:r>
              <a:r>
                <a:rPr lang="ru-RU" sz="1200" dirty="0">
                  <a:solidFill>
                    <a:prstClr val="black"/>
                  </a:solidFill>
                  <a:ea typeface="ＭＳ Ｐゴシック" pitchFamily="34" charset="-128"/>
                </a:rPr>
                <a:t> демонстрация</a:t>
              </a:r>
              <a:endParaRPr lang="en-GB" sz="1200" dirty="0">
                <a:solidFill>
                  <a:prstClr val="black"/>
                </a:solidFill>
                <a:ea typeface="ＭＳ Ｐゴシック" pitchFamily="34" charset="-128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64123" y="404665"/>
            <a:ext cx="780827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20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                                          Таксономия </a:t>
            </a:r>
            <a:r>
              <a:rPr lang="ru-RU" altLang="en-US" sz="2000" b="1" dirty="0" err="1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Блума</a:t>
            </a:r>
            <a:r>
              <a:rPr lang="ru-RU" altLang="en-US" sz="20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 </a:t>
            </a:r>
          </a:p>
          <a:p>
            <a:pPr>
              <a:defRPr/>
            </a:pPr>
            <a:r>
              <a:rPr lang="ru-RU" altLang="en-US" sz="20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                             (для описания уровней УДУ за СОР </a:t>
            </a:r>
          </a:p>
          <a:p>
            <a:pPr>
              <a:defRPr/>
            </a:pPr>
            <a:r>
              <a:rPr lang="ru-RU" altLang="en-US" sz="2000" b="1" dirty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 </a:t>
            </a:r>
            <a:r>
              <a:rPr lang="ru-RU" altLang="en-US" sz="2000" b="1" dirty="0" smtClean="0"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                           и  предоставления    ОС через рубрику)</a:t>
            </a:r>
            <a:endParaRPr lang="en-GB" altLang="en-US" sz="2000" b="1" dirty="0"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Times New Roman" panose="02020603050405020304" pitchFamily="18" charset="0"/>
              <a:ea typeface="ＭＳ Ｐゴシック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84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>
          <a:xfrm>
            <a:off x="323528" y="1340768"/>
            <a:ext cx="8640960" cy="460851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Aft>
                <a:spcPts val="1000"/>
              </a:spcAft>
              <a:buFont typeface="Arial" pitchFamily="34" charset="0"/>
              <a:buNone/>
              <a:tabLst>
                <a:tab pos="457200" algn="l"/>
              </a:tabLst>
            </a:pPr>
            <a:r>
              <a:rPr lang="ru-RU" sz="2600" b="1" dirty="0" err="1" smtClean="0">
                <a:solidFill>
                  <a:prstClr val="black"/>
                </a:solidFill>
                <a:latin typeface="Arial Narrow" pitchFamily="34" charset="0"/>
                <a:cs typeface="Arial" panose="020B0604020202020204" pitchFamily="34" charset="0"/>
              </a:rPr>
              <a:t>Формативное</a:t>
            </a:r>
            <a:r>
              <a:rPr lang="ru-RU" sz="2600" b="1" dirty="0" smtClean="0">
                <a:solidFill>
                  <a:prstClr val="black"/>
                </a:solidFill>
                <a:latin typeface="Arial Narrow" pitchFamily="34" charset="0"/>
                <a:cs typeface="Arial" panose="020B0604020202020204" pitchFamily="34" charset="0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Arial Narrow" pitchFamily="34" charset="0"/>
                <a:cs typeface="Arial" panose="020B0604020202020204" pitchFamily="34" charset="0"/>
              </a:rPr>
              <a:t>оценивание </a:t>
            </a:r>
            <a:r>
              <a:rPr lang="ru-RU" sz="2600" dirty="0" smtClean="0">
                <a:solidFill>
                  <a:prstClr val="black"/>
                </a:solidFill>
                <a:latin typeface="Arial Narrow" pitchFamily="34" charset="0"/>
                <a:cs typeface="Arial" panose="020B0604020202020204" pitchFamily="34" charset="0"/>
              </a:rPr>
              <a:t>–</a:t>
            </a:r>
            <a:r>
              <a:rPr lang="ru-RU" dirty="0" smtClean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 вид оценивания, который проводится непрерывно, обеспечивает обратную связь между учеником и учителем и позволяет своевременно корректировать учебный процесс без выставления баллов и оценок. </a:t>
            </a:r>
          </a:p>
          <a:p>
            <a:pPr marL="361950" lvl="4" indent="0">
              <a:lnSpc>
                <a:spcPct val="125000"/>
              </a:lnSpc>
              <a:spcBef>
                <a:spcPts val="0"/>
              </a:spcBef>
              <a:buClr>
                <a:srgbClr val="0065BD"/>
              </a:buClr>
              <a:buFont typeface="Arial" pitchFamily="34" charset="0"/>
              <a:buNone/>
              <a:defRPr/>
            </a:pPr>
            <a:endParaRPr lang="ru-RU" altLang="en-US" sz="2600" b="1" dirty="0" smtClean="0">
              <a:solidFill>
                <a:srgbClr val="020202"/>
              </a:solidFill>
              <a:latin typeface="Arial Narrow" pitchFamily="34" charset="0"/>
              <a:cs typeface="Arial" panose="020B0604020202020204" pitchFamily="34" charset="0"/>
            </a:endParaRPr>
          </a:p>
          <a:p>
            <a:pPr marL="361950" lvl="4" indent="0">
              <a:lnSpc>
                <a:spcPct val="125000"/>
              </a:lnSpc>
              <a:spcBef>
                <a:spcPts val="0"/>
              </a:spcBef>
              <a:buClr>
                <a:srgbClr val="0065BD"/>
              </a:buClr>
              <a:buFont typeface="Arial" pitchFamily="34" charset="0"/>
              <a:buNone/>
              <a:defRPr/>
            </a:pPr>
            <a:r>
              <a:rPr lang="ru-RU" altLang="en-US" sz="2600" b="1" dirty="0" smtClean="0">
                <a:solidFill>
                  <a:srgbClr val="020202"/>
                </a:solidFill>
                <a:latin typeface="Arial Narrow" pitchFamily="34" charset="0"/>
                <a:cs typeface="Arial" panose="020B0604020202020204" pitchFamily="34" charset="0"/>
              </a:rPr>
              <a:t>Принципы ФО:</a:t>
            </a:r>
          </a:p>
          <a:p>
            <a:pPr marL="1257300" lvl="4" indent="-342900">
              <a:lnSpc>
                <a:spcPct val="125000"/>
              </a:lnSpc>
              <a:spcBef>
                <a:spcPts val="0"/>
              </a:spcBef>
              <a:buClr>
                <a:srgbClr val="0065BD"/>
              </a:buClr>
              <a:buFont typeface="Arial" pitchFamily="34" charset="0"/>
              <a:buChar char="•"/>
              <a:defRPr/>
            </a:pPr>
            <a:r>
              <a:rPr lang="ru-RU" altLang="en-US" sz="2600" dirty="0" smtClean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преподавания и обучения («оценивание для обучения»);</a:t>
            </a:r>
          </a:p>
          <a:p>
            <a:pPr marL="1257300" lvl="4" indent="-342900">
              <a:lnSpc>
                <a:spcPct val="125000"/>
              </a:lnSpc>
              <a:spcBef>
                <a:spcPts val="0"/>
              </a:spcBef>
              <a:buClr>
                <a:srgbClr val="0065BD"/>
              </a:buClr>
              <a:buFont typeface="Arial" pitchFamily="34" charset="0"/>
              <a:buChar char="•"/>
              <a:defRPr/>
            </a:pPr>
            <a:r>
              <a:rPr lang="ru-RU" altLang="en-US" sz="2600" dirty="0" smtClean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 всех </a:t>
            </a:r>
            <a:r>
              <a:rPr lang="ru-RU" altLang="en-US" sz="2600" dirty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целей </a:t>
            </a:r>
            <a:r>
              <a:rPr lang="ru-RU" altLang="en-US" sz="2600" dirty="0" smtClean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(цели </a:t>
            </a:r>
            <a:r>
              <a:rPr lang="ru-RU" altLang="en-US" sz="2600" dirty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конкретизированы в учебной программе и учебном плане по каждому предмету и </a:t>
            </a:r>
            <a:r>
              <a:rPr lang="ru-RU" altLang="en-US" sz="2600" dirty="0" smtClean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классу);</a:t>
            </a:r>
          </a:p>
          <a:p>
            <a:pPr marL="1257300" lvl="4" indent="-342900">
              <a:lnSpc>
                <a:spcPct val="125000"/>
              </a:lnSpc>
              <a:spcBef>
                <a:spcPts val="0"/>
              </a:spcBef>
              <a:buClr>
                <a:srgbClr val="0065BD"/>
              </a:buClr>
              <a:buFont typeface="Arial" pitchFamily="34" charset="0"/>
              <a:buChar char="•"/>
              <a:defRPr/>
            </a:pPr>
            <a:r>
              <a:rPr lang="ru-RU" altLang="en-US" sz="2600" dirty="0" err="1" smtClean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безотметочное</a:t>
            </a:r>
            <a:r>
              <a:rPr lang="ru-RU" altLang="en-US" sz="2600" dirty="0" smtClean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оценивание;</a:t>
            </a:r>
          </a:p>
          <a:p>
            <a:pPr marL="1257300" lvl="4" indent="-342900">
              <a:lnSpc>
                <a:spcPct val="125000"/>
              </a:lnSpc>
              <a:spcBef>
                <a:spcPts val="0"/>
              </a:spcBef>
              <a:buClr>
                <a:srgbClr val="0065BD"/>
              </a:buClr>
              <a:buFont typeface="Arial" pitchFamily="34" charset="0"/>
              <a:buChar char="•"/>
              <a:defRPr/>
            </a:pPr>
            <a:r>
              <a:rPr lang="ru-RU" sz="2600" dirty="0" smtClean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</a:t>
            </a:r>
            <a:r>
              <a:rPr lang="ru-RU" sz="2600" dirty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критериями оценивания;</a:t>
            </a:r>
          </a:p>
          <a:p>
            <a:pPr marL="1257300" lvl="4" indent="-342900">
              <a:lnSpc>
                <a:spcPct val="125000"/>
              </a:lnSpc>
              <a:spcBef>
                <a:spcPts val="0"/>
              </a:spcBef>
              <a:buClr>
                <a:srgbClr val="0065BD"/>
              </a:buClr>
              <a:buFont typeface="Arial" pitchFamily="34" charset="0"/>
              <a:buChar char="•"/>
              <a:defRPr/>
            </a:pPr>
            <a:r>
              <a:rPr lang="ru-RU" altLang="en-US" sz="2600" dirty="0" smtClean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обратной связи </a:t>
            </a:r>
            <a:r>
              <a:rPr lang="ru-RU" altLang="en-US" sz="2600" dirty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прогрессе каждого учащегося;</a:t>
            </a:r>
          </a:p>
          <a:p>
            <a:pPr marL="1257300" lvl="4" indent="-342900">
              <a:lnSpc>
                <a:spcPct val="125000"/>
              </a:lnSpc>
              <a:spcBef>
                <a:spcPts val="0"/>
              </a:spcBef>
              <a:buClr>
                <a:srgbClr val="0065BD"/>
              </a:buClr>
              <a:buFont typeface="Arial" pitchFamily="34" charset="0"/>
              <a:buChar char="•"/>
              <a:defRPr/>
            </a:pPr>
            <a:r>
              <a:rPr lang="ru-RU" altLang="en-US" sz="2600" dirty="0" smtClean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результатов  </a:t>
            </a:r>
            <a:r>
              <a:rPr lang="ru-RU" altLang="en-US" sz="2600" dirty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улучшения качества преподавания и </a:t>
            </a:r>
            <a:r>
              <a:rPr lang="ru-RU" altLang="en-US" sz="2600" dirty="0" smtClean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обучения, улучшения учебной программы.</a:t>
            </a:r>
          </a:p>
          <a:p>
            <a:pPr marL="914400" lvl="4" indent="0">
              <a:lnSpc>
                <a:spcPct val="125000"/>
              </a:lnSpc>
              <a:spcBef>
                <a:spcPts val="0"/>
              </a:spcBef>
              <a:buClr>
                <a:srgbClr val="0065BD"/>
              </a:buClr>
              <a:buFont typeface="Arial" pitchFamily="34" charset="0"/>
              <a:buNone/>
              <a:defRPr/>
            </a:pPr>
            <a:endParaRPr lang="ru-RU" altLang="en-US" sz="2400" dirty="0">
              <a:solidFill>
                <a:srgbClr val="020202"/>
              </a:solidFill>
              <a:latin typeface="Arial Narrow" pitchFamily="34" charset="0"/>
              <a:cs typeface="Arial" panose="020B0604020202020204" pitchFamily="34" charset="0"/>
            </a:endParaRPr>
          </a:p>
          <a:p>
            <a:pPr marL="914400" lvl="4" indent="0">
              <a:lnSpc>
                <a:spcPct val="125000"/>
              </a:lnSpc>
              <a:spcBef>
                <a:spcPts val="0"/>
              </a:spcBef>
              <a:buClr>
                <a:srgbClr val="0065BD"/>
              </a:buClr>
              <a:buFont typeface="Arial" pitchFamily="34" charset="0"/>
              <a:buNone/>
              <a:defRPr/>
            </a:pPr>
            <a:endParaRPr lang="en-US" altLang="en-US" b="1" dirty="0">
              <a:solidFill>
                <a:srgbClr val="020202"/>
              </a:solidFill>
              <a:latin typeface="Arial Narrow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64367" y="260648"/>
            <a:ext cx="54152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3"/>
            <a:r>
              <a:rPr lang="ru-RU" sz="3800" b="1" dirty="0" err="1">
                <a:solidFill>
                  <a:srgbClr val="98C723"/>
                </a:solidFill>
                <a:latin typeface="Arial Narrow" pitchFamily="34" charset="0"/>
                <a:cs typeface="Arial" panose="020B0604020202020204" pitchFamily="34" charset="0"/>
              </a:rPr>
              <a:t>Формативное</a:t>
            </a:r>
            <a:r>
              <a:rPr lang="ru-RU" sz="3800" b="1" dirty="0">
                <a:solidFill>
                  <a:srgbClr val="98C723"/>
                </a:solidFill>
                <a:latin typeface="Arial Narrow" pitchFamily="34" charset="0"/>
                <a:cs typeface="Arial" panose="020B0604020202020204" pitchFamily="34" charset="0"/>
              </a:rPr>
              <a:t> оценивание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8" y="106643"/>
            <a:ext cx="1835479" cy="1319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523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942" y="883552"/>
            <a:ext cx="7886700" cy="473371"/>
          </a:xfrm>
        </p:spPr>
        <p:txBody>
          <a:bodyPr>
            <a:noAutofit/>
          </a:bodyPr>
          <a:lstStyle/>
          <a:p>
            <a:pPr algn="ctr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Процесс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формативного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оценивания</a:t>
            </a:r>
          </a:p>
        </p:txBody>
      </p:sp>
      <p:pic>
        <p:nvPicPr>
          <p:cNvPr id="4" name="Picture 2" descr="C:\Users\Shilibekova_a\Downloads\1453806085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5" b="11378"/>
          <a:stretch/>
        </p:blipFill>
        <p:spPr bwMode="auto">
          <a:xfrm>
            <a:off x="309109" y="1323328"/>
            <a:ext cx="8645630" cy="484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5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98463" y="115888"/>
            <a:ext cx="8710612" cy="7794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kk-KZ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Формативное </a:t>
            </a:r>
            <a:r>
              <a:rPr lang="kk-KZ" sz="2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</a:t>
            </a:r>
            <a:r>
              <a:rPr lang="kk-K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2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404040"/>
                </a:solidFill>
                <a:latin typeface="Arial" pitchFamily="34" charset="0"/>
                <a:ea typeface="ＭＳ Ｐゴシック" pitchFamily="34" charset="-128"/>
              </a:defRPr>
            </a:lvl1pPr>
            <a:lvl2pPr>
              <a:defRPr sz="2400">
                <a:solidFill>
                  <a:srgbClr val="404040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000">
                <a:solidFill>
                  <a:srgbClr val="404040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E62CA0FC-D9CC-4528-B57D-9CBC8ACC3ED3}" type="slidenum">
              <a:rPr lang="en-US" altLang="ru-RU" sz="700">
                <a:solidFill>
                  <a:srgbClr val="000000"/>
                </a:solidFill>
              </a:rPr>
              <a:pPr/>
              <a:t>8</a:t>
            </a:fld>
            <a:endParaRPr lang="en-US" altLang="ru-RU" sz="700" dirty="0">
              <a:solidFill>
                <a:srgbClr val="000000"/>
              </a:solidFill>
            </a:endParaRPr>
          </a:p>
        </p:txBody>
      </p:sp>
      <p:sp>
        <p:nvSpPr>
          <p:cNvPr id="133124" name="Rectangle 1"/>
          <p:cNvSpPr>
            <a:spLocks noChangeArrowheads="1"/>
          </p:cNvSpPr>
          <p:nvPr/>
        </p:nvSpPr>
        <p:spPr bwMode="auto">
          <a:xfrm>
            <a:off x="427038" y="1438275"/>
            <a:ext cx="8118475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algn="just" defTabSz="6858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342900" algn="l"/>
              </a:tabLst>
            </a:pPr>
            <a:r>
              <a:rPr lang="kk-KZ" altLang="ru-RU" sz="2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Планирование и организация формативного оценивания;</a:t>
            </a:r>
            <a:endParaRPr lang="ru-RU" altLang="ru-RU" sz="27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defTabSz="6858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342900" algn="l"/>
              </a:tabLst>
            </a:pPr>
            <a:r>
              <a:rPr lang="kk-KZ" altLang="ru-RU" sz="2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Выбрать методы формативного оценивания;</a:t>
            </a:r>
            <a:endParaRPr lang="ru-RU" altLang="ru-RU" sz="27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defTabSz="6858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342900" algn="l"/>
              </a:tabLst>
            </a:pPr>
            <a:r>
              <a:rPr lang="kk-KZ" altLang="ru-RU" sz="2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Анализировать результаты формативного оценивания;</a:t>
            </a:r>
            <a:endParaRPr lang="ru-RU" altLang="ru-RU" sz="27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defTabSz="6858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342900" algn="l"/>
              </a:tabLst>
            </a:pPr>
            <a:r>
              <a:rPr lang="kk-KZ" altLang="ru-RU" sz="27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Предоставить обратную связь по результатам формативного оценивания</a:t>
            </a:r>
            <a:r>
              <a:rPr lang="kk-KZ" altLang="ru-RU" sz="800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kk-KZ" altLang="ru-RU" sz="1300" dirty="0">
              <a:solidFill>
                <a:srgbClr val="595959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3125" name="Прямоугольник 1"/>
          <p:cNvSpPr>
            <a:spLocks noChangeArrowheads="1"/>
          </p:cNvSpPr>
          <p:nvPr/>
        </p:nvSpPr>
        <p:spPr bwMode="auto">
          <a:xfrm>
            <a:off x="-1408354" y="1022350"/>
            <a:ext cx="827771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altLang="ru-RU" sz="25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Ежедневная </a:t>
            </a:r>
            <a:r>
              <a:rPr lang="kk-KZ" altLang="ru-RU" sz="2500" b="1" dirty="0">
                <a:latin typeface="Times New Roman" pitchFamily="18" charset="0"/>
                <a:cs typeface="Times New Roman" pitchFamily="18" charset="0"/>
              </a:rPr>
              <a:t>практика учителя</a:t>
            </a:r>
            <a:endParaRPr lang="ru-RU" altLang="ru-RU" sz="2500" b="1" dirty="0">
              <a:cs typeface="Times New Roman" pitchFamily="18" charset="0"/>
            </a:endParaRPr>
          </a:p>
        </p:txBody>
      </p:sp>
      <p:pic>
        <p:nvPicPr>
          <p:cNvPr id="6" name="Picture 2" descr="http://hr-school.ru/wp-content/uploads/2012/08/grei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7" r="22639"/>
          <a:stretch>
            <a:fillRect/>
          </a:stretch>
        </p:blipFill>
        <p:spPr bwMode="auto">
          <a:xfrm>
            <a:off x="4932040" y="4077073"/>
            <a:ext cx="3613473" cy="2088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1103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 стрелкой 6"/>
          <p:cNvCxnSpPr/>
          <p:nvPr/>
        </p:nvCxnSpPr>
        <p:spPr>
          <a:xfrm flipV="1">
            <a:off x="5652120" y="4941168"/>
            <a:ext cx="122413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652120" y="5445224"/>
            <a:ext cx="129614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1087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8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ru-RU" sz="28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Для эффективного </a:t>
            </a:r>
            <a:r>
              <a:rPr lang="ru-RU" sz="3200" dirty="0" err="1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формативного</a:t>
            </a:r>
            <a:r>
              <a:rPr lang="ru-RU" sz="3200" dirty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 оценивания необходимы</a:t>
            </a:r>
            <a:br>
              <a:rPr lang="ru-RU" sz="3200" dirty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</a:br>
            <a:endParaRPr lang="ru-RU" sz="3200" dirty="0">
              <a:solidFill>
                <a:schemeClr val="accent1"/>
              </a:solidFill>
              <a:effectLst/>
              <a:latin typeface="Arial Narrow" panose="020B060602020203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88533181"/>
              </p:ext>
            </p:extLst>
          </p:nvPr>
        </p:nvGraphicFramePr>
        <p:xfrm>
          <a:off x="395536" y="1412776"/>
          <a:ext cx="8496944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27267" y="335699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Arial Narrow" panose="020B0606020202030204" pitchFamily="34" charset="0"/>
              </a:rPr>
              <a:t>Результат </a:t>
            </a:r>
            <a:endParaRPr lang="ru-RU" b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876256" y="3906344"/>
            <a:ext cx="2016224" cy="1466872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</a:rPr>
              <a:t>Алгоритм достижения результата (шаги выполнения заданий) </a:t>
            </a:r>
          </a:p>
        </p:txBody>
      </p:sp>
      <p:sp>
        <p:nvSpPr>
          <p:cNvPr id="12" name="Овал 11"/>
          <p:cNvSpPr/>
          <p:nvPr/>
        </p:nvSpPr>
        <p:spPr>
          <a:xfrm>
            <a:off x="6969174" y="5589240"/>
            <a:ext cx="1923306" cy="101993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prstClr val="black"/>
                </a:solidFill>
              </a:rPr>
              <a:t>Доступность</a:t>
            </a:r>
          </a:p>
          <a:p>
            <a:pPr algn="ctr"/>
            <a:r>
              <a:rPr lang="ru-RU" sz="1200" dirty="0">
                <a:solidFill>
                  <a:prstClr val="black"/>
                </a:solidFill>
              </a:rPr>
              <a:t>Точность </a:t>
            </a:r>
          </a:p>
          <a:p>
            <a:pPr algn="ctr"/>
            <a:r>
              <a:rPr lang="ru-RU" sz="1200" dirty="0">
                <a:solidFill>
                  <a:prstClr val="black"/>
                </a:solidFill>
              </a:rPr>
              <a:t>Конкретность </a:t>
            </a:r>
          </a:p>
        </p:txBody>
      </p:sp>
    </p:spTree>
    <p:extLst>
      <p:ext uri="{BB962C8B-B14F-4D97-AF65-F5344CB8AC3E}">
        <p14:creationId xmlns:p14="http://schemas.microsoft.com/office/powerpoint/2010/main" val="95017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ткрыт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Открыт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Открыт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Generic 5-19">
  <a:themeElements>
    <a:clrScheme name="Generic 5-19 1">
      <a:dk1>
        <a:srgbClr val="595959"/>
      </a:dk1>
      <a:lt1>
        <a:srgbClr val="FFFFFF"/>
      </a:lt1>
      <a:dk2>
        <a:srgbClr val="595959"/>
      </a:dk2>
      <a:lt2>
        <a:srgbClr val="F16F91"/>
      </a:lt2>
      <a:accent1>
        <a:srgbClr val="0065BD"/>
      </a:accent1>
      <a:accent2>
        <a:srgbClr val="83CFCA"/>
      </a:accent2>
      <a:accent3>
        <a:srgbClr val="FFFFFF"/>
      </a:accent3>
      <a:accent4>
        <a:srgbClr val="4B4B4B"/>
      </a:accent4>
      <a:accent5>
        <a:srgbClr val="AAB8DB"/>
      </a:accent5>
      <a:accent6>
        <a:srgbClr val="76BBB7"/>
      </a:accent6>
      <a:hlink>
        <a:srgbClr val="B4D88B"/>
      </a:hlink>
      <a:folHlink>
        <a:srgbClr val="FDC180"/>
      </a:folHlink>
    </a:clrScheme>
    <a:fontScheme name="Generic 5-19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eneric 5-19 1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0065BD"/>
        </a:accent1>
        <a:accent2>
          <a:srgbClr val="83CFCA"/>
        </a:accent2>
        <a:accent3>
          <a:srgbClr val="FFFFFF"/>
        </a:accent3>
        <a:accent4>
          <a:srgbClr val="4B4B4B"/>
        </a:accent4>
        <a:accent5>
          <a:srgbClr val="AAB8DB"/>
        </a:accent5>
        <a:accent6>
          <a:srgbClr val="76BBB7"/>
        </a:accent6>
        <a:hlink>
          <a:srgbClr val="B4D88B"/>
        </a:hlink>
        <a:folHlink>
          <a:srgbClr val="FDC1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2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00B0BA"/>
        </a:accent1>
        <a:accent2>
          <a:srgbClr val="9BCFFF"/>
        </a:accent2>
        <a:accent3>
          <a:srgbClr val="FFFFFF"/>
        </a:accent3>
        <a:accent4>
          <a:srgbClr val="4B4B4B"/>
        </a:accent4>
        <a:accent5>
          <a:srgbClr val="AAD4D9"/>
        </a:accent5>
        <a:accent6>
          <a:srgbClr val="8CBBE7"/>
        </a:accent6>
        <a:hlink>
          <a:srgbClr val="B4D88B"/>
        </a:hlink>
        <a:folHlink>
          <a:srgbClr val="FDC1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3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58A618"/>
        </a:accent1>
        <a:accent2>
          <a:srgbClr val="9BCFFF"/>
        </a:accent2>
        <a:accent3>
          <a:srgbClr val="FFFFFF"/>
        </a:accent3>
        <a:accent4>
          <a:srgbClr val="4B4B4B"/>
        </a:accent4>
        <a:accent5>
          <a:srgbClr val="B4D0AB"/>
        </a:accent5>
        <a:accent6>
          <a:srgbClr val="8CBBE7"/>
        </a:accent6>
        <a:hlink>
          <a:srgbClr val="83CFCA"/>
        </a:hlink>
        <a:folHlink>
          <a:srgbClr val="FDC1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4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E05206"/>
        </a:accent1>
        <a:accent2>
          <a:srgbClr val="83CFCA"/>
        </a:accent2>
        <a:accent3>
          <a:srgbClr val="FFFFFF"/>
        </a:accent3>
        <a:accent4>
          <a:srgbClr val="4B4B4B"/>
        </a:accent4>
        <a:accent5>
          <a:srgbClr val="EDB3AA"/>
        </a:accent5>
        <a:accent6>
          <a:srgbClr val="76BBB7"/>
        </a:accent6>
        <a:hlink>
          <a:srgbClr val="B4D88B"/>
        </a:hlink>
        <a:folHlink>
          <a:srgbClr val="9BC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5">
        <a:dk1>
          <a:srgbClr val="595959"/>
        </a:dk1>
        <a:lt1>
          <a:srgbClr val="FFFFFF"/>
        </a:lt1>
        <a:dk2>
          <a:srgbClr val="595959"/>
        </a:dk2>
        <a:lt2>
          <a:srgbClr val="FDC180"/>
        </a:lt2>
        <a:accent1>
          <a:srgbClr val="C30045"/>
        </a:accent1>
        <a:accent2>
          <a:srgbClr val="83CFCA"/>
        </a:accent2>
        <a:accent3>
          <a:srgbClr val="FFFFFF"/>
        </a:accent3>
        <a:accent4>
          <a:srgbClr val="4B4B4B"/>
        </a:accent4>
        <a:accent5>
          <a:srgbClr val="DEAAB0"/>
        </a:accent5>
        <a:accent6>
          <a:srgbClr val="76BBB7"/>
        </a:accent6>
        <a:hlink>
          <a:srgbClr val="B4D88B"/>
        </a:hlink>
        <a:folHlink>
          <a:srgbClr val="9BC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6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6E267B"/>
        </a:accent1>
        <a:accent2>
          <a:srgbClr val="83CFCA"/>
        </a:accent2>
        <a:accent3>
          <a:srgbClr val="FFFFFF"/>
        </a:accent3>
        <a:accent4>
          <a:srgbClr val="4B4B4B"/>
        </a:accent4>
        <a:accent5>
          <a:srgbClr val="BAACBF"/>
        </a:accent5>
        <a:accent6>
          <a:srgbClr val="76BBB7"/>
        </a:accent6>
        <a:hlink>
          <a:srgbClr val="B4D88B"/>
        </a:hlink>
        <a:folHlink>
          <a:srgbClr val="FDC1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Generic 5-19">
  <a:themeElements>
    <a:clrScheme name="Generic 5-19 1">
      <a:dk1>
        <a:srgbClr val="595959"/>
      </a:dk1>
      <a:lt1>
        <a:srgbClr val="FFFFFF"/>
      </a:lt1>
      <a:dk2>
        <a:srgbClr val="595959"/>
      </a:dk2>
      <a:lt2>
        <a:srgbClr val="F16F91"/>
      </a:lt2>
      <a:accent1>
        <a:srgbClr val="0065BD"/>
      </a:accent1>
      <a:accent2>
        <a:srgbClr val="83CFCA"/>
      </a:accent2>
      <a:accent3>
        <a:srgbClr val="FFFFFF"/>
      </a:accent3>
      <a:accent4>
        <a:srgbClr val="4B4B4B"/>
      </a:accent4>
      <a:accent5>
        <a:srgbClr val="AAB8DB"/>
      </a:accent5>
      <a:accent6>
        <a:srgbClr val="76BBB7"/>
      </a:accent6>
      <a:hlink>
        <a:srgbClr val="B4D88B"/>
      </a:hlink>
      <a:folHlink>
        <a:srgbClr val="FDC180"/>
      </a:folHlink>
    </a:clrScheme>
    <a:fontScheme name="Generic 5-19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eneric 5-19 1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0065BD"/>
        </a:accent1>
        <a:accent2>
          <a:srgbClr val="83CFCA"/>
        </a:accent2>
        <a:accent3>
          <a:srgbClr val="FFFFFF"/>
        </a:accent3>
        <a:accent4>
          <a:srgbClr val="4B4B4B"/>
        </a:accent4>
        <a:accent5>
          <a:srgbClr val="AAB8DB"/>
        </a:accent5>
        <a:accent6>
          <a:srgbClr val="76BBB7"/>
        </a:accent6>
        <a:hlink>
          <a:srgbClr val="B4D88B"/>
        </a:hlink>
        <a:folHlink>
          <a:srgbClr val="FDC1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2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00B0BA"/>
        </a:accent1>
        <a:accent2>
          <a:srgbClr val="9BCFFF"/>
        </a:accent2>
        <a:accent3>
          <a:srgbClr val="FFFFFF"/>
        </a:accent3>
        <a:accent4>
          <a:srgbClr val="4B4B4B"/>
        </a:accent4>
        <a:accent5>
          <a:srgbClr val="AAD4D9"/>
        </a:accent5>
        <a:accent6>
          <a:srgbClr val="8CBBE7"/>
        </a:accent6>
        <a:hlink>
          <a:srgbClr val="B4D88B"/>
        </a:hlink>
        <a:folHlink>
          <a:srgbClr val="FDC1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3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58A618"/>
        </a:accent1>
        <a:accent2>
          <a:srgbClr val="9BCFFF"/>
        </a:accent2>
        <a:accent3>
          <a:srgbClr val="FFFFFF"/>
        </a:accent3>
        <a:accent4>
          <a:srgbClr val="4B4B4B"/>
        </a:accent4>
        <a:accent5>
          <a:srgbClr val="B4D0AB"/>
        </a:accent5>
        <a:accent6>
          <a:srgbClr val="8CBBE7"/>
        </a:accent6>
        <a:hlink>
          <a:srgbClr val="83CFCA"/>
        </a:hlink>
        <a:folHlink>
          <a:srgbClr val="FDC1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4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E05206"/>
        </a:accent1>
        <a:accent2>
          <a:srgbClr val="83CFCA"/>
        </a:accent2>
        <a:accent3>
          <a:srgbClr val="FFFFFF"/>
        </a:accent3>
        <a:accent4>
          <a:srgbClr val="4B4B4B"/>
        </a:accent4>
        <a:accent5>
          <a:srgbClr val="EDB3AA"/>
        </a:accent5>
        <a:accent6>
          <a:srgbClr val="76BBB7"/>
        </a:accent6>
        <a:hlink>
          <a:srgbClr val="B4D88B"/>
        </a:hlink>
        <a:folHlink>
          <a:srgbClr val="9BC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5">
        <a:dk1>
          <a:srgbClr val="595959"/>
        </a:dk1>
        <a:lt1>
          <a:srgbClr val="FFFFFF"/>
        </a:lt1>
        <a:dk2>
          <a:srgbClr val="595959"/>
        </a:dk2>
        <a:lt2>
          <a:srgbClr val="FDC180"/>
        </a:lt2>
        <a:accent1>
          <a:srgbClr val="C30045"/>
        </a:accent1>
        <a:accent2>
          <a:srgbClr val="83CFCA"/>
        </a:accent2>
        <a:accent3>
          <a:srgbClr val="FFFFFF"/>
        </a:accent3>
        <a:accent4>
          <a:srgbClr val="4B4B4B"/>
        </a:accent4>
        <a:accent5>
          <a:srgbClr val="DEAAB0"/>
        </a:accent5>
        <a:accent6>
          <a:srgbClr val="76BBB7"/>
        </a:accent6>
        <a:hlink>
          <a:srgbClr val="B4D88B"/>
        </a:hlink>
        <a:folHlink>
          <a:srgbClr val="9BC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6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6E267B"/>
        </a:accent1>
        <a:accent2>
          <a:srgbClr val="83CFCA"/>
        </a:accent2>
        <a:accent3>
          <a:srgbClr val="FFFFFF"/>
        </a:accent3>
        <a:accent4>
          <a:srgbClr val="4B4B4B"/>
        </a:accent4>
        <a:accent5>
          <a:srgbClr val="BAACBF"/>
        </a:accent5>
        <a:accent6>
          <a:srgbClr val="76BBB7"/>
        </a:accent6>
        <a:hlink>
          <a:srgbClr val="B4D88B"/>
        </a:hlink>
        <a:folHlink>
          <a:srgbClr val="FDC1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Открыт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1581</Words>
  <Application>Microsoft Office PowerPoint</Application>
  <PresentationFormat>Экран (4:3)</PresentationFormat>
  <Paragraphs>312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Открытая</vt:lpstr>
      <vt:lpstr>1_Открытая</vt:lpstr>
      <vt:lpstr>2_Открытая</vt:lpstr>
      <vt:lpstr>3_Открытая</vt:lpstr>
      <vt:lpstr>Generic 5-19</vt:lpstr>
      <vt:lpstr>1_Generic 5-19</vt:lpstr>
      <vt:lpstr>4_Открытая</vt:lpstr>
      <vt:lpstr>Системный мониторинг  как инструмент   успешного обучения</vt:lpstr>
      <vt:lpstr>Цель системы критериального оценивания:  Получить объективную информацию об учебных достижениях учащихся на основе критериев оценивания  и предложить ее всем участникам с целью совершенствования учебного процесса.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Процесс формативного оценивания</vt:lpstr>
      <vt:lpstr>                         Формативное оценивание </vt:lpstr>
      <vt:lpstr>Для эффективного формативного оценивания необходимы </vt:lpstr>
      <vt:lpstr>Презентация PowerPoint</vt:lpstr>
      <vt:lpstr>Инструмент обратной связи по результатам суммативного оцениавния за раздел/сквозную тему - РУБРИКА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Расчет четвертных и годовых оценок</vt:lpstr>
      <vt:lpstr>Регистрация результатов учебных достижений учеников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34</dc:creator>
  <cp:lastModifiedBy>34</cp:lastModifiedBy>
  <cp:revision>24</cp:revision>
  <dcterms:created xsi:type="dcterms:W3CDTF">2017-04-12T04:10:27Z</dcterms:created>
  <dcterms:modified xsi:type="dcterms:W3CDTF">2017-04-12T06:47:47Z</dcterms:modified>
</cp:coreProperties>
</file>